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773" r:id="rId5"/>
    <p:sldId id="774" r:id="rId6"/>
    <p:sldId id="775" r:id="rId7"/>
    <p:sldId id="778" r:id="rId8"/>
    <p:sldId id="337" r:id="rId9"/>
    <p:sldId id="743" r:id="rId10"/>
    <p:sldId id="694" r:id="rId11"/>
    <p:sldId id="319" r:id="rId12"/>
    <p:sldId id="624" r:id="rId13"/>
    <p:sldId id="772" r:id="rId14"/>
    <p:sldId id="779" r:id="rId15"/>
    <p:sldId id="723" r:id="rId16"/>
    <p:sldId id="288" r:id="rId17"/>
    <p:sldId id="728" r:id="rId18"/>
    <p:sldId id="724" r:id="rId19"/>
    <p:sldId id="553" r:id="rId20"/>
    <p:sldId id="727" r:id="rId21"/>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25"/>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61B00"/>
    <a:srgbClr val="CC3300"/>
    <a:srgbClr val="530280"/>
    <a:srgbClr val="56037B"/>
    <a:srgbClr val="430086"/>
    <a:srgbClr val="4A0025"/>
    <a:srgbClr val="FFFFCC"/>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32" autoAdjust="0"/>
    <p:restoredTop sz="91822" autoAdjust="0"/>
  </p:normalViewPr>
  <p:slideViewPr>
    <p:cSldViewPr>
      <p:cViewPr varScale="1">
        <p:scale>
          <a:sx n="99" d="100"/>
          <a:sy n="99" d="100"/>
        </p:scale>
        <p:origin x="720" y="245"/>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11.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B7FE4947-F37F-E45C-047E-439EB55053D4}"/>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8F375F7E-B5DA-CD1A-0F69-F3AEF559CDAF}"/>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2252C145-756C-D912-E1B6-F669159F058E}"/>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6D040BDE-1BD0-167B-6619-3F84DFC13F5F}"/>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8A82DAC5-F361-4991-B278-585ED3964AF2}"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4D0F9799-CD2E-92EB-78DA-5ADEB928E389}"/>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A693E889-90A0-DDA6-99F5-1D2E2AB983EB}"/>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33796" name="Rectangle 4">
            <a:extLst>
              <a:ext uri="{FF2B5EF4-FFF2-40B4-BE49-F238E27FC236}">
                <a16:creationId xmlns:a16="http://schemas.microsoft.com/office/drawing/2014/main" id="{29A29112-CE51-0DB5-835A-CAA61DFD5485}"/>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747FE97C-8A7B-035F-33FD-4FB53EBA66B2}"/>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647E783F-FF95-5976-1396-EB2B66A04792}"/>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F6265BD0-B996-C231-5DFA-A2C8A066EEE5}"/>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5500C7D4-FB5F-4B34-8BEB-D72412743C08}"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7C17368C-E8EF-72E7-1E6A-5D4FE677C30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E901E41D-FC32-447E-A005-5CCA06196920}" type="slidenum">
              <a:rPr lang="it-IT" altLang="it-IT" sz="1200"/>
              <a:pPr/>
              <a:t>2</a:t>
            </a:fld>
            <a:endParaRPr lang="it-IT" altLang="it-IT" sz="1200"/>
          </a:p>
        </p:txBody>
      </p:sp>
      <p:sp>
        <p:nvSpPr>
          <p:cNvPr id="34819" name="Rectangle 2">
            <a:extLst>
              <a:ext uri="{FF2B5EF4-FFF2-40B4-BE49-F238E27FC236}">
                <a16:creationId xmlns:a16="http://schemas.microsoft.com/office/drawing/2014/main" id="{A5150E7C-147A-5D77-9CDD-BA2966D8CD42}"/>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C0C365FA-6774-ABB3-C3AF-F84AD9A0050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3F3DEF31-CF73-0759-B1BD-82056F24034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C10483E5-B028-4332-8920-4FDD4C5C2F2E}" type="slidenum">
              <a:rPr lang="it-IT" altLang="it-IT" sz="1200"/>
              <a:pPr/>
              <a:t>3</a:t>
            </a:fld>
            <a:endParaRPr lang="it-IT" altLang="it-IT" sz="1200"/>
          </a:p>
        </p:txBody>
      </p:sp>
      <p:sp>
        <p:nvSpPr>
          <p:cNvPr id="35843" name="Rectangle 2">
            <a:extLst>
              <a:ext uri="{FF2B5EF4-FFF2-40B4-BE49-F238E27FC236}">
                <a16:creationId xmlns:a16="http://schemas.microsoft.com/office/drawing/2014/main" id="{56E5D15C-9966-6EE6-1F9D-55695328673E}"/>
              </a:ext>
            </a:extLst>
          </p:cNvPr>
          <p:cNvSpPr>
            <a:spLocks noChangeArrowheads="1" noTextEdit="1"/>
          </p:cNvSpPr>
          <p:nvPr>
            <p:ph type="sldImg"/>
          </p:nvPr>
        </p:nvSpPr>
        <p:spPr>
          <a:ln/>
        </p:spPr>
      </p:sp>
      <p:sp>
        <p:nvSpPr>
          <p:cNvPr id="35844" name="Rectangle 3">
            <a:extLst>
              <a:ext uri="{FF2B5EF4-FFF2-40B4-BE49-F238E27FC236}">
                <a16:creationId xmlns:a16="http://schemas.microsoft.com/office/drawing/2014/main" id="{52B9E88D-1E5E-29D9-D87F-04D9EA2771C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18980A34-B893-B7F6-CA92-D66720AC1ED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B79CB88C-3387-413A-8AB6-90D65C72118F}" type="slidenum">
              <a:rPr lang="it-IT" altLang="it-IT" sz="1200"/>
              <a:pPr/>
              <a:t>8</a:t>
            </a:fld>
            <a:endParaRPr lang="it-IT" altLang="it-IT" sz="1200"/>
          </a:p>
        </p:txBody>
      </p:sp>
      <p:sp>
        <p:nvSpPr>
          <p:cNvPr id="36867" name="Rectangle 2">
            <a:extLst>
              <a:ext uri="{FF2B5EF4-FFF2-40B4-BE49-F238E27FC236}">
                <a16:creationId xmlns:a16="http://schemas.microsoft.com/office/drawing/2014/main" id="{B1F074CE-0D69-524A-7F6C-2EB7ECEB8E27}"/>
              </a:ext>
            </a:extLst>
          </p:cNvPr>
          <p:cNvSpPr>
            <a:spLocks noChangeArrowheads="1" noTextEdit="1"/>
          </p:cNvSpPr>
          <p:nvPr>
            <p:ph type="sldImg"/>
          </p:nvPr>
        </p:nvSpPr>
        <p:spPr>
          <a:ln/>
        </p:spPr>
      </p:sp>
      <p:sp>
        <p:nvSpPr>
          <p:cNvPr id="36868" name="Rectangle 3">
            <a:extLst>
              <a:ext uri="{FF2B5EF4-FFF2-40B4-BE49-F238E27FC236}">
                <a16:creationId xmlns:a16="http://schemas.microsoft.com/office/drawing/2014/main" id="{043A39CA-A177-2E8A-C286-C8FAB652E41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29E6AD61-0F83-E928-59D9-EBF8250DB50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76C561F2-E186-4457-AC1C-43783DDE9198}" type="slidenum">
              <a:rPr lang="it-IT" altLang="it-IT" sz="1200"/>
              <a:pPr/>
              <a:t>10</a:t>
            </a:fld>
            <a:endParaRPr lang="it-IT" altLang="it-IT" sz="1200"/>
          </a:p>
        </p:txBody>
      </p:sp>
      <p:sp>
        <p:nvSpPr>
          <p:cNvPr id="37891" name="Rectangle 2">
            <a:extLst>
              <a:ext uri="{FF2B5EF4-FFF2-40B4-BE49-F238E27FC236}">
                <a16:creationId xmlns:a16="http://schemas.microsoft.com/office/drawing/2014/main" id="{888306A7-9B8C-DA44-9D4E-5A50684C0F59}"/>
              </a:ext>
            </a:extLst>
          </p:cNvPr>
          <p:cNvSpPr>
            <a:spLocks noChangeArrowheads="1" noTextEdit="1"/>
          </p:cNvSpPr>
          <p:nvPr>
            <p:ph type="sldImg"/>
          </p:nvPr>
        </p:nvSpPr>
        <p:spPr>
          <a:solidFill>
            <a:srgbClr val="FFFFFF"/>
          </a:solidFill>
          <a:ln/>
        </p:spPr>
      </p:sp>
      <p:sp>
        <p:nvSpPr>
          <p:cNvPr id="37892" name="Rectangle 3">
            <a:extLst>
              <a:ext uri="{FF2B5EF4-FFF2-40B4-BE49-F238E27FC236}">
                <a16:creationId xmlns:a16="http://schemas.microsoft.com/office/drawing/2014/main" id="{2E32FE2F-5BE4-90EE-3EA9-2F6546F74D6A}"/>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236F18F9-3E7E-2DD5-AC22-C00721BF1A8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E1C91241-9E9B-4FE6-AD4B-A2023128B239}" type="slidenum">
              <a:rPr lang="it-IT" altLang="it-IT" sz="1200"/>
              <a:pPr/>
              <a:t>11</a:t>
            </a:fld>
            <a:endParaRPr lang="it-IT" altLang="it-IT" sz="1200"/>
          </a:p>
        </p:txBody>
      </p:sp>
      <p:sp>
        <p:nvSpPr>
          <p:cNvPr id="38915" name="Rectangle 2">
            <a:extLst>
              <a:ext uri="{FF2B5EF4-FFF2-40B4-BE49-F238E27FC236}">
                <a16:creationId xmlns:a16="http://schemas.microsoft.com/office/drawing/2014/main" id="{5E964841-E280-862E-B381-C71687D359AD}"/>
              </a:ext>
            </a:extLst>
          </p:cNvPr>
          <p:cNvSpPr>
            <a:spLocks noChangeArrowheads="1" noTextEdit="1"/>
          </p:cNvSpPr>
          <p:nvPr>
            <p:ph type="sldImg"/>
          </p:nvPr>
        </p:nvSpPr>
        <p:spPr>
          <a:ln/>
        </p:spPr>
      </p:sp>
      <p:sp>
        <p:nvSpPr>
          <p:cNvPr id="38916" name="Rectangle 3">
            <a:extLst>
              <a:ext uri="{FF2B5EF4-FFF2-40B4-BE49-F238E27FC236}">
                <a16:creationId xmlns:a16="http://schemas.microsoft.com/office/drawing/2014/main" id="{80912C3F-9EB6-7459-00C2-50B6B21B9DD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F8F51A65-A6B8-AA79-05A6-2DFAE06BE6D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871F8E2F-B56E-47D4-A5FC-D30BF9E87037}" type="slidenum">
              <a:rPr lang="it-IT" altLang="it-IT" sz="1200"/>
              <a:pPr/>
              <a:t>16</a:t>
            </a:fld>
            <a:endParaRPr lang="it-IT" altLang="it-IT" sz="1200"/>
          </a:p>
        </p:txBody>
      </p:sp>
      <p:sp>
        <p:nvSpPr>
          <p:cNvPr id="39939" name="Rectangle 2">
            <a:extLst>
              <a:ext uri="{FF2B5EF4-FFF2-40B4-BE49-F238E27FC236}">
                <a16:creationId xmlns:a16="http://schemas.microsoft.com/office/drawing/2014/main" id="{66AE57C9-8A39-6B9E-1C62-385D1721665F}"/>
              </a:ext>
            </a:extLst>
          </p:cNvPr>
          <p:cNvSpPr>
            <a:spLocks noChangeArrowheads="1" noTextEdit="1"/>
          </p:cNvSpPr>
          <p:nvPr>
            <p:ph type="sldImg"/>
          </p:nvPr>
        </p:nvSpPr>
        <p:spPr>
          <a:ln/>
        </p:spPr>
      </p:sp>
      <p:sp>
        <p:nvSpPr>
          <p:cNvPr id="39940" name="Rectangle 3">
            <a:extLst>
              <a:ext uri="{FF2B5EF4-FFF2-40B4-BE49-F238E27FC236}">
                <a16:creationId xmlns:a16="http://schemas.microsoft.com/office/drawing/2014/main" id="{625A9710-FD9D-F5EF-D1F6-A7E7BC53E59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169C23F0-F8C3-9C8C-68D6-A37AF6A7B5D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96094E80-10D2-42E6-8572-AFDB9A3A4099}" type="slidenum">
              <a:rPr lang="it-IT" altLang="it-IT" sz="1200"/>
              <a:pPr/>
              <a:t>19</a:t>
            </a:fld>
            <a:endParaRPr lang="it-IT" altLang="it-IT" sz="1200"/>
          </a:p>
        </p:txBody>
      </p:sp>
      <p:sp>
        <p:nvSpPr>
          <p:cNvPr id="40963" name="Rectangle 2">
            <a:extLst>
              <a:ext uri="{FF2B5EF4-FFF2-40B4-BE49-F238E27FC236}">
                <a16:creationId xmlns:a16="http://schemas.microsoft.com/office/drawing/2014/main" id="{8199F217-9B55-FCEF-044B-6120E26B22BE}"/>
              </a:ext>
            </a:extLst>
          </p:cNvPr>
          <p:cNvSpPr>
            <a:spLocks noChangeArrowheads="1" noTextEdit="1"/>
          </p:cNvSpPr>
          <p:nvPr>
            <p:ph type="sldImg"/>
          </p:nvPr>
        </p:nvSpPr>
        <p:spPr>
          <a:ln/>
        </p:spPr>
      </p:sp>
      <p:sp>
        <p:nvSpPr>
          <p:cNvPr id="40964" name="Rectangle 3">
            <a:extLst>
              <a:ext uri="{FF2B5EF4-FFF2-40B4-BE49-F238E27FC236}">
                <a16:creationId xmlns:a16="http://schemas.microsoft.com/office/drawing/2014/main" id="{78C2C429-0F5F-CC4B-EF1D-24A7C92C21B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06D7F460-E550-4AC4-08D6-B5406866C9B6}"/>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574F6C2-4625-27F4-6AAF-41B34E539293}"/>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F154CD4-B9CE-D4CC-291F-1EA338B10D6D}"/>
              </a:ext>
            </a:extLst>
          </p:cNvPr>
          <p:cNvSpPr>
            <a:spLocks noGrp="1" noChangeArrowheads="1"/>
          </p:cNvSpPr>
          <p:nvPr>
            <p:ph type="sldNum" sz="quarter" idx="12"/>
          </p:nvPr>
        </p:nvSpPr>
        <p:spPr/>
        <p:txBody>
          <a:bodyPr/>
          <a:lstStyle>
            <a:lvl1pPr>
              <a:defRPr/>
            </a:lvl1pPr>
          </a:lstStyle>
          <a:p>
            <a:fld id="{8887846E-88F6-4FD1-BB23-843F2FCE2D9A}" type="slidenum">
              <a:rPr lang="it-IT" altLang="it-IT"/>
              <a:pPr/>
              <a:t>‹N›</a:t>
            </a:fld>
            <a:endParaRPr lang="it-IT" altLang="it-IT"/>
          </a:p>
        </p:txBody>
      </p:sp>
    </p:spTree>
    <p:extLst>
      <p:ext uri="{BB962C8B-B14F-4D97-AF65-F5344CB8AC3E}">
        <p14:creationId xmlns:p14="http://schemas.microsoft.com/office/powerpoint/2010/main" val="1404533752"/>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8AF50261-4F77-3BC6-0380-8F280273CC44}"/>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95FD5E3-9823-A874-8863-5781B0C27E74}"/>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DC5416F-ED13-59D5-CEBD-348CA83E1B4E}"/>
              </a:ext>
            </a:extLst>
          </p:cNvPr>
          <p:cNvSpPr>
            <a:spLocks noGrp="1" noChangeArrowheads="1"/>
          </p:cNvSpPr>
          <p:nvPr>
            <p:ph type="sldNum" sz="quarter" idx="12"/>
          </p:nvPr>
        </p:nvSpPr>
        <p:spPr/>
        <p:txBody>
          <a:bodyPr/>
          <a:lstStyle>
            <a:lvl1pPr>
              <a:defRPr/>
            </a:lvl1pPr>
          </a:lstStyle>
          <a:p>
            <a:fld id="{0286C6C4-4B36-49C7-81F5-E3F2282CE53C}" type="slidenum">
              <a:rPr lang="it-IT" altLang="it-IT"/>
              <a:pPr/>
              <a:t>‹N›</a:t>
            </a:fld>
            <a:endParaRPr lang="it-IT" altLang="it-IT"/>
          </a:p>
        </p:txBody>
      </p:sp>
    </p:spTree>
    <p:extLst>
      <p:ext uri="{BB962C8B-B14F-4D97-AF65-F5344CB8AC3E}">
        <p14:creationId xmlns:p14="http://schemas.microsoft.com/office/powerpoint/2010/main" val="3379913149"/>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AC41591-3D90-7682-F7CB-13626DC915F8}"/>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770CDEE1-4A38-8386-8983-006C03FC962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64FCA30-4C19-7BEE-9AC3-AC50F6188CD7}"/>
              </a:ext>
            </a:extLst>
          </p:cNvPr>
          <p:cNvSpPr>
            <a:spLocks noGrp="1" noChangeArrowheads="1"/>
          </p:cNvSpPr>
          <p:nvPr>
            <p:ph type="sldNum" sz="quarter" idx="12"/>
          </p:nvPr>
        </p:nvSpPr>
        <p:spPr/>
        <p:txBody>
          <a:bodyPr/>
          <a:lstStyle>
            <a:lvl1pPr>
              <a:defRPr/>
            </a:lvl1pPr>
          </a:lstStyle>
          <a:p>
            <a:fld id="{D884EC2F-89F5-4461-9392-D5E3D4E206AB}" type="slidenum">
              <a:rPr lang="it-IT" altLang="it-IT"/>
              <a:pPr/>
              <a:t>‹N›</a:t>
            </a:fld>
            <a:endParaRPr lang="it-IT" altLang="it-IT"/>
          </a:p>
        </p:txBody>
      </p:sp>
    </p:spTree>
    <p:extLst>
      <p:ext uri="{BB962C8B-B14F-4D97-AF65-F5344CB8AC3E}">
        <p14:creationId xmlns:p14="http://schemas.microsoft.com/office/powerpoint/2010/main" val="3497590266"/>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5AAAF58-3F03-5BEC-C27A-5AF235528B37}"/>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7419E24-0B67-83F5-588D-AE989A780E82}"/>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5F35302-1AD3-3F69-37F9-E250B48CA0D1}"/>
              </a:ext>
            </a:extLst>
          </p:cNvPr>
          <p:cNvSpPr>
            <a:spLocks noGrp="1" noChangeArrowheads="1"/>
          </p:cNvSpPr>
          <p:nvPr>
            <p:ph type="sldNum" sz="quarter" idx="12"/>
          </p:nvPr>
        </p:nvSpPr>
        <p:spPr/>
        <p:txBody>
          <a:bodyPr/>
          <a:lstStyle>
            <a:lvl1pPr>
              <a:defRPr/>
            </a:lvl1pPr>
          </a:lstStyle>
          <a:p>
            <a:fld id="{B3C2855D-8A06-495C-8E9E-8B6895FA5A3F}" type="slidenum">
              <a:rPr lang="it-IT" altLang="it-IT"/>
              <a:pPr/>
              <a:t>‹N›</a:t>
            </a:fld>
            <a:endParaRPr lang="it-IT" altLang="it-IT"/>
          </a:p>
        </p:txBody>
      </p:sp>
    </p:spTree>
    <p:extLst>
      <p:ext uri="{BB962C8B-B14F-4D97-AF65-F5344CB8AC3E}">
        <p14:creationId xmlns:p14="http://schemas.microsoft.com/office/powerpoint/2010/main" val="242814803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E2E4EC4D-68EB-5F0A-C7C1-3F68CF30F76C}"/>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85B6084-BD75-FD1D-F3D2-052A4D41D171}"/>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56FE4BC-5D2C-3AD3-A7D9-6F8881DA16D4}"/>
              </a:ext>
            </a:extLst>
          </p:cNvPr>
          <p:cNvSpPr>
            <a:spLocks noGrp="1" noChangeArrowheads="1"/>
          </p:cNvSpPr>
          <p:nvPr>
            <p:ph type="sldNum" sz="quarter" idx="12"/>
          </p:nvPr>
        </p:nvSpPr>
        <p:spPr/>
        <p:txBody>
          <a:bodyPr/>
          <a:lstStyle>
            <a:lvl1pPr>
              <a:defRPr/>
            </a:lvl1pPr>
          </a:lstStyle>
          <a:p>
            <a:fld id="{2A58EEF7-ED71-41F4-B1C5-27F862EFB1FA}" type="slidenum">
              <a:rPr lang="it-IT" altLang="it-IT"/>
              <a:pPr/>
              <a:t>‹N›</a:t>
            </a:fld>
            <a:endParaRPr lang="it-IT" altLang="it-IT"/>
          </a:p>
        </p:txBody>
      </p:sp>
    </p:spTree>
    <p:extLst>
      <p:ext uri="{BB962C8B-B14F-4D97-AF65-F5344CB8AC3E}">
        <p14:creationId xmlns:p14="http://schemas.microsoft.com/office/powerpoint/2010/main" val="87846343"/>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5396F832-EE8E-C018-B77C-AE28C0768703}"/>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AE6214C-8548-3E0E-BF65-911320DA2868}"/>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0B805398-5B77-61D6-8B77-4B459F96A5DF}"/>
              </a:ext>
            </a:extLst>
          </p:cNvPr>
          <p:cNvSpPr>
            <a:spLocks noGrp="1" noChangeArrowheads="1"/>
          </p:cNvSpPr>
          <p:nvPr>
            <p:ph type="sldNum" sz="quarter" idx="12"/>
          </p:nvPr>
        </p:nvSpPr>
        <p:spPr/>
        <p:txBody>
          <a:bodyPr/>
          <a:lstStyle>
            <a:lvl1pPr>
              <a:defRPr/>
            </a:lvl1pPr>
          </a:lstStyle>
          <a:p>
            <a:fld id="{18D505E3-4B9F-4EFB-B5D7-AAE80BA6112D}" type="slidenum">
              <a:rPr lang="it-IT" altLang="it-IT"/>
              <a:pPr/>
              <a:t>‹N›</a:t>
            </a:fld>
            <a:endParaRPr lang="it-IT" altLang="it-IT"/>
          </a:p>
        </p:txBody>
      </p:sp>
    </p:spTree>
    <p:extLst>
      <p:ext uri="{BB962C8B-B14F-4D97-AF65-F5344CB8AC3E}">
        <p14:creationId xmlns:p14="http://schemas.microsoft.com/office/powerpoint/2010/main" val="204944762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215C9A94-07CB-7A3C-5910-357F66452B4A}"/>
              </a:ext>
            </a:extLst>
          </p:cNvPr>
          <p:cNvSpPr>
            <a:spLocks noGrp="1" noChangeArrowheads="1"/>
          </p:cNvSpPr>
          <p:nvPr>
            <p:ph type="dt" sz="half" idx="10"/>
          </p:nvPr>
        </p:nvSpPr>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8802B0D4-9A83-4469-CD04-35D9B97E0BC9}"/>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399BDDB5-B6EB-28AB-7EC8-2E59CCB4F647}"/>
              </a:ext>
            </a:extLst>
          </p:cNvPr>
          <p:cNvSpPr>
            <a:spLocks noGrp="1" noChangeArrowheads="1"/>
          </p:cNvSpPr>
          <p:nvPr>
            <p:ph type="sldNum" sz="quarter" idx="12"/>
          </p:nvPr>
        </p:nvSpPr>
        <p:spPr/>
        <p:txBody>
          <a:bodyPr/>
          <a:lstStyle>
            <a:lvl1pPr>
              <a:defRPr/>
            </a:lvl1pPr>
          </a:lstStyle>
          <a:p>
            <a:fld id="{D9D4BFC1-A7CE-4D4F-A221-858C8D528EFE}" type="slidenum">
              <a:rPr lang="it-IT" altLang="it-IT"/>
              <a:pPr/>
              <a:t>‹N›</a:t>
            </a:fld>
            <a:endParaRPr lang="it-IT" altLang="it-IT"/>
          </a:p>
        </p:txBody>
      </p:sp>
    </p:spTree>
    <p:extLst>
      <p:ext uri="{BB962C8B-B14F-4D97-AF65-F5344CB8AC3E}">
        <p14:creationId xmlns:p14="http://schemas.microsoft.com/office/powerpoint/2010/main" val="781110361"/>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2AACB854-5077-4FF0-16BD-2A3B2F34A90A}"/>
              </a:ext>
            </a:extLst>
          </p:cNvPr>
          <p:cNvSpPr>
            <a:spLocks noGrp="1" noChangeArrowheads="1"/>
          </p:cNvSpPr>
          <p:nvPr>
            <p:ph type="dt" sz="half" idx="10"/>
          </p:nvPr>
        </p:nvSpPr>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E4D4E6AC-7142-6251-9291-9527FD6D2DCA}"/>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7C08719F-A01C-063A-8AA3-A51305DBC480}"/>
              </a:ext>
            </a:extLst>
          </p:cNvPr>
          <p:cNvSpPr>
            <a:spLocks noGrp="1" noChangeArrowheads="1"/>
          </p:cNvSpPr>
          <p:nvPr>
            <p:ph type="sldNum" sz="quarter" idx="12"/>
          </p:nvPr>
        </p:nvSpPr>
        <p:spPr/>
        <p:txBody>
          <a:bodyPr/>
          <a:lstStyle>
            <a:lvl1pPr>
              <a:defRPr/>
            </a:lvl1pPr>
          </a:lstStyle>
          <a:p>
            <a:fld id="{4575E289-8E4E-4A56-9F00-B05D7684030F}" type="slidenum">
              <a:rPr lang="it-IT" altLang="it-IT"/>
              <a:pPr/>
              <a:t>‹N›</a:t>
            </a:fld>
            <a:endParaRPr lang="it-IT" altLang="it-IT"/>
          </a:p>
        </p:txBody>
      </p:sp>
    </p:spTree>
    <p:extLst>
      <p:ext uri="{BB962C8B-B14F-4D97-AF65-F5344CB8AC3E}">
        <p14:creationId xmlns:p14="http://schemas.microsoft.com/office/powerpoint/2010/main" val="4092538468"/>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DBBDC4E-C774-6680-59E7-8FF401FC3E14}"/>
              </a:ext>
            </a:extLst>
          </p:cNvPr>
          <p:cNvSpPr>
            <a:spLocks noGrp="1" noChangeArrowheads="1"/>
          </p:cNvSpPr>
          <p:nvPr>
            <p:ph type="dt" sz="half" idx="10"/>
          </p:nvPr>
        </p:nvSpPr>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E5416F4E-C5CB-5600-3974-35D18A863320}"/>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82E36BB3-F5F9-E347-938B-8D5EFDCAECAA}"/>
              </a:ext>
            </a:extLst>
          </p:cNvPr>
          <p:cNvSpPr>
            <a:spLocks noGrp="1" noChangeArrowheads="1"/>
          </p:cNvSpPr>
          <p:nvPr>
            <p:ph type="sldNum" sz="quarter" idx="12"/>
          </p:nvPr>
        </p:nvSpPr>
        <p:spPr/>
        <p:txBody>
          <a:bodyPr/>
          <a:lstStyle>
            <a:lvl1pPr>
              <a:defRPr/>
            </a:lvl1pPr>
          </a:lstStyle>
          <a:p>
            <a:fld id="{F38F2310-0E77-4B5D-8981-2500DD82B193}" type="slidenum">
              <a:rPr lang="it-IT" altLang="it-IT"/>
              <a:pPr/>
              <a:t>‹N›</a:t>
            </a:fld>
            <a:endParaRPr lang="it-IT" altLang="it-IT"/>
          </a:p>
        </p:txBody>
      </p:sp>
    </p:spTree>
    <p:extLst>
      <p:ext uri="{BB962C8B-B14F-4D97-AF65-F5344CB8AC3E}">
        <p14:creationId xmlns:p14="http://schemas.microsoft.com/office/powerpoint/2010/main" val="1206320828"/>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9A62E474-BA15-DA67-A5C3-0ED3641FA7BF}"/>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5F7F13F-263F-206D-2450-D2B4B20E4E49}"/>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36B6EC6-921C-7E2C-7C39-C474C228608F}"/>
              </a:ext>
            </a:extLst>
          </p:cNvPr>
          <p:cNvSpPr>
            <a:spLocks noGrp="1" noChangeArrowheads="1"/>
          </p:cNvSpPr>
          <p:nvPr>
            <p:ph type="sldNum" sz="quarter" idx="12"/>
          </p:nvPr>
        </p:nvSpPr>
        <p:spPr/>
        <p:txBody>
          <a:bodyPr/>
          <a:lstStyle>
            <a:lvl1pPr>
              <a:defRPr/>
            </a:lvl1pPr>
          </a:lstStyle>
          <a:p>
            <a:fld id="{6A3E49D5-2FA4-46D2-BECB-16B4F768A2FF}" type="slidenum">
              <a:rPr lang="it-IT" altLang="it-IT"/>
              <a:pPr/>
              <a:t>‹N›</a:t>
            </a:fld>
            <a:endParaRPr lang="it-IT" altLang="it-IT"/>
          </a:p>
        </p:txBody>
      </p:sp>
    </p:spTree>
    <p:extLst>
      <p:ext uri="{BB962C8B-B14F-4D97-AF65-F5344CB8AC3E}">
        <p14:creationId xmlns:p14="http://schemas.microsoft.com/office/powerpoint/2010/main" val="875404221"/>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E0B32C1C-740C-85C9-262C-69FA61F6805E}"/>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AACA88EB-ADD8-38C0-3806-2E127A425ECC}"/>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8B415EA3-65C5-9C24-0553-7DE25E258930}"/>
              </a:ext>
            </a:extLst>
          </p:cNvPr>
          <p:cNvSpPr>
            <a:spLocks noGrp="1" noChangeArrowheads="1"/>
          </p:cNvSpPr>
          <p:nvPr>
            <p:ph type="sldNum" sz="quarter" idx="12"/>
          </p:nvPr>
        </p:nvSpPr>
        <p:spPr/>
        <p:txBody>
          <a:bodyPr/>
          <a:lstStyle>
            <a:lvl1pPr>
              <a:defRPr/>
            </a:lvl1pPr>
          </a:lstStyle>
          <a:p>
            <a:fld id="{040C13BB-9815-4DB3-B310-FA47ED1A4219}" type="slidenum">
              <a:rPr lang="it-IT" altLang="it-IT"/>
              <a:pPr/>
              <a:t>‹N›</a:t>
            </a:fld>
            <a:endParaRPr lang="it-IT" altLang="it-IT"/>
          </a:p>
        </p:txBody>
      </p:sp>
    </p:spTree>
    <p:extLst>
      <p:ext uri="{BB962C8B-B14F-4D97-AF65-F5344CB8AC3E}">
        <p14:creationId xmlns:p14="http://schemas.microsoft.com/office/powerpoint/2010/main" val="1985258365"/>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38C8997-C193-9610-1D62-B0CAB54EECAB}"/>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A5E36AC-0432-B453-B79A-72A440921FC7}"/>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A0DDED36-27A1-C41F-9308-22039E53A39A}"/>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0FE4B5DB-0C5A-5DF3-33A0-3C90FBCDC342}"/>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7533E474-549C-D023-97B2-9974726B392B}"/>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D162EBBC-FC7E-4E8E-8DD4-5A4045D36CBC}"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1172-Nel%20mistero.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Rectangle 4">
            <a:extLst>
              <a:ext uri="{FF2B5EF4-FFF2-40B4-BE49-F238E27FC236}">
                <a16:creationId xmlns:a16="http://schemas.microsoft.com/office/drawing/2014/main" id="{67589372-A230-D28B-A0C7-210A0D916B5E}"/>
              </a:ext>
            </a:extLst>
          </p:cNvPr>
          <p:cNvSpPr>
            <a:spLocks noChangeArrowheads="1"/>
          </p:cNvSpPr>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3315" name="Rectangle 5">
            <a:extLst>
              <a:ext uri="{FF2B5EF4-FFF2-40B4-BE49-F238E27FC236}">
                <a16:creationId xmlns:a16="http://schemas.microsoft.com/office/drawing/2014/main" id="{D5DFF4A3-FE63-7493-C264-8D32934DB341}"/>
              </a:ext>
            </a:extLst>
          </p:cNvPr>
          <p:cNvSpPr>
            <a:spLocks noChangeArrowheads="1"/>
          </p:cNvSpPr>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Nel mistero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CD7944E4-6368-CCC4-1085-BDB3BDEDC0CC}"/>
              </a:ext>
            </a:extLst>
          </p:cNvPr>
          <p:cNvSpPr>
            <a:spLocks noChangeArrowheads="1"/>
          </p:cNvSpPr>
          <p:nvPr/>
        </p:nvSpPr>
        <p:spPr bwMode="auto">
          <a:xfrm>
            <a:off x="762000" y="0"/>
            <a:ext cx="7772400" cy="1047750"/>
          </a:xfrm>
          <a:prstGeom prst="rect">
            <a:avLst/>
          </a:prstGeom>
          <a:solidFill>
            <a:srgbClr val="56037B"/>
          </a:solidFill>
          <a:ln w="9525">
            <a:solidFill>
              <a:srgbClr val="530280"/>
            </a:solidFill>
            <a:miter lim="800000"/>
            <a:headEnd/>
            <a:tailEnd/>
          </a:ln>
        </p:spPr>
        <p:txBody>
          <a:bodyPr>
            <a:spAutoFit/>
          </a:bodyPr>
          <a:lstStyle/>
          <a:p>
            <a:pPr>
              <a:defRPr/>
            </a:pPr>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defRPr/>
            </a:pPr>
            <a:r>
              <a:rPr lang="it-IT" altLang="it-IT" sz="1800" dirty="0">
                <a:solidFill>
                  <a:schemeClr val="bg1"/>
                </a:solidFill>
                <a:effectLst>
                  <a:outerShdw blurRad="38100" dist="38100" dir="2700000" algn="tl">
                    <a:srgbClr val="000000"/>
                  </a:outerShdw>
                </a:effectLst>
                <a:latin typeface="Verdana" pitchFamily="34" charset="0"/>
                <a:cs typeface="Times New Roman" pitchFamily="18" charset="0"/>
              </a:rPr>
              <a:t>II DOMENICA DI QUARESIMA </a:t>
            </a:r>
          </a:p>
          <a:p>
            <a:pPr>
              <a:defRPr/>
            </a:pPr>
            <a:r>
              <a:rPr lang="it-IT" sz="1800" dirty="0">
                <a:solidFill>
                  <a:schemeClr val="bg1"/>
                </a:solidFill>
                <a:effectLst>
                  <a:outerShdw blurRad="38100" dist="38100" dir="2700000" algn="tl">
                    <a:srgbClr val="000000"/>
                  </a:outerShdw>
                </a:effectLst>
                <a:latin typeface="Verdana" pitchFamily="34" charset="0"/>
                <a:cs typeface="Times New Roman" pitchFamily="18" charset="0"/>
              </a:rPr>
              <a:t>2</a:t>
            </a:r>
            <a:r>
              <a:rPr lang="it-IT" sz="1000" dirty="0">
                <a:solidFill>
                  <a:schemeClr val="bg1"/>
                </a:solidFill>
                <a:effectLst>
                  <a:outerShdw blurRad="38100" dist="38100" dir="2700000" algn="tl">
                    <a:srgbClr val="000000"/>
                  </a:outerShdw>
                </a:effectLst>
                <a:latin typeface="Verdana" pitchFamily="34" charset="0"/>
                <a:cs typeface="Times New Roman" pitchFamily="18" charset="0"/>
              </a:rPr>
              <a:t>nd</a:t>
            </a:r>
            <a:r>
              <a:rPr lang="it-IT" sz="1800" dirty="0">
                <a:solidFill>
                  <a:schemeClr val="bg1"/>
                </a:solidFill>
                <a:effectLst>
                  <a:outerShdw blurRad="38100" dist="38100" dir="2700000" algn="tl">
                    <a:srgbClr val="000000"/>
                  </a:outerShdw>
                </a:effectLst>
                <a:latin typeface="Verdana" pitchFamily="34" charset="0"/>
                <a:cs typeface="Times New Roman" pitchFamily="18" charset="0"/>
              </a:rPr>
              <a:t> </a:t>
            </a:r>
            <a:r>
              <a:rPr lang="it-IT" altLang="it-IT" sz="1800" dirty="0">
                <a:solidFill>
                  <a:schemeClr val="bg1"/>
                </a:solidFill>
                <a:effectLst>
                  <a:outerShdw blurRad="38100" dist="38100" dir="2700000" algn="tl">
                    <a:srgbClr val="000000"/>
                  </a:outerShdw>
                </a:effectLst>
                <a:latin typeface="Verdana" pitchFamily="34" charset="0"/>
                <a:cs typeface="Times New Roman" pitchFamily="18" charset="0"/>
              </a:rPr>
              <a:t>SUNDAY OF LENT</a:t>
            </a:r>
            <a:r>
              <a:rPr lang="it-IT" altLang="it-IT" sz="1800" dirty="0">
                <a:solidFill>
                  <a:srgbClr val="000000"/>
                </a:solidFill>
                <a:effectLst>
                  <a:outerShdw blurRad="38100" dist="38100" dir="2700000" algn="tl">
                    <a:srgbClr val="FFFFFF"/>
                  </a:outerShdw>
                </a:effectLst>
                <a:latin typeface="HelveticaNeue"/>
                <a:cs typeface="Times New Roman" pitchFamily="18" charset="0"/>
              </a:rPr>
              <a:t>                                                                      </a:t>
            </a:r>
          </a:p>
          <a:p>
            <a:pPr>
              <a:defRPr/>
            </a:pPr>
            <a:endParaRPr lang="it-IT" altLang="it-IT" sz="800" dirty="0">
              <a:solidFill>
                <a:srgbClr val="000000"/>
              </a:solidFill>
              <a:effectLst>
                <a:outerShdw blurRad="38100" dist="38100" dir="2700000" algn="tl">
                  <a:srgbClr val="FFFFFF"/>
                </a:outerShdw>
              </a:effectLst>
              <a:latin typeface="HelveticaNeue"/>
              <a:cs typeface="Times New Roman" pitchFamily="18" charset="0"/>
            </a:endParaRPr>
          </a:p>
          <a:p>
            <a:pPr>
              <a:defRPr/>
            </a:pPr>
            <a:r>
              <a:rPr lang="it-IT" altLang="it-IT" sz="1000" b="1" dirty="0">
                <a:solidFill>
                  <a:srgbClr val="FFFF00"/>
                </a:solidFill>
                <a:latin typeface="Verdana" pitchFamily="34" charset="0"/>
              </a:rPr>
              <a:t>TUTTE LE IMMAGINI SONO PROTETTE DA COPYRIGHT - ALL PICTURES ARE BY COPYRIGHT</a:t>
            </a:r>
          </a:p>
        </p:txBody>
      </p:sp>
      <p:sp>
        <p:nvSpPr>
          <p:cNvPr id="13317" name="Rectangle 7">
            <a:extLst>
              <a:ext uri="{FF2B5EF4-FFF2-40B4-BE49-F238E27FC236}">
                <a16:creationId xmlns:a16="http://schemas.microsoft.com/office/drawing/2014/main" id="{A4CFC3BA-335B-1C99-979B-F093D81959D1}"/>
              </a:ext>
            </a:extLst>
          </p:cNvPr>
          <p:cNvSpPr>
            <a:spLocks noChangeArrowheads="1"/>
          </p:cNvSpPr>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3318" name="Rectangle 8">
            <a:extLst>
              <a:ext uri="{FF2B5EF4-FFF2-40B4-BE49-F238E27FC236}">
                <a16:creationId xmlns:a16="http://schemas.microsoft.com/office/drawing/2014/main" id="{3D11F83C-40ED-E237-6B90-39931185CCB7}"/>
              </a:ext>
            </a:extLst>
          </p:cNvPr>
          <p:cNvSpPr>
            <a:spLocks noChangeArrowheads="1"/>
          </p:cNvSpPr>
          <p:nvPr/>
        </p:nvSpPr>
        <p:spPr bwMode="auto">
          <a:xfrm>
            <a:off x="1187450" y="3500438"/>
            <a:ext cx="3352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4229100" algn="l"/>
              </a:tabLst>
              <a:defRPr sz="2400">
                <a:solidFill>
                  <a:srgbClr val="580000"/>
                </a:solidFill>
                <a:latin typeface="Comic Sans MS" panose="030F0702030302020204" pitchFamily="66" charset="0"/>
              </a:defRPr>
            </a:lvl1pPr>
            <a:lvl2pPr marL="742950" indent="-285750">
              <a:tabLst>
                <a:tab pos="4229100" algn="l"/>
              </a:tabLst>
              <a:defRPr sz="2400">
                <a:solidFill>
                  <a:srgbClr val="580000"/>
                </a:solidFill>
                <a:latin typeface="Comic Sans MS" panose="030F0702030302020204" pitchFamily="66" charset="0"/>
              </a:defRPr>
            </a:lvl2pPr>
            <a:lvl3pPr marL="1143000" indent="-228600">
              <a:tabLst>
                <a:tab pos="4229100" algn="l"/>
              </a:tabLst>
              <a:defRPr sz="2400">
                <a:solidFill>
                  <a:srgbClr val="580000"/>
                </a:solidFill>
                <a:latin typeface="Comic Sans MS" panose="030F0702030302020204" pitchFamily="66" charset="0"/>
              </a:defRPr>
            </a:lvl3pPr>
            <a:lvl4pPr marL="1600200" indent="-228600">
              <a:tabLst>
                <a:tab pos="4229100" algn="l"/>
              </a:tabLst>
              <a:defRPr sz="2400">
                <a:solidFill>
                  <a:srgbClr val="580000"/>
                </a:solidFill>
                <a:latin typeface="Comic Sans MS" panose="030F0702030302020204" pitchFamily="66" charset="0"/>
              </a:defRPr>
            </a:lvl4pPr>
            <a:lvl5pPr marL="2057400" indent="-228600">
              <a:tabLst>
                <a:tab pos="4229100" algn="l"/>
              </a:tabLst>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9pPr>
          </a:lstStyle>
          <a:p>
            <a:pP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Conservare la luce per quando viene il buio</a:t>
            </a:r>
            <a:r>
              <a:rPr lang="it-IT" altLang="it-IT" sz="1000" dirty="0">
                <a:solidFill>
                  <a:srgbClr val="000000"/>
                </a:solidFill>
                <a:latin typeface="Verdana" panose="020B0604030504040204" pitchFamily="34" charset="0"/>
                <a:cs typeface="Times New Roman" panose="02020603050405020304" pitchFamily="18" charset="0"/>
              </a:rPr>
              <a:t>   </a:t>
            </a:r>
            <a:r>
              <a:rPr lang="it-IT" sz="10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Save the light for </a:t>
            </a:r>
            <a:r>
              <a:rPr lang="it-IT" sz="10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0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0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darkness</a:t>
            </a:r>
            <a:r>
              <a:rPr lang="it-IT" sz="10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0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comes</a:t>
            </a:r>
            <a:r>
              <a:rPr lang="it-IT" sz="10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endParaRPr lang="it-IT" altLang="it-IT" sz="10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13319" name="Rectangle 43">
            <a:extLst>
              <a:ext uri="{FF2B5EF4-FFF2-40B4-BE49-F238E27FC236}">
                <a16:creationId xmlns:a16="http://schemas.microsoft.com/office/drawing/2014/main" id="{F9A31F05-F21C-7CBE-378A-49AB9987F1DD}"/>
              </a:ext>
            </a:extLst>
          </p:cNvPr>
          <p:cNvSpPr>
            <a:spLocks noChangeArrowheads="1"/>
          </p:cNvSpPr>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Verdana" panose="020B0604030504040204" pitchFamily="34" charset="0"/>
              </a:rPr>
              <a:t>ANNO</a:t>
            </a:r>
          </a:p>
          <a:p>
            <a:pPr eaLnBrk="1" hangingPunct="1"/>
            <a:r>
              <a:rPr lang="it-IT" altLang="it-IT" sz="900" dirty="0">
                <a:solidFill>
                  <a:srgbClr val="FFFF00"/>
                </a:solidFill>
                <a:latin typeface="Verdana" panose="020B0604030504040204" pitchFamily="34" charset="0"/>
              </a:rPr>
              <a:t>YEAR</a:t>
            </a:r>
          </a:p>
          <a:p>
            <a:pPr eaLnBrk="1" hangingPunct="1"/>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710E32AF-EE75-7CCC-D311-8B2545DC3319}"/>
              </a:ext>
            </a:extLst>
          </p:cNvPr>
          <p:cNvSpPr>
            <a:spLocks noChangeArrowheads="1"/>
          </p:cNvSpPr>
          <p:nvPr/>
        </p:nvSpPr>
        <p:spPr bwMode="auto">
          <a:xfrm>
            <a:off x="5791200" y="6477000"/>
            <a:ext cx="3648075" cy="230832"/>
          </a:xfrm>
          <a:prstGeom prst="rect">
            <a:avLst/>
          </a:prstGeom>
          <a:noFill/>
          <a:ln w="9525">
            <a:noFill/>
            <a:miter lim="800000"/>
            <a:headEnd/>
            <a:tailEnd/>
          </a:ln>
          <a:effec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Times New Roman" panose="02020603050405020304" pitchFamily="18" charset="0"/>
                <a:cs typeface="Times New Roman" panose="02020603050405020304" pitchFamily="18" charset="0"/>
              </a:rPr>
              <a:t>by Gaetano Lastilla – </a:t>
            </a:r>
            <a:r>
              <a:rPr lang="it-IT" altLang="it-IT" sz="900" dirty="0" err="1">
                <a:solidFill>
                  <a:srgbClr val="FFFF00"/>
                </a:solidFill>
                <a:latin typeface="Times New Roman" panose="02020603050405020304" pitchFamily="18" charset="0"/>
                <a:cs typeface="Times New Roman" panose="02020603050405020304" pitchFamily="18" charset="0"/>
              </a:rPr>
              <a:t>February</a:t>
            </a:r>
            <a:r>
              <a:rPr lang="it-IT" altLang="it-IT" sz="900" dirty="0">
                <a:solidFill>
                  <a:srgbClr val="FFFF00"/>
                </a:solidFill>
                <a:latin typeface="Times New Roman" panose="02020603050405020304" pitchFamily="18" charset="0"/>
                <a:cs typeface="Times New Roman" panose="02020603050405020304" pitchFamily="18" charset="0"/>
              </a:rPr>
              <a:t> 2024</a:t>
            </a:r>
          </a:p>
        </p:txBody>
      </p:sp>
      <p:pic>
        <p:nvPicPr>
          <p:cNvPr id="13321" name="Picture 101" descr="C:\ARCHIVIO GENERALE\PRESENTAZIONI\in COSTRUZIONE\S.Scritture del 24.08\candelabro copia.gif">
            <a:extLst>
              <a:ext uri="{FF2B5EF4-FFF2-40B4-BE49-F238E27FC236}">
                <a16:creationId xmlns:a16="http://schemas.microsoft.com/office/drawing/2014/main" id="{E41CBEC6-FCE7-6E42-ECC8-E4A4C6E08B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Picture 42" descr="C:\ARCHIVIO GENERALE\PRESENTAZIONI\in COSTRUZIONE\S.Scritture del 01.03\Trasfigurazione2.jpg">
            <a:extLst>
              <a:ext uri="{FF2B5EF4-FFF2-40B4-BE49-F238E27FC236}">
                <a16:creationId xmlns:a16="http://schemas.microsoft.com/office/drawing/2014/main" id="{52B5CFCB-5F7A-1474-FFBE-A8E49BA082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1524000"/>
            <a:ext cx="3087688"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4" name="1172-Nel mistero.mid">
            <a:hlinkClick r:id="" action="ppaction://media"/>
            <a:extLst>
              <a:ext uri="{FF2B5EF4-FFF2-40B4-BE49-F238E27FC236}">
                <a16:creationId xmlns:a16="http://schemas.microsoft.com/office/drawing/2014/main" id="{1012809A-E58D-64E6-01A3-EC0EA2F2B0ED}"/>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934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13325" name="Rectangle 13">
            <a:extLst>
              <a:ext uri="{FF2B5EF4-FFF2-40B4-BE49-F238E27FC236}">
                <a16:creationId xmlns:a16="http://schemas.microsoft.com/office/drawing/2014/main" id="{3F0F66E1-9A6E-82B1-3F89-D61BCDB7F8E6}"/>
              </a:ext>
            </a:extLst>
          </p:cNvPr>
          <p:cNvSpPr>
            <a:spLocks noChangeArrowheads="1"/>
          </p:cNvSpPr>
          <p:nvPr/>
        </p:nvSpPr>
        <p:spPr bwMode="auto">
          <a:xfrm>
            <a:off x="1535112" y="3875426"/>
            <a:ext cx="2438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09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332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332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8AC37262-6586-6001-82F6-BBAA218539C1}"/>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22531" name="Rectangle 5">
            <a:extLst>
              <a:ext uri="{FF2B5EF4-FFF2-40B4-BE49-F238E27FC236}">
                <a16:creationId xmlns:a16="http://schemas.microsoft.com/office/drawing/2014/main" id="{C9A4F04B-C13D-CE6A-5774-D1778E7AC6CD}"/>
              </a:ext>
            </a:extLst>
          </p:cNvPr>
          <p:cNvSpPr>
            <a:spLocks noChangeArrowheads="1"/>
          </p:cNvSpPr>
          <p:nvPr/>
        </p:nvSpPr>
        <p:spPr bwMode="auto">
          <a:xfrm>
            <a:off x="1371600" y="14478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Gesù prese con sé Pietro, Giacomo e Giovanni e li condusse su un alto monte, in disparte, loro soli. Fu trasfigurato davanti a loro</a:t>
            </a:r>
            <a:r>
              <a:rPr lang="it-IT" altLang="it-IT" sz="1800" i="1">
                <a:solidFill>
                  <a:srgbClr val="000000"/>
                </a:solidFill>
                <a:latin typeface="Verdana" panose="020B0604030504040204" pitchFamily="34" charset="0"/>
                <a:cs typeface="Times New Roman" panose="02020603050405020304" pitchFamily="18" charset="0"/>
              </a:rPr>
              <a:t> (Mc 9, 2)</a:t>
            </a:r>
          </a:p>
        </p:txBody>
      </p:sp>
      <p:sp>
        <p:nvSpPr>
          <p:cNvPr id="22532" name="Rectangle 6">
            <a:extLst>
              <a:ext uri="{FF2B5EF4-FFF2-40B4-BE49-F238E27FC236}">
                <a16:creationId xmlns:a16="http://schemas.microsoft.com/office/drawing/2014/main" id="{56A4799C-5418-A44D-B240-36B0B41A2A63}"/>
              </a:ext>
            </a:extLst>
          </p:cNvPr>
          <p:cNvSpPr>
            <a:spLocks noChangeArrowheads="1"/>
          </p:cNvSpPr>
          <p:nvPr/>
        </p:nvSpPr>
        <p:spPr bwMode="auto">
          <a:xfrm>
            <a:off x="4648200" y="1447800"/>
            <a:ext cx="34290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Times New Roman" panose="02020603050405020304" pitchFamily="18" charset="0"/>
              </a:rPr>
              <a:t>Six days later, Jesus took with him Peter and James and John, and led them up a high mountain. There his appearance was changed before their eyes.</a:t>
            </a:r>
            <a:r>
              <a:rPr lang="en-GB" altLang="it-IT" sz="1800" i="1">
                <a:solidFill>
                  <a:srgbClr val="000000"/>
                </a:solidFill>
                <a:latin typeface="Verdana" panose="020B0604030504040204" pitchFamily="34" charset="0"/>
                <a:cs typeface="Times New Roman" panose="02020603050405020304" pitchFamily="18" charset="0"/>
              </a:rPr>
              <a:t> (Mk 9: 2)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66203D87-B928-BC53-5DBD-A3652F6B4AA9}"/>
              </a:ext>
            </a:extLst>
          </p:cNvPr>
          <p:cNvSpPr>
            <a:spLocks noChangeArrowheads="1"/>
          </p:cNvSpPr>
          <p:nvPr/>
        </p:nvSpPr>
        <p:spPr bwMode="auto">
          <a:xfrm>
            <a:off x="762000" y="0"/>
            <a:ext cx="7913688" cy="892175"/>
          </a:xfrm>
          <a:prstGeom prst="rect">
            <a:avLst/>
          </a:prstGeom>
          <a:solidFill>
            <a:srgbClr val="56037B"/>
          </a:solidFill>
          <a:ln w="9525">
            <a:solidFill>
              <a:srgbClr val="530280"/>
            </a:solidFill>
            <a:miter lim="800000"/>
            <a:headEnd/>
            <a:tailEnd/>
          </a:ln>
        </p:spPr>
        <p:txBody>
          <a:bodyPr>
            <a:spAutoFit/>
          </a:bodyPr>
          <a:lstStyle/>
          <a:p>
            <a:pPr eaLnBrk="1" hangingPunct="1">
              <a:defRPr/>
            </a:pPr>
            <a:endParaRPr lang="it-IT" altLang="it-IT" sz="800" b="1" dirty="0">
              <a:solidFill>
                <a:srgbClr val="000000"/>
              </a:solidFill>
              <a:effectLst>
                <a:outerShdw blurRad="38100" dist="38100" dir="2700000" algn="tl">
                  <a:srgbClr val="FFFFFF"/>
                </a:outerShdw>
              </a:effectLst>
              <a:latin typeface="Copperplate Gothic Bold" pitchFamily="34" charset="0"/>
              <a:cs typeface="Arial" pitchFamily="34" charset="0"/>
            </a:endParaRPr>
          </a:p>
          <a:p>
            <a:pPr eaLnBrk="1" hangingPunct="1">
              <a:defRPr/>
            </a:pPr>
            <a:r>
              <a:rPr lang="it-IT" altLang="it-IT" sz="1800" dirty="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Camminerò alla presenza del Signore nella terra dei viventi.</a:t>
            </a:r>
          </a:p>
          <a:p>
            <a:pPr eaLnBrk="1" hangingPunct="1">
              <a:defRPr/>
            </a:pPr>
            <a:endParaRPr lang="it-IT" altLang="it-IT" sz="800" dirty="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endParaRPr>
          </a:p>
          <a:p>
            <a:pPr eaLnBrk="1" hangingPunct="1">
              <a:defRPr/>
            </a:pPr>
            <a:r>
              <a:rPr lang="it-IT" sz="1800" dirty="0">
                <a:solidFill>
                  <a:schemeClr val="bg1"/>
                </a:solidFill>
                <a:latin typeface="Verdana" pitchFamily="34" charset="0"/>
                <a:ea typeface="Verdana" pitchFamily="34" charset="0"/>
                <a:cs typeface="Verdana" pitchFamily="34" charset="0"/>
              </a:rPr>
              <a:t>I </a:t>
            </a:r>
            <a:r>
              <a:rPr lang="it-IT" sz="1800" dirty="0" err="1">
                <a:solidFill>
                  <a:schemeClr val="bg1"/>
                </a:solidFill>
                <a:latin typeface="Verdana" pitchFamily="34" charset="0"/>
                <a:ea typeface="Verdana" pitchFamily="34" charset="0"/>
                <a:cs typeface="Verdana" pitchFamily="34" charset="0"/>
              </a:rPr>
              <a:t>will</a:t>
            </a:r>
            <a:r>
              <a:rPr lang="it-IT" sz="1800" dirty="0">
                <a:solidFill>
                  <a:schemeClr val="bg1"/>
                </a:solidFill>
                <a:latin typeface="Verdana" pitchFamily="34" charset="0"/>
                <a:ea typeface="Verdana" pitchFamily="34" charset="0"/>
                <a:cs typeface="Verdana" pitchFamily="34" charset="0"/>
              </a:rPr>
              <a:t> </a:t>
            </a:r>
            <a:r>
              <a:rPr lang="it-IT" sz="1800" dirty="0" err="1">
                <a:solidFill>
                  <a:schemeClr val="bg1"/>
                </a:solidFill>
                <a:latin typeface="Verdana" pitchFamily="34" charset="0"/>
                <a:ea typeface="Verdana" pitchFamily="34" charset="0"/>
                <a:cs typeface="Verdana" pitchFamily="34" charset="0"/>
              </a:rPr>
              <a:t>walk</a:t>
            </a:r>
            <a:r>
              <a:rPr lang="it-IT" sz="1800" dirty="0">
                <a:solidFill>
                  <a:schemeClr val="bg1"/>
                </a:solidFill>
                <a:latin typeface="Verdana" pitchFamily="34" charset="0"/>
                <a:ea typeface="Verdana" pitchFamily="34" charset="0"/>
                <a:cs typeface="Verdana" pitchFamily="34" charset="0"/>
              </a:rPr>
              <a:t> in the </a:t>
            </a:r>
            <a:r>
              <a:rPr lang="it-IT" sz="1800" dirty="0" err="1">
                <a:solidFill>
                  <a:schemeClr val="bg1"/>
                </a:solidFill>
                <a:latin typeface="Verdana" pitchFamily="34" charset="0"/>
                <a:ea typeface="Verdana" pitchFamily="34" charset="0"/>
                <a:cs typeface="Verdana" pitchFamily="34" charset="0"/>
              </a:rPr>
              <a:t>presence</a:t>
            </a:r>
            <a:r>
              <a:rPr lang="it-IT" sz="1800" dirty="0">
                <a:solidFill>
                  <a:schemeClr val="bg1"/>
                </a:solidFill>
                <a:latin typeface="Verdana" pitchFamily="34" charset="0"/>
                <a:ea typeface="Verdana" pitchFamily="34" charset="0"/>
                <a:cs typeface="Verdana" pitchFamily="34" charset="0"/>
              </a:rPr>
              <a:t> </a:t>
            </a:r>
            <a:r>
              <a:rPr lang="it-IT" sz="1800" dirty="0" err="1">
                <a:solidFill>
                  <a:schemeClr val="bg1"/>
                </a:solidFill>
                <a:latin typeface="Verdana" pitchFamily="34" charset="0"/>
                <a:ea typeface="Verdana" pitchFamily="34" charset="0"/>
                <a:cs typeface="Verdana" pitchFamily="34" charset="0"/>
              </a:rPr>
              <a:t>of</a:t>
            </a:r>
            <a:r>
              <a:rPr lang="it-IT" sz="1800" dirty="0">
                <a:solidFill>
                  <a:schemeClr val="bg1"/>
                </a:solidFill>
                <a:latin typeface="Verdana" pitchFamily="34" charset="0"/>
                <a:ea typeface="Verdana" pitchFamily="34" charset="0"/>
                <a:cs typeface="Verdana" pitchFamily="34" charset="0"/>
              </a:rPr>
              <a:t> the Lord in the </a:t>
            </a:r>
            <a:r>
              <a:rPr lang="it-IT" sz="1800" dirty="0" err="1">
                <a:solidFill>
                  <a:schemeClr val="bg1"/>
                </a:solidFill>
                <a:latin typeface="Verdana" pitchFamily="34" charset="0"/>
                <a:ea typeface="Verdana" pitchFamily="34" charset="0"/>
                <a:cs typeface="Verdana" pitchFamily="34" charset="0"/>
              </a:rPr>
              <a:t>land</a:t>
            </a:r>
            <a:r>
              <a:rPr lang="it-IT" sz="1800" dirty="0">
                <a:solidFill>
                  <a:schemeClr val="bg1"/>
                </a:solidFill>
                <a:latin typeface="Verdana" pitchFamily="34" charset="0"/>
                <a:ea typeface="Verdana" pitchFamily="34" charset="0"/>
                <a:cs typeface="Verdana" pitchFamily="34" charset="0"/>
              </a:rPr>
              <a:t> </a:t>
            </a:r>
            <a:r>
              <a:rPr lang="it-IT" sz="1800" dirty="0" err="1">
                <a:solidFill>
                  <a:schemeClr val="bg1"/>
                </a:solidFill>
                <a:latin typeface="Verdana" pitchFamily="34" charset="0"/>
                <a:ea typeface="Verdana" pitchFamily="34" charset="0"/>
                <a:cs typeface="Verdana" pitchFamily="34" charset="0"/>
              </a:rPr>
              <a:t>of</a:t>
            </a:r>
            <a:r>
              <a:rPr lang="it-IT" sz="1800" dirty="0">
                <a:solidFill>
                  <a:schemeClr val="bg1"/>
                </a:solidFill>
                <a:latin typeface="Verdana" pitchFamily="34" charset="0"/>
                <a:ea typeface="Verdana" pitchFamily="34" charset="0"/>
                <a:cs typeface="Verdana" pitchFamily="34" charset="0"/>
              </a:rPr>
              <a:t> the living.</a:t>
            </a:r>
            <a:r>
              <a:rPr lang="it-IT" sz="1800" dirty="0"/>
              <a:t>.</a:t>
            </a:r>
            <a:endParaRPr lang="it-IT" altLang="it-IT" sz="1800" dirty="0">
              <a:solidFill>
                <a:schemeClr val="bg1"/>
              </a:solidFill>
              <a:effectLst>
                <a:outerShdw blurRad="38100" dist="38100" dir="2700000" algn="tl">
                  <a:srgbClr val="000000"/>
                </a:outerShdw>
              </a:effectLst>
              <a:latin typeface="Verdana" pitchFamily="34" charset="0"/>
              <a:ea typeface="Verdana" pitchFamily="34" charset="0"/>
              <a:cs typeface="Verdana" pitchFamily="34" charset="0"/>
            </a:endParaRPr>
          </a:p>
        </p:txBody>
      </p:sp>
      <p:sp>
        <p:nvSpPr>
          <p:cNvPr id="22534" name="Rettangolo 1">
            <a:extLst>
              <a:ext uri="{FF2B5EF4-FFF2-40B4-BE49-F238E27FC236}">
                <a16:creationId xmlns:a16="http://schemas.microsoft.com/office/drawing/2014/main" id="{778694B7-A274-F1C8-8272-8E0C53B239E7}"/>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22535" name="Picture 35" descr="C:\ARCHIVIO GENERALE\PRESENTAZIONI\in COSTRUZIONE\S.Scritture del 01.03\Pietro Giacomo e Giovanni 1.jpg">
            <a:extLst>
              <a:ext uri="{FF2B5EF4-FFF2-40B4-BE49-F238E27FC236}">
                <a16:creationId xmlns:a16="http://schemas.microsoft.com/office/drawing/2014/main" id="{85F4D257-0867-58AB-79C2-C1037CD0E9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3429000"/>
            <a:ext cx="24384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36" descr="C:\ARCHIVIO GENERALE\PRESENTAZIONI\in COSTRUZIONE\S.Scritture del 01.03\Pietro Giacomo e Giovanni 2.jpg">
            <a:extLst>
              <a:ext uri="{FF2B5EF4-FFF2-40B4-BE49-F238E27FC236}">
                <a16:creationId xmlns:a16="http://schemas.microsoft.com/office/drawing/2014/main" id="{7F033FD4-0415-F30E-A4CB-7EF5B67B0A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3505200"/>
            <a:ext cx="2667000"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4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95BFBE5D-4CA2-AB27-5CBC-F780A82836C7}"/>
              </a:ext>
            </a:extLst>
          </p:cNvPr>
          <p:cNvSpPr>
            <a:spLocks noChangeArrowheads="1"/>
          </p:cNvSpPr>
          <p:nvPr/>
        </p:nvSpPr>
        <p:spPr bwMode="auto">
          <a:xfrm>
            <a:off x="0" y="1219200"/>
            <a:ext cx="32766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e le sue vesti divennero splendenti, bianchissime: nessun lavandaio sulla terra potrebbe renderle così bianche. E apparve loro Elia con Mosè e conversavano con Gesù.</a:t>
            </a:r>
            <a:r>
              <a:rPr lang="it-IT" altLang="it-IT" sz="1800" i="1">
                <a:solidFill>
                  <a:schemeClr val="bg1"/>
                </a:solidFill>
                <a:latin typeface="Verdana" panose="020B0604030504040204" pitchFamily="34" charset="0"/>
                <a:cs typeface="Times New Roman" panose="02020603050405020304" pitchFamily="18" charset="0"/>
              </a:rPr>
              <a:t> (Mc 9, 3-4a)</a:t>
            </a:r>
          </a:p>
        </p:txBody>
      </p:sp>
      <p:sp>
        <p:nvSpPr>
          <p:cNvPr id="162930" name="Rectangle 114">
            <a:extLst>
              <a:ext uri="{FF2B5EF4-FFF2-40B4-BE49-F238E27FC236}">
                <a16:creationId xmlns:a16="http://schemas.microsoft.com/office/drawing/2014/main" id="{42496BFD-5B0A-2BA7-9808-AD50A50A779A}"/>
              </a:ext>
            </a:extLst>
          </p:cNvPr>
          <p:cNvSpPr>
            <a:spLocks noChangeArrowheads="1"/>
          </p:cNvSpPr>
          <p:nvPr/>
        </p:nvSpPr>
        <p:spPr bwMode="auto">
          <a:xfrm>
            <a:off x="0" y="3886200"/>
            <a:ext cx="32004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Even his clothes shone, becoming as white as no bleach of this world could make them. Elijah and Moses appeared to them;</a:t>
            </a:r>
            <a:r>
              <a:rPr lang="en-GB" altLang="it-IT" sz="1800" i="1">
                <a:solidFill>
                  <a:schemeClr val="bg1"/>
                </a:solidFill>
                <a:latin typeface="Verdana" panose="020B0604030504040204" pitchFamily="34" charset="0"/>
                <a:cs typeface="Times New Roman" panose="02020603050405020304" pitchFamily="18" charset="0"/>
              </a:rPr>
              <a:t> (Mk 9: 3-4a)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3556" name="Picture 14" descr="C:\ARCHIVIO GENERALE\PRESENTAZIONI\in COSTRUZIONE\S.Scritture del 01.03\Trasfigurazione3.jpg">
            <a:extLst>
              <a:ext uri="{FF2B5EF4-FFF2-40B4-BE49-F238E27FC236}">
                <a16:creationId xmlns:a16="http://schemas.microsoft.com/office/drawing/2014/main" id="{98A151DB-6632-0E6F-2B6A-FBD102A106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4213" y="685800"/>
            <a:ext cx="567055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4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35">
            <a:extLst>
              <a:ext uri="{FF2B5EF4-FFF2-40B4-BE49-F238E27FC236}">
                <a16:creationId xmlns:a16="http://schemas.microsoft.com/office/drawing/2014/main" id="{0CA93777-6080-9283-3E58-0FD1E1B336CD}"/>
              </a:ext>
            </a:extLst>
          </p:cNvPr>
          <p:cNvSpPr>
            <a:spLocks noChangeArrowheads="1"/>
          </p:cNvSpPr>
          <p:nvPr/>
        </p:nvSpPr>
        <p:spPr bwMode="auto">
          <a:xfrm>
            <a:off x="4953000" y="1066800"/>
            <a:ext cx="41910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Prendendo la parola, Pietro disse a Gesù: «Rabbì, è bello per noi essere qui; facciamo tre capanne, una per te, una per Mosè e una per Elia». Non sapeva infatti che cosa dire, perché erano spaventati. </a:t>
            </a:r>
            <a:r>
              <a:rPr lang="it-IT" altLang="it-IT" sz="1800" i="1">
                <a:solidFill>
                  <a:schemeClr val="bg1"/>
                </a:solidFill>
                <a:latin typeface="Verdana" panose="020B0604030504040204" pitchFamily="34" charset="0"/>
                <a:cs typeface="Times New Roman" panose="02020603050405020304" pitchFamily="18" charset="0"/>
              </a:rPr>
              <a:t>(Mc 9, 4b-6)</a:t>
            </a:r>
          </a:p>
        </p:txBody>
      </p:sp>
      <p:sp>
        <p:nvSpPr>
          <p:cNvPr id="24579" name="Rectangle 36">
            <a:extLst>
              <a:ext uri="{FF2B5EF4-FFF2-40B4-BE49-F238E27FC236}">
                <a16:creationId xmlns:a16="http://schemas.microsoft.com/office/drawing/2014/main" id="{96F0DA33-78B9-EB08-4A47-9CC5DAE26D27}"/>
              </a:ext>
            </a:extLst>
          </p:cNvPr>
          <p:cNvSpPr>
            <a:spLocks noChangeArrowheads="1"/>
          </p:cNvSpPr>
          <p:nvPr/>
        </p:nvSpPr>
        <p:spPr bwMode="auto">
          <a:xfrm>
            <a:off x="4953000" y="3657600"/>
            <a:ext cx="41910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the two were talking with Jesus. Then Peter spoke and said to Jesus, "Master, it is good that we are here; let us make three tents, one for you, one for Moses and one for Elijah." For he did not know what to say; they were overcome with awe. </a:t>
            </a:r>
            <a:r>
              <a:rPr lang="en-GB" altLang="it-IT" sz="1800" i="1">
                <a:solidFill>
                  <a:schemeClr val="bg1"/>
                </a:solidFill>
                <a:latin typeface="Verdana" panose="020B0604030504040204" pitchFamily="34" charset="0"/>
                <a:cs typeface="Times New Roman" panose="02020603050405020304" pitchFamily="18" charset="0"/>
              </a:rPr>
              <a:t>(Mk 9: 4b-6)</a:t>
            </a:r>
            <a:endParaRPr lang="it-IT" altLang="it-IT" sz="1800" i="1">
              <a:solidFill>
                <a:schemeClr val="bg1"/>
              </a:solidFill>
              <a:latin typeface="Verdana" panose="020B0604030504040204" pitchFamily="34" charset="0"/>
              <a:cs typeface="Times New Roman" panose="02020603050405020304" pitchFamily="18" charset="0"/>
            </a:endParaRPr>
          </a:p>
          <a:p>
            <a:pPr algn="l" eaLnBrk="1" hangingPunct="1"/>
            <a:r>
              <a:rPr lang="en-GB" altLang="it-IT" sz="1800" i="1">
                <a:solidFill>
                  <a:schemeClr val="bg1"/>
                </a:solidFill>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4580" name="Picture 19" descr="C:\ARCHIVIO GENERALE\PRESENTAZIONI\in COSTRUZIONE\S.Scritture del 01.03\Trasfigurazione tre tende.jpg">
            <a:extLst>
              <a:ext uri="{FF2B5EF4-FFF2-40B4-BE49-F238E27FC236}">
                <a16:creationId xmlns:a16="http://schemas.microsoft.com/office/drawing/2014/main" id="{8ADD7ABF-9B90-CD14-B6F2-3D9DA052B3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488" y="714375"/>
            <a:ext cx="4735512" cy="561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1DC1FB54-6A3A-CA3F-102F-8185BD02679A}"/>
              </a:ext>
            </a:extLst>
          </p:cNvPr>
          <p:cNvSpPr>
            <a:spLocks noGrp="1" noChangeArrowheads="1"/>
          </p:cNvSpPr>
          <p:nvPr>
            <p:ph type="title"/>
          </p:nvPr>
        </p:nvSpPr>
        <p:spPr>
          <a:xfrm>
            <a:off x="0" y="3141663"/>
            <a:ext cx="2667000" cy="1143000"/>
          </a:xfrm>
        </p:spPr>
        <p:txBody>
          <a:bodyPr/>
          <a:lstStyle/>
          <a:p>
            <a:pPr algn="r"/>
            <a:r>
              <a:rPr lang="it-IT" altLang="it-IT" sz="1800">
                <a:solidFill>
                  <a:schemeClr val="bg1"/>
                </a:solidFill>
                <a:latin typeface="Verdana" panose="020B0604030504040204" pitchFamily="34" charset="0"/>
                <a:cs typeface="Times New Roman" panose="02020603050405020304" pitchFamily="18" charset="0"/>
              </a:rPr>
              <a:t>Venne una nube che li coprì con la sua ombra e dalla nube uscì una voce: «Questi è il Figlio mio, l’amato: ascoltatelo!». E improvvisamente, guardandosi attorno, non videro più nessuno, se non Gesù solo, con loro. </a:t>
            </a:r>
            <a:r>
              <a:rPr lang="it-IT" altLang="it-IT" sz="1800" i="1">
                <a:solidFill>
                  <a:schemeClr val="bg1"/>
                </a:solidFill>
                <a:latin typeface="Verdana" panose="020B0604030504040204" pitchFamily="34" charset="0"/>
                <a:cs typeface="Times New Roman" panose="02020603050405020304" pitchFamily="18" charset="0"/>
              </a:rPr>
              <a:t>(Mc 9, 7-8)</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5603" name="Rectangle 4">
            <a:extLst>
              <a:ext uri="{FF2B5EF4-FFF2-40B4-BE49-F238E27FC236}">
                <a16:creationId xmlns:a16="http://schemas.microsoft.com/office/drawing/2014/main" id="{3E16EF95-4207-B28F-B940-8CFF3F20D946}"/>
              </a:ext>
            </a:extLst>
          </p:cNvPr>
          <p:cNvSpPr>
            <a:spLocks noChangeArrowheads="1"/>
          </p:cNvSpPr>
          <p:nvPr/>
        </p:nvSpPr>
        <p:spPr bwMode="auto">
          <a:xfrm>
            <a:off x="6553200" y="1828800"/>
            <a:ext cx="2590800"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fontAlgn="t"/>
            <a:r>
              <a:rPr lang="en-GB" altLang="it-IT" sz="1800">
                <a:solidFill>
                  <a:schemeClr val="bg1"/>
                </a:solidFill>
                <a:latin typeface="Verdana" panose="020B0604030504040204" pitchFamily="34" charset="0"/>
                <a:cs typeface="Times New Roman" panose="02020603050405020304" pitchFamily="18" charset="0"/>
              </a:rPr>
              <a:t>But a cloud formed, covering them in a shadow, and from the cloud came this word, "This is my Son, the Beloved; listen to him." And suddenly, as they looked around, they no longer saw anyone except Jesus with them.</a:t>
            </a:r>
            <a:r>
              <a:rPr lang="en-GB" altLang="it-IT" sz="1800" i="1">
                <a:solidFill>
                  <a:schemeClr val="bg1"/>
                </a:solidFill>
                <a:latin typeface="Verdana" panose="020B0604030504040204" pitchFamily="34" charset="0"/>
                <a:cs typeface="Times New Roman" panose="02020603050405020304" pitchFamily="18" charset="0"/>
              </a:rPr>
              <a:t>                (Mk 9: 7-8)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5604" name="Picture 15" descr="C:\ARCHIVIO GENERALE\PRESENTAZIONI\in COSTRUZIONE\S.Scritture del 01.03\questi è il figlio mio.jpg">
            <a:extLst>
              <a:ext uri="{FF2B5EF4-FFF2-40B4-BE49-F238E27FC236}">
                <a16:creationId xmlns:a16="http://schemas.microsoft.com/office/drawing/2014/main" id="{FFF3D84E-8C13-82C7-58B2-7D4A9A4D00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6850" y="609600"/>
            <a:ext cx="374015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A74182E5-CA6A-C3AE-696F-337B19FA4137}"/>
              </a:ext>
            </a:extLst>
          </p:cNvPr>
          <p:cNvSpPr>
            <a:spLocks noGrp="1" noChangeArrowheads="1"/>
          </p:cNvSpPr>
          <p:nvPr>
            <p:ph type="title"/>
          </p:nvPr>
        </p:nvSpPr>
        <p:spPr>
          <a:xfrm>
            <a:off x="250825" y="404813"/>
            <a:ext cx="86868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Mentre scendevano dal monte, ordinò loro di non raccontare ad alcuno ciò che avevano visto, se non dopo che il Figlio dell’uomo fosse risorto dai morti. Ed essi tennero fra loro la cosa, chiedendosi che cosa volesse dire risorgere dai morti</a:t>
            </a:r>
            <a:r>
              <a:rPr lang="it-IT" altLang="it-IT" sz="1800" i="1">
                <a:solidFill>
                  <a:schemeClr val="bg1"/>
                </a:solidFill>
                <a:latin typeface="Verdana" panose="020B0604030504040204" pitchFamily="34" charset="0"/>
                <a:cs typeface="Times New Roman" panose="02020603050405020304" pitchFamily="18" charset="0"/>
              </a:rPr>
              <a:t>. (Mc 9, 9-10)</a:t>
            </a:r>
          </a:p>
        </p:txBody>
      </p:sp>
      <p:sp>
        <p:nvSpPr>
          <p:cNvPr id="26627" name="Rectangle 4">
            <a:extLst>
              <a:ext uri="{FF2B5EF4-FFF2-40B4-BE49-F238E27FC236}">
                <a16:creationId xmlns:a16="http://schemas.microsoft.com/office/drawing/2014/main" id="{D070D0DB-F7A3-5DBE-851D-BA4EC0C333A1}"/>
              </a:ext>
            </a:extLst>
          </p:cNvPr>
          <p:cNvSpPr>
            <a:spLocks noChangeArrowheads="1"/>
          </p:cNvSpPr>
          <p:nvPr/>
        </p:nvSpPr>
        <p:spPr bwMode="auto">
          <a:xfrm>
            <a:off x="250825" y="5157788"/>
            <a:ext cx="8534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imes New Roman" panose="02020603050405020304" pitchFamily="18" charset="0"/>
              </a:rPr>
              <a:t>As they came down the mountain, he ordered them to tell no one what they had seen, until the Son of Man be risen from the dead. So they kept this to themselves, although they discussed with one another what 'to rise from the dead' could mean.</a:t>
            </a:r>
            <a:r>
              <a:rPr lang="en-GB" altLang="it-IT" sz="1800" i="1">
                <a:solidFill>
                  <a:schemeClr val="bg1"/>
                </a:solidFill>
                <a:latin typeface="Verdana" panose="020B0604030504040204" pitchFamily="34" charset="0"/>
                <a:cs typeface="Times New Roman" panose="02020603050405020304" pitchFamily="18" charset="0"/>
              </a:rPr>
              <a:t> (Mk 9: 9-10)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4">
            <a:extLst>
              <a:ext uri="{FF2B5EF4-FFF2-40B4-BE49-F238E27FC236}">
                <a16:creationId xmlns:a16="http://schemas.microsoft.com/office/drawing/2014/main" id="{C038D3BC-5B7C-2EE3-FFFF-F889A75604E3}"/>
              </a:ext>
            </a:extLst>
          </p:cNvPr>
          <p:cNvSpPr>
            <a:spLocks noChangeArrowheads="1"/>
          </p:cNvSpPr>
          <p:nvPr/>
        </p:nvSpPr>
        <p:spPr bwMode="auto">
          <a:xfrm>
            <a:off x="0" y="998538"/>
            <a:ext cx="31242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a:t>
            </a:r>
            <a:r>
              <a:rPr lang="it-IT" altLang="it-IT" sz="1800">
                <a:solidFill>
                  <a:srgbClr val="800000"/>
                </a:solidFill>
                <a:latin typeface="Arial" panose="020B0604020202020204" pitchFamily="34" charset="0"/>
                <a:cs typeface="Arial" panose="020B0604020202020204" pitchFamily="34" charset="0"/>
              </a:rPr>
              <a:t>Nella liturgia eucaristica, 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pic>
        <p:nvPicPr>
          <p:cNvPr id="27651" name="Picture 5" descr="C:\PHOTO ALBUM\Sacramenti\Eucaristia\Eucarestia di Rovigo.jpg">
            <a:extLst>
              <a:ext uri="{FF2B5EF4-FFF2-40B4-BE49-F238E27FC236}">
                <a16:creationId xmlns:a16="http://schemas.microsoft.com/office/drawing/2014/main" id="{0C0B5A3C-EABB-A464-B3CF-A27F25C0B9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6" descr="C:\PHOTO ALBUM\Sacramenti\Eucaristia\Eucaristia 22.bmp">
            <a:extLst>
              <a:ext uri="{FF2B5EF4-FFF2-40B4-BE49-F238E27FC236}">
                <a16:creationId xmlns:a16="http://schemas.microsoft.com/office/drawing/2014/main" id="{4AC35452-FB94-5E71-85FB-0A0FEEAEDE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7" descr="C:\PHOTO ALBUM\Sacramenti\Eucaristia\Eucarestia di Rovigo.jpg">
            <a:extLst>
              <a:ext uri="{FF2B5EF4-FFF2-40B4-BE49-F238E27FC236}">
                <a16:creationId xmlns:a16="http://schemas.microsoft.com/office/drawing/2014/main" id="{3D9FC074-2FD5-23BC-04DB-678749C18C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Rectangle 8">
            <a:extLst>
              <a:ext uri="{FF2B5EF4-FFF2-40B4-BE49-F238E27FC236}">
                <a16:creationId xmlns:a16="http://schemas.microsoft.com/office/drawing/2014/main" id="{A9E282C2-77F8-D578-BDD5-87ED2867AF54}"/>
              </a:ext>
            </a:extLst>
          </p:cNvPr>
          <p:cNvSpPr>
            <a:spLocks noChangeArrowheads="1"/>
          </p:cNvSpPr>
          <p:nvPr/>
        </p:nvSpPr>
        <p:spPr bwMode="auto">
          <a:xfrm>
            <a:off x="5715000" y="998538"/>
            <a:ext cx="34290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eaLnBrk="1" hangingPunct="1">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a:t>
            </a:r>
            <a:r>
              <a:rPr lang="en-US" altLang="it-IT" sz="1800">
                <a:solidFill>
                  <a:srgbClr val="800000"/>
                </a:solidFill>
                <a:latin typeface="Arial" panose="020B0604020202020204" pitchFamily="34" charset="0"/>
                <a:cs typeface="Arial" panose="020B0604020202020204" pitchFamily="34" charset="0"/>
              </a:rPr>
              <a:t>In the Eucharistic liturgy, 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27655" name="Picture 10" descr="C:\PHOTO ALBUM\Sacramenti\Eucaristia\Holy Mass.jpg">
            <a:extLst>
              <a:ext uri="{FF2B5EF4-FFF2-40B4-BE49-F238E27FC236}">
                <a16:creationId xmlns:a16="http://schemas.microsoft.com/office/drawing/2014/main" id="{E9D25833-A9F1-0D85-D076-499E39ED64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34">
            <a:extLst>
              <a:ext uri="{FF2B5EF4-FFF2-40B4-BE49-F238E27FC236}">
                <a16:creationId xmlns:a16="http://schemas.microsoft.com/office/drawing/2014/main" id="{10AB25FE-FD5D-65E8-DA1D-5079E69F20EE}"/>
              </a:ext>
            </a:extLst>
          </p:cNvPr>
          <p:cNvSpPr>
            <a:spLocks noChangeArrowheads="1"/>
          </p:cNvSpPr>
          <p:nvPr/>
        </p:nvSpPr>
        <p:spPr bwMode="auto">
          <a:xfrm>
            <a:off x="2987824" y="120961"/>
            <a:ext cx="64770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Conservare la luce per quando viene il buio</a:t>
            </a:r>
          </a:p>
          <a:p>
            <a:pPr algn="l" eaLnBrk="1" hangingPunct="1"/>
            <a:r>
              <a:rPr lang="it-IT" altLang="it-IT" sz="2000" dirty="0">
                <a:solidFill>
                  <a:srgbClr val="000000"/>
                </a:solidFill>
                <a:latin typeface="Verdana" panose="020B0604030504040204" pitchFamily="34" charset="0"/>
                <a:cs typeface="Arial" panose="020B0604020202020204" pitchFamily="34" charset="0"/>
              </a:rPr>
              <a:t>   </a:t>
            </a:r>
            <a:r>
              <a:rPr lang="it-IT" altLang="it-IT" sz="2000" i="1" dirty="0">
                <a:solidFill>
                  <a:srgbClr val="000000"/>
                </a:solidFill>
                <a:latin typeface="Verdana" panose="020B0604030504040204" pitchFamily="34" charset="0"/>
                <a:cs typeface="Arial" panose="020B0604020202020204" pitchFamily="34" charset="0"/>
              </a:rPr>
              <a:t>Mc 9, 2-10</a:t>
            </a:r>
            <a:r>
              <a:rPr lang="it-IT" altLang="it-IT" sz="1800" i="1" dirty="0">
                <a:solidFill>
                  <a:srgbClr val="990033"/>
                </a:solidFill>
                <a:cs typeface="Arial" panose="020B0604020202020204" pitchFamily="34" charset="0"/>
              </a:rPr>
              <a:t>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8675" name="Rectangle 35">
            <a:extLst>
              <a:ext uri="{FF2B5EF4-FFF2-40B4-BE49-F238E27FC236}">
                <a16:creationId xmlns:a16="http://schemas.microsoft.com/office/drawing/2014/main" id="{F7E76A9F-98A6-A72C-4E64-6B3CBD358BD1}"/>
              </a:ext>
            </a:extLst>
          </p:cNvPr>
          <p:cNvSpPr>
            <a:spLocks noChangeArrowheads="1"/>
          </p:cNvSpPr>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8676" name="Rectangle 36">
            <a:extLst>
              <a:ext uri="{FF2B5EF4-FFF2-40B4-BE49-F238E27FC236}">
                <a16:creationId xmlns:a16="http://schemas.microsoft.com/office/drawing/2014/main" id="{56742F2A-CB25-BCDB-BEB1-3FA54CA94205}"/>
              </a:ext>
            </a:extLst>
          </p:cNvPr>
          <p:cNvSpPr>
            <a:spLocks noChangeArrowheads="1"/>
          </p:cNvSpPr>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rgbClr val="000000"/>
                </a:solidFill>
                <a:latin typeface="Times New Roman" panose="02020603050405020304" pitchFamily="18" charset="0"/>
                <a:cs typeface="Arial" panose="020B0604020202020204" pitchFamily="34" charset="0"/>
              </a:rPr>
              <a:t>                                                                            </a:t>
            </a:r>
          </a:p>
          <a:p>
            <a:pPr algn="l"/>
            <a:endParaRPr lang="it-IT" altLang="it-IT">
              <a:solidFill>
                <a:schemeClr val="tx1"/>
              </a:solidFill>
              <a:latin typeface="Times New Roman" panose="02020603050405020304" pitchFamily="18" charset="0"/>
            </a:endParaRPr>
          </a:p>
        </p:txBody>
      </p:sp>
      <p:sp>
        <p:nvSpPr>
          <p:cNvPr id="28677" name="Rectangle 37">
            <a:extLst>
              <a:ext uri="{FF2B5EF4-FFF2-40B4-BE49-F238E27FC236}">
                <a16:creationId xmlns:a16="http://schemas.microsoft.com/office/drawing/2014/main" id="{C7B39E52-7770-AADF-6BBC-0E25B6A61A97}"/>
              </a:ext>
            </a:extLst>
          </p:cNvPr>
          <p:cNvSpPr>
            <a:spLocks noChangeArrowheads="1"/>
          </p:cNvSpPr>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28678" name="Rectangle 38">
            <a:extLst>
              <a:ext uri="{FF2B5EF4-FFF2-40B4-BE49-F238E27FC236}">
                <a16:creationId xmlns:a16="http://schemas.microsoft.com/office/drawing/2014/main" id="{F8DC5885-CAFD-9F06-5D37-B5EB3C12E5E0}"/>
              </a:ext>
            </a:extLst>
          </p:cNvPr>
          <p:cNvSpPr>
            <a:spLocks noChangeArrowheads="1"/>
          </p:cNvSpPr>
          <p:nvPr/>
        </p:nvSpPr>
        <p:spPr bwMode="auto">
          <a:xfrm>
            <a:off x="0" y="964756"/>
            <a:ext cx="9144000" cy="5926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monte della luce, collocato a metà del racconto di 	             Marco, è lo spartiacque della ricerca su chi è Gesù. Come in 	             un dittico, la prima parte del suo libretto racconta opere e giorni del Messia, la seconda parte, a partire da qui, disegna il volto altro del "Figlio di Dio": vangelo di Gesù, il Cristo, il figlio di Dio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Mc 1,1</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endParaRPr>
          </a:p>
          <a:p>
            <a:pPr algn="l">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racconto è tessuto ad arte con i fili dorati della lingua dell'Esodo, monte, nube, voce, Mosè, splendore, ascolto, cornice di rivelazioni. Nuovo invece è il grido entusiasta di Pietro: che bello qui! Esperienza di bellezza, da cui sgorga gioia senza interessi. Marco sta raccontando un momento di felicità di Gesù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 Piccolo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che contagia i suoi. A noi che il fariseismo eterno ha reso diffidenti verso la gioia, viene proposto un Gesù che non ha paura della felicità. E i suoi discepoli con lui. Gesù è felice perché la luce è un sintomo, il sintomo che lui, il rabbi di Nazaret, sta camminando bene, verso il volto di Dio; e poi perché si sente amato dal Padre, sente le parole che ogni figlio vorrebbe sentirsi dire; ed è felice perché sta parlando dei suoi sogni con i più grandi sognatori della Bibbia, Mosè ed Elia, il liberatore e il profeta; perché ha vicino tre ragazzi che non capiscono granché, ma che comunque gli vogliono bene, e lo seguono da anni, dappertutto.</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8679" name="Rectangle 39">
            <a:extLst>
              <a:ext uri="{FF2B5EF4-FFF2-40B4-BE49-F238E27FC236}">
                <a16:creationId xmlns:a16="http://schemas.microsoft.com/office/drawing/2014/main" id="{5E9D469B-7611-1A3A-E80A-047E2C7AEEBA}"/>
              </a:ext>
            </a:extLst>
          </p:cNvPr>
          <p:cNvSpPr>
            <a:spLocks noChangeArrowheads="1"/>
          </p:cNvSpPr>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28681" name="Rettangolo 9">
            <a:extLst>
              <a:ext uri="{FF2B5EF4-FFF2-40B4-BE49-F238E27FC236}">
                <a16:creationId xmlns:a16="http://schemas.microsoft.com/office/drawing/2014/main" id="{C21EF229-5AAA-B7F1-4E7C-6D9F3F862F8B}"/>
              </a:ext>
            </a:extLst>
          </p:cNvPr>
          <p:cNvSpPr>
            <a:spLocks noChangeArrowheads="1"/>
          </p:cNvSpPr>
          <p:nvPr/>
        </p:nvSpPr>
        <p:spPr bwMode="auto">
          <a:xfrm>
            <a:off x="2286000" y="1341438"/>
            <a:ext cx="685800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endParaRPr lang="it-IT" altLang="it-IT" sz="1400"/>
          </a:p>
        </p:txBody>
      </p:sp>
      <p:pic>
        <p:nvPicPr>
          <p:cNvPr id="2" name="Immagine 1">
            <a:extLst>
              <a:ext uri="{FF2B5EF4-FFF2-40B4-BE49-F238E27FC236}">
                <a16:creationId xmlns:a16="http://schemas.microsoft.com/office/drawing/2014/main" id="{40669F48-DF16-4A20-3619-2ED219C606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20961"/>
            <a:ext cx="1762125"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5">
            <a:extLst>
              <a:ext uri="{FF2B5EF4-FFF2-40B4-BE49-F238E27FC236}">
                <a16:creationId xmlns:a16="http://schemas.microsoft.com/office/drawing/2014/main" id="{0824A150-8F20-2A08-A96D-B1188F74FFD0}"/>
              </a:ext>
            </a:extLst>
          </p:cNvPr>
          <p:cNvSpPr>
            <a:spLocks noChangeArrowheads="1"/>
          </p:cNvSpPr>
          <p:nvPr/>
        </p:nvSpPr>
        <p:spPr bwMode="auto">
          <a:xfrm>
            <a:off x="0" y="0"/>
            <a:ext cx="9144000" cy="7145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Anche i tre apostoli guardano, si emozionano, sono storditi, sentono l'urto della felicità e della bellezza sul monte, qualcosa che toglie il fiato: che bello con te, rabbi! Vedono volti imbevuti di luce, occhi di sole, quello che anche noi notiamo in una persona felice: ti brillano gli occhi! Vorrebbero congelare quella esperienza, la più bella mai vissuta: facciamo tre capanne! Fermiamoci qui sul monte, è un momento perfetto, il massimo! C'è un Dio da godere, da esserne felici. Ma è un'illusione breve, la vita non la puoi fermare, la vita è infinita e l'infinito è nella vita, ordinaria, feriale, fragile e sempre incamminata. </a:t>
            </a:r>
          </a:p>
          <a:p>
            <a:pPr algn="l">
              <a:lnSpc>
                <a:spcPct val="115000"/>
              </a:lnSpc>
              <a:spcAft>
                <a:spcPts val="100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felicità non la puoi conservare sotto una campana di vetro o rinchiudere dentro una capanna. Quando ti è data, miracolo intermittente, godila senza timori, è una carezza di Dio, uno scampolo di risurrezione, una tessera di vita realizzata. Godi e ringrazia. E quando la luce svanisce e se ne va, lasciala andare, senza rimpianti, scendi dal monte ma non dimenticarlo, conserva e custodisci la memoria della luce vissuta. Così sarà per i discepoli quando tutto si farà buio, quando il loro Maestro sarà preso, incatenato, deriso, spogliato, torturato, crocifisso. </a:t>
            </a:r>
          </a:p>
          <a:p>
            <a:pPr algn="l">
              <a:lnSpc>
                <a:spcPct val="115000"/>
              </a:lnSpc>
              <a:spcAft>
                <a:spcPts val="100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Come loro, anche per noi nei nostri inverni, sarà necessario cercare negli archivi dell'anima le tracce della luce, la memoria del sole per appoggiarvi il cuore e la fede.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Dall'oblio</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discende</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notte.</a:t>
            </a:r>
            <a:endParaRPr lang="it-IT" sz="1800" dirty="0">
              <a:effectLst/>
              <a:latin typeface="Verdana" panose="020B0604030504040204" pitchFamily="34" charset="0"/>
              <a:ea typeface="Verdana" panose="020B0604030504040204" pitchFamily="34" charset="0"/>
            </a:endParaRPr>
          </a:p>
          <a:p>
            <a:pPr>
              <a:lnSpc>
                <a:spcPct val="115000"/>
              </a:lnSpc>
              <a:spcAft>
                <a:spcPts val="1000"/>
              </a:spcAft>
            </a:pPr>
            <a:r>
              <a:rPr lang="en-US" sz="1800" dirty="0">
                <a:effectLst/>
                <a:latin typeface="Verdana" panose="020B0604030504040204" pitchFamily="34" charset="0"/>
                <a:ea typeface="Times New Roman" panose="02020603050405020304" pitchFamily="18" charset="0"/>
              </a:rPr>
              <a:t> </a:t>
            </a:r>
            <a:endParaRPr lang="it-IT" sz="1800" dirty="0">
              <a:effectLst/>
              <a:latin typeface="Calibri" panose="020F0502020204030204" pitchFamily="34" charset="0"/>
              <a:ea typeface="Times New Roman" panose="02020603050405020304" pitchFamily="18"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0722" name="Rectangle 2052">
            <a:extLst>
              <a:ext uri="{FF2B5EF4-FFF2-40B4-BE49-F238E27FC236}">
                <a16:creationId xmlns:a16="http://schemas.microsoft.com/office/drawing/2014/main" id="{0F78DB96-4BB6-BF8A-636B-3B413B89320F}"/>
              </a:ext>
            </a:extLst>
          </p:cNvPr>
          <p:cNvSpPr>
            <a:spLocks noChangeArrowheads="1"/>
          </p:cNvSpPr>
          <p:nvPr/>
        </p:nvSpPr>
        <p:spPr bwMode="auto">
          <a:xfrm>
            <a:off x="0" y="0"/>
            <a:ext cx="9144000" cy="69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LINKEDIN, INSTAGRAM</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LINKEDIN, INSTAGRAM</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30726" name="Picture 6">
            <a:extLst>
              <a:ext uri="{FF2B5EF4-FFF2-40B4-BE49-F238E27FC236}">
                <a16:creationId xmlns:a16="http://schemas.microsoft.com/office/drawing/2014/main" id="{811B6D2F-C379-EB96-911B-57245F6C65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02338681-A1A4-1309-703A-526AB2E9C0AF}"/>
              </a:ext>
            </a:extLst>
          </p:cNvPr>
          <p:cNvSpPr>
            <a:spLocks noChangeArrowheads="1"/>
          </p:cNvSpPr>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1747" name="Rectangle 7">
            <a:extLst>
              <a:ext uri="{FF2B5EF4-FFF2-40B4-BE49-F238E27FC236}">
                <a16:creationId xmlns:a16="http://schemas.microsoft.com/office/drawing/2014/main" id="{C2AF1FEE-D15D-69E9-876A-9DAA65B4BD7A}"/>
              </a:ext>
            </a:extLst>
          </p:cNvPr>
          <p:cNvSpPr>
            <a:spLocks noChangeArrowheads="1"/>
          </p:cNvSpPr>
          <p:nvPr/>
        </p:nvSpPr>
        <p:spPr bwMode="auto">
          <a:xfrm>
            <a:off x="2267744" y="290910"/>
            <a:ext cx="7391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sz="1600" b="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Save the light for </a:t>
            </a:r>
            <a:r>
              <a:rPr lang="it-IT" sz="1600" b="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600" b="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600" b="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darkness</a:t>
            </a:r>
            <a:r>
              <a:rPr lang="it-IT" sz="1600" b="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600" b="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comes</a:t>
            </a:r>
            <a:r>
              <a:rPr lang="it-IT" sz="1600" b="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altLang="it-IT" sz="2000" i="1" dirty="0">
                <a:solidFill>
                  <a:srgbClr val="000000"/>
                </a:solidFill>
                <a:latin typeface="Verdana" panose="020B0604030504040204" pitchFamily="34" charset="0"/>
                <a:cs typeface="Times New Roman" panose="02020603050405020304" pitchFamily="18" charset="0"/>
              </a:rPr>
              <a:t>- </a:t>
            </a:r>
            <a:r>
              <a:rPr lang="it-IT" altLang="it-IT" sz="2000" i="1" dirty="0" err="1">
                <a:solidFill>
                  <a:srgbClr val="000000"/>
                </a:solidFill>
                <a:latin typeface="Verdana" panose="020B0604030504040204" pitchFamily="34" charset="0"/>
                <a:cs typeface="Times New Roman" panose="02020603050405020304" pitchFamily="18" charset="0"/>
              </a:rPr>
              <a:t>Mk</a:t>
            </a:r>
            <a:r>
              <a:rPr lang="it-IT" altLang="it-IT" sz="2000" i="1" dirty="0">
                <a:solidFill>
                  <a:srgbClr val="000000"/>
                </a:solidFill>
                <a:latin typeface="Verdana" panose="020B0604030504040204" pitchFamily="34" charset="0"/>
                <a:cs typeface="Times New Roman" panose="02020603050405020304" pitchFamily="18" charset="0"/>
              </a:rPr>
              <a:t> 9: 2-10</a:t>
            </a:r>
          </a:p>
          <a:p>
            <a:pPr algn="l" eaLnBrk="1" fontAlgn="t" hangingPunct="1"/>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400" i="1" dirty="0" err="1">
                <a:solidFill>
                  <a:srgbClr val="990033"/>
                </a:solidFill>
                <a:cs typeface="Arial" panose="020B0604020202020204" pitchFamily="34" charset="0"/>
              </a:rPr>
              <a:t>Father</a:t>
            </a:r>
            <a:r>
              <a:rPr lang="it-IT" altLang="it-IT" sz="1400" i="1" dirty="0">
                <a:solidFill>
                  <a:srgbClr val="990033"/>
                </a:solidFill>
                <a:cs typeface="Arial" panose="020B0604020202020204" pitchFamily="34" charset="0"/>
              </a:rPr>
              <a:t> Ermes Ronchi</a:t>
            </a:r>
            <a:r>
              <a:rPr lang="it-IT" altLang="it-IT" sz="1600" i="1" dirty="0">
                <a:solidFill>
                  <a:srgbClr val="990033"/>
                </a:solidFill>
                <a:cs typeface="Arial" panose="020B0604020202020204" pitchFamily="34" charset="0"/>
              </a:rPr>
              <a:t>- </a:t>
            </a:r>
            <a:r>
              <a:rPr lang="it-IT" altLang="it-IT" sz="1600" b="1" dirty="0" err="1">
                <a:solidFill>
                  <a:schemeClr val="accent2"/>
                </a:solidFill>
                <a:latin typeface="Courier New" panose="02070309020205020404" pitchFamily="49" charset="0"/>
                <a:cs typeface="Arial" panose="020B0604020202020204" pitchFamily="34" charset="0"/>
              </a:rPr>
              <a:t>Translated</a:t>
            </a:r>
            <a:r>
              <a:rPr lang="it-IT" altLang="it-IT" sz="1600" b="1" dirty="0">
                <a:solidFill>
                  <a:schemeClr val="accent2"/>
                </a:solidFill>
                <a:latin typeface="Courier New" panose="02070309020205020404" pitchFamily="49" charset="0"/>
                <a:cs typeface="Arial" panose="020B0604020202020204" pitchFamily="34" charset="0"/>
              </a:rPr>
              <a:t> by Simone Parenti</a:t>
            </a:r>
          </a:p>
        </p:txBody>
      </p:sp>
      <p:sp>
        <p:nvSpPr>
          <p:cNvPr id="31748" name="Rectangle 9">
            <a:extLst>
              <a:ext uri="{FF2B5EF4-FFF2-40B4-BE49-F238E27FC236}">
                <a16:creationId xmlns:a16="http://schemas.microsoft.com/office/drawing/2014/main" id="{B071A401-A820-B21A-3994-6D1313C6EF1D}"/>
              </a:ext>
            </a:extLst>
          </p:cNvPr>
          <p:cNvSpPr>
            <a:spLocks noChangeArrowheads="1"/>
          </p:cNvSpPr>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1749" name="Rectangle 23">
            <a:extLst>
              <a:ext uri="{FF2B5EF4-FFF2-40B4-BE49-F238E27FC236}">
                <a16:creationId xmlns:a16="http://schemas.microsoft.com/office/drawing/2014/main" id="{DA87BAF2-4668-EFF8-7392-1E45F02CBA47}"/>
              </a:ext>
            </a:extLst>
          </p:cNvPr>
          <p:cNvSpPr>
            <a:spLocks noChangeArrowheads="1"/>
          </p:cNvSpPr>
          <p:nvPr/>
        </p:nvSpPr>
        <p:spPr bwMode="auto">
          <a:xfrm>
            <a:off x="6797" y="1124744"/>
            <a:ext cx="91440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mountain of light,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located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halfway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through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Mark’s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story,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watershed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search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diptych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first part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booklet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recounts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works and days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Messiah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second part,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starting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from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draws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other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face of the "Son of God": gospel of Jesus, the Christ, the son of God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Mk</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1:1</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story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artfully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woven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the golden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threads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language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Exodus, mountain, cloud, voice, Moses, splendor,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listening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frame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revelations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new,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however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Peter's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enthusiastic</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how</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beautiful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Experience of beauty, from which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joy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flows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without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interests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Marco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telling a moment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happiness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Jesus (</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 Piccolo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which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infects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proposed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eternal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Pharisaism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made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joy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Jesus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afraid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happiness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His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disciples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p>
          <a:p>
            <a:pPr algn="l"/>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happy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light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symptom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symptom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the rabbi of Nazareth,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walking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towards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face of God;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feels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loved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by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Father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words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child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would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like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happy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talking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about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His dreams with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greatest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dreamers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Bible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Moses and Elijah,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deliverer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prophet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nearby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three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boys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understand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much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love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followed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years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everywhere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endPar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DBDA2877-F8D8-7B1F-B66F-D7F485D080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75494"/>
            <a:ext cx="1512168" cy="1513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2838A518-A1D5-AAE7-5A8E-E186F9D27D62}"/>
              </a:ext>
            </a:extLst>
          </p:cNvPr>
          <p:cNvSpPr>
            <a:spLocks noChangeArrowheads="1"/>
          </p:cNvSpPr>
          <p:nvPr/>
        </p:nvSpPr>
        <p:spPr bwMode="auto">
          <a:xfrm>
            <a:off x="1143000" y="12192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800">
                <a:solidFill>
                  <a:srgbClr val="820000"/>
                </a:solidFill>
                <a:latin typeface="Verdana" panose="020B0604030504040204" pitchFamily="34" charset="0"/>
                <a:cs typeface="Times New Roman" panose="02020603050405020304" pitchFamily="18" charset="0"/>
              </a:rPr>
              <a:t>GENESI</a:t>
            </a:r>
          </a:p>
        </p:txBody>
      </p:sp>
      <p:sp>
        <p:nvSpPr>
          <p:cNvPr id="14339" name="Rectangle 157">
            <a:extLst>
              <a:ext uri="{FF2B5EF4-FFF2-40B4-BE49-F238E27FC236}">
                <a16:creationId xmlns:a16="http://schemas.microsoft.com/office/drawing/2014/main" id="{32AF5377-C616-0C22-3DCB-57F182FA27BC}"/>
              </a:ext>
            </a:extLst>
          </p:cNvPr>
          <p:cNvSpPr>
            <a:spLocks noChangeArrowheads="1"/>
          </p:cNvSpPr>
          <p:nvPr/>
        </p:nvSpPr>
        <p:spPr bwMode="auto">
          <a:xfrm>
            <a:off x="1371600" y="1676400"/>
            <a:ext cx="32004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Dio mise alla prova Abramo e gli disse: «Abramo!». Rispose: «Eccomi!».</a:t>
            </a:r>
            <a:r>
              <a:rPr lang="it-IT" altLang="it-IT" sz="1800" i="1">
                <a:solidFill>
                  <a:srgbClr val="000000"/>
                </a:solidFill>
                <a:latin typeface="Verdana" panose="020B0604030504040204" pitchFamily="34" charset="0"/>
                <a:cs typeface="Times New Roman" panose="02020603050405020304" pitchFamily="18" charset="0"/>
              </a:rPr>
              <a:t>  	 	        (Gen 22, 1)</a:t>
            </a:r>
          </a:p>
        </p:txBody>
      </p:sp>
      <p:sp>
        <p:nvSpPr>
          <p:cNvPr id="14340" name="Rectangle 158">
            <a:extLst>
              <a:ext uri="{FF2B5EF4-FFF2-40B4-BE49-F238E27FC236}">
                <a16:creationId xmlns:a16="http://schemas.microsoft.com/office/drawing/2014/main" id="{5BED5850-E168-A74A-5854-A07D8732B97C}"/>
              </a:ext>
            </a:extLst>
          </p:cNvPr>
          <p:cNvSpPr>
            <a:spLocks noChangeArrowheads="1"/>
          </p:cNvSpPr>
          <p:nvPr/>
        </p:nvSpPr>
        <p:spPr bwMode="auto">
          <a:xfrm>
            <a:off x="4648200" y="1600200"/>
            <a:ext cx="33528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i="1">
                <a:solidFill>
                  <a:srgbClr val="000000"/>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Arial" panose="020B0604020202020204" pitchFamily="34" charset="0"/>
              </a:rPr>
              <a:t>Some time later God tested Abraham and said to him, "Abraham!" And he answered, "Here I am."</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(Gen 22: 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4341" name="Rectangle 189">
            <a:extLst>
              <a:ext uri="{FF2B5EF4-FFF2-40B4-BE49-F238E27FC236}">
                <a16:creationId xmlns:a16="http://schemas.microsoft.com/office/drawing/2014/main" id="{55DC8FAF-9E49-2435-2203-C578CD578F47}"/>
              </a:ext>
            </a:extLst>
          </p:cNvPr>
          <p:cNvSpPr>
            <a:spLocks noChangeArrowheads="1"/>
          </p:cNvSpPr>
          <p:nvPr/>
        </p:nvSpPr>
        <p:spPr bwMode="auto">
          <a:xfrm>
            <a:off x="4724400" y="12192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600020"/>
                </a:solidFill>
                <a:latin typeface="Verdana" panose="020B0604030504040204" pitchFamily="34" charset="0"/>
                <a:cs typeface="Times New Roman" panose="02020603050405020304" pitchFamily="18" charset="0"/>
              </a:rPr>
              <a:t>GENESIS</a:t>
            </a:r>
          </a:p>
        </p:txBody>
      </p:sp>
      <p:sp>
        <p:nvSpPr>
          <p:cNvPr id="327031" name="Rectangle 375">
            <a:extLst>
              <a:ext uri="{FF2B5EF4-FFF2-40B4-BE49-F238E27FC236}">
                <a16:creationId xmlns:a16="http://schemas.microsoft.com/office/drawing/2014/main" id="{8E1536CA-45B3-AB98-3AAA-0978D8842D68}"/>
              </a:ext>
            </a:extLst>
          </p:cNvPr>
          <p:cNvSpPr>
            <a:spLocks noChangeArrowheads="1"/>
          </p:cNvSpPr>
          <p:nvPr/>
        </p:nvSpPr>
        <p:spPr bwMode="auto">
          <a:xfrm>
            <a:off x="762000" y="0"/>
            <a:ext cx="7913688" cy="893763"/>
          </a:xfrm>
          <a:prstGeom prst="rect">
            <a:avLst/>
          </a:prstGeom>
          <a:solidFill>
            <a:srgbClr val="56037B"/>
          </a:solidFill>
          <a:ln w="9525">
            <a:solidFill>
              <a:srgbClr val="53028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a:solidFill>
                  <a:srgbClr val="FFFF00"/>
                </a:solidFill>
                <a:latin typeface="Courier New" panose="02070309020205020404" pitchFamily="49" charset="0"/>
              </a:rPr>
              <a:t>https://www.diffondilaparola.com</a:t>
            </a:r>
          </a:p>
          <a:p>
            <a:pPr eaLnBrk="1" hangingPunct="1"/>
            <a:endParaRPr lang="it-IT" altLang="it-IT" sz="800" b="1">
              <a:solidFill>
                <a:srgbClr val="FFFF00"/>
              </a:solidFill>
              <a:latin typeface="Courier New" panose="02070309020205020404" pitchFamily="49" charset="0"/>
            </a:endParaRPr>
          </a:p>
        </p:txBody>
      </p:sp>
      <p:pic>
        <p:nvPicPr>
          <p:cNvPr id="14343" name="Picture 37" descr="C:\ARCHIVIO GENERALE\PRESENTAZIONI\in COSTRUZIONE\S.Scritture del 01.03\DioParlaAdramo.jpg">
            <a:extLst>
              <a:ext uri="{FF2B5EF4-FFF2-40B4-BE49-F238E27FC236}">
                <a16:creationId xmlns:a16="http://schemas.microsoft.com/office/drawing/2014/main" id="{68054C2A-4956-A6CC-D3B2-E72E19D0F3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048000"/>
            <a:ext cx="2743200" cy="319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Picture 38" descr="C:\ARCHIVIO GENERALE\PRESENTAZIONI\in COSTRUZIONE\S.Scritture del 01.03\abramo_immagine.jpg">
            <a:extLst>
              <a:ext uri="{FF2B5EF4-FFF2-40B4-BE49-F238E27FC236}">
                <a16:creationId xmlns:a16="http://schemas.microsoft.com/office/drawing/2014/main" id="{2CC80ABD-7FB5-A837-C72E-5A182F3ACE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505200"/>
            <a:ext cx="3124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92">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5">
            <a:extLst>
              <a:ext uri="{FF2B5EF4-FFF2-40B4-BE49-F238E27FC236}">
                <a16:creationId xmlns:a16="http://schemas.microsoft.com/office/drawing/2014/main" id="{29AE4242-83E9-D5C6-8F6E-9880CC208A6B}"/>
              </a:ext>
            </a:extLst>
          </p:cNvPr>
          <p:cNvSpPr>
            <a:spLocks noChangeArrowheads="1"/>
          </p:cNvSpPr>
          <p:nvPr/>
        </p:nvSpPr>
        <p:spPr bwMode="auto">
          <a:xfrm>
            <a:off x="0" y="0"/>
            <a:ext cx="9144000" cy="668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Even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three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apostles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look,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get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excited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stunned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feel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impact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happiness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beauty on the mountain,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something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takes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away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breath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how</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nice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rabbi!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faces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soaked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light,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eyes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full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sunshine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also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notice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 happy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person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eyes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shine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eyes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would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like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freeze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experience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beautiful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lived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make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three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huts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Let's stop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mountain,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moment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perfect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best! </a:t>
            </a:r>
          </a:p>
          <a:p>
            <a:pPr algn="l">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God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enjoy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be happy with. But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short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illusion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can't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stop life, life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infinite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infinity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life,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ordinary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weekday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fragile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always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cannot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keep</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happiness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under a glass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or lock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up inside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intermittent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miracle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enjoy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without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fear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caress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from God,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glimpse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resurrection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life card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created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Enjoy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thanks.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light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fades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goes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without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regrets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come down from the mountain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forget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preserve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cherish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memory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light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experienced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 for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disciples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gets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dark,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their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Master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taken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chained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mocked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stripped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tortured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crucified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gn="l">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Like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winters,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necessary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look for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archives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soul,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traces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light,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memory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sun to support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faith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Night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descends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from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oblivion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8F31828-F241-39E2-E01D-D9D90722EA4A}"/>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5363" name="Rectangle 5">
            <a:extLst>
              <a:ext uri="{FF2B5EF4-FFF2-40B4-BE49-F238E27FC236}">
                <a16:creationId xmlns:a16="http://schemas.microsoft.com/office/drawing/2014/main" id="{CFCB5EAF-4C6B-877A-87EE-7F5B723E1403}"/>
              </a:ext>
            </a:extLst>
          </p:cNvPr>
          <p:cNvSpPr>
            <a:spLocks noChangeArrowheads="1"/>
          </p:cNvSpPr>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Times New Roman" panose="02020603050405020304" pitchFamily="18" charset="0"/>
              </a:rPr>
              <a:t>Then God said, "Take your son, your only son, Isaac, whom you love, and go to the land of Moriah and offer him there as a burnt offering on one of the mountains I shall point out to you." until they came to the place to which God had directed them.</a:t>
            </a:r>
            <a:r>
              <a:rPr lang="en-GB" altLang="it-IT" sz="1800" i="1">
                <a:solidFill>
                  <a:schemeClr val="bg1"/>
                </a:solidFill>
                <a:latin typeface="Verdana" panose="020B0604030504040204" pitchFamily="34" charset="0"/>
                <a:cs typeface="Times New Roman" panose="02020603050405020304" pitchFamily="18" charset="0"/>
              </a:rPr>
              <a:t> (Gen 22: 2.9a)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5364" name="Rectangle 50">
            <a:extLst>
              <a:ext uri="{FF2B5EF4-FFF2-40B4-BE49-F238E27FC236}">
                <a16:creationId xmlns:a16="http://schemas.microsoft.com/office/drawing/2014/main" id="{062BD1CD-2717-4EDD-D015-CB68D1ACA847}"/>
              </a:ext>
            </a:extLst>
          </p:cNvPr>
          <p:cNvSpPr>
            <a:spLocks noChangeArrowheads="1"/>
          </p:cNvSpPr>
          <p:nvPr/>
        </p:nvSpPr>
        <p:spPr bwMode="auto">
          <a:xfrm>
            <a:off x="0" y="4572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Riprese: «Prendi tuo figlio, il tuo unigenito che ami, Isacco, va’ nel territorio di Mòria e offrilo in olocausto su di un monte che io ti indicherò». Così arrivarono al luogo che Dio gli aveva indicato;</a:t>
            </a:r>
            <a:r>
              <a:rPr lang="it-IT" altLang="it-IT" sz="1800" i="1">
                <a:solidFill>
                  <a:schemeClr val="bg1"/>
                </a:solidFill>
                <a:latin typeface="Verdana" panose="020B0604030504040204" pitchFamily="34" charset="0"/>
                <a:cs typeface="Times New Roman" panose="02020603050405020304" pitchFamily="18" charset="0"/>
              </a:rPr>
              <a:t> (Gen 22, 2.9a)</a:t>
            </a:r>
          </a:p>
        </p:txBody>
      </p:sp>
      <p:pic>
        <p:nvPicPr>
          <p:cNvPr id="15365" name="Picture 13" descr="C:\ARCHIVIO GENERALE\PRESENTAZIONI\in COSTRUZIONE\S.Scritture del 01.03\prendi tuo figlio.jpg">
            <a:extLst>
              <a:ext uri="{FF2B5EF4-FFF2-40B4-BE49-F238E27FC236}">
                <a16:creationId xmlns:a16="http://schemas.microsoft.com/office/drawing/2014/main" id="{4DEBF33E-6FF5-9A40-28E7-93686BA71D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371600"/>
            <a:ext cx="5334000" cy="394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5F2E458B-0EE7-2591-767E-311F58EC1644}"/>
              </a:ext>
            </a:extLst>
          </p:cNvPr>
          <p:cNvSpPr>
            <a:spLocks noGrp="1" noChangeArrowheads="1"/>
          </p:cNvSpPr>
          <p:nvPr>
            <p:ph type="title"/>
          </p:nvPr>
        </p:nvSpPr>
        <p:spPr>
          <a:xfrm>
            <a:off x="0" y="1676400"/>
            <a:ext cx="4953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qui Abramo costruì l’altare, collocò la legna. Poi Abramo stese la mano e prese il coltello per immolare suo figlio. Ma l’angelo del Signore lo chiamò dal cielo e gli disse: «Abramo, Abramo!». Rispose: «Eccomi!». L’angelo disse: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(Gen 22, 9a.10-12a)</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387" name="Rectangle 4">
            <a:extLst>
              <a:ext uri="{FF2B5EF4-FFF2-40B4-BE49-F238E27FC236}">
                <a16:creationId xmlns:a16="http://schemas.microsoft.com/office/drawing/2014/main" id="{BDA00AC0-E26C-D72B-E406-A58A927D12B4}"/>
              </a:ext>
            </a:extLst>
          </p:cNvPr>
          <p:cNvSpPr>
            <a:spLocks noChangeArrowheads="1"/>
          </p:cNvSpPr>
          <p:nvPr/>
        </p:nvSpPr>
        <p:spPr bwMode="auto">
          <a:xfrm>
            <a:off x="0" y="3505200"/>
            <a:ext cx="48768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Arial" panose="020B0604020202020204" pitchFamily="34" charset="0"/>
              </a:rPr>
              <a:t>When Abraham had built the altar and set the wood on it He then stretched out his hand to seize the knife and slay his son.</a:t>
            </a:r>
            <a:r>
              <a:rPr lang="en-GB" altLang="it-IT" sz="1800">
                <a:solidFill>
                  <a:schemeClr val="bg1"/>
                </a:solidFill>
                <a:latin typeface="Verdana" panose="020B0604030504040204" pitchFamily="34" charset="0"/>
                <a:cs typeface="Times New Roman" panose="02020603050405020304" pitchFamily="18" charset="0"/>
              </a:rPr>
              <a:t> But the Angel of Yahweh called to him from heaven, "Abraham! Abraham!" And he said, "Here I am." "Do not lay your hand on the boy;</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(Gen 22: 9a.10-12a)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388" name="Picture 6" descr="C:\ARCHIVIO GENERALE\PRESENTAZIONI\in COSTRUZIONE\S.Scritture del 01.03\Isacco sull'altare.jpg">
            <a:extLst>
              <a:ext uri="{FF2B5EF4-FFF2-40B4-BE49-F238E27FC236}">
                <a16:creationId xmlns:a16="http://schemas.microsoft.com/office/drawing/2014/main" id="{4B64B3F3-5292-4FD8-64AC-B169E4E35B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04800"/>
            <a:ext cx="4186238"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88">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411" name="Rectangle 4">
            <a:extLst>
              <a:ext uri="{FF2B5EF4-FFF2-40B4-BE49-F238E27FC236}">
                <a16:creationId xmlns:a16="http://schemas.microsoft.com/office/drawing/2014/main" id="{B92E2341-CD78-C7BA-C62A-B4C2354286DD}"/>
              </a:ext>
            </a:extLst>
          </p:cNvPr>
          <p:cNvSpPr>
            <a:spLocks noChangeArrowheads="1"/>
          </p:cNvSpPr>
          <p:nvPr/>
        </p:nvSpPr>
        <p:spPr bwMode="auto">
          <a:xfrm>
            <a:off x="0" y="53340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imes New Roman" panose="02020603050405020304" pitchFamily="18" charset="0"/>
              </a:rPr>
              <a:t>do not harm him, for now I know that you fear God, and you have not held back from me your only son." </a:t>
            </a:r>
            <a:r>
              <a:rPr lang="en-GB" altLang="it-IT" sz="1800">
                <a:solidFill>
                  <a:schemeClr val="bg1"/>
                </a:solidFill>
                <a:latin typeface="Verdana" panose="020B0604030504040204" pitchFamily="34" charset="0"/>
                <a:cs typeface="Arial" panose="020B0604020202020204" pitchFamily="34" charset="0"/>
              </a:rPr>
              <a:t>Abraham looked around and saw behind him a ram caught by its horns in a bush. He offered it as a burnt offering in place of his son.</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(Gen 22: 12b-13)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7412" name="Immagine 4" descr="L'angelo ferma la mano di Abramo.jpg">
            <a:extLst>
              <a:ext uri="{FF2B5EF4-FFF2-40B4-BE49-F238E27FC236}">
                <a16:creationId xmlns:a16="http://schemas.microsoft.com/office/drawing/2014/main" id="{1B6465B8-392F-7299-76B0-3D3CB309234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00200"/>
            <a:ext cx="5562600" cy="374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5">
            <a:extLst>
              <a:ext uri="{FF2B5EF4-FFF2-40B4-BE49-F238E27FC236}">
                <a16:creationId xmlns:a16="http://schemas.microsoft.com/office/drawing/2014/main" id="{655F3B05-D060-820D-241B-90FF6C1F7F10}"/>
              </a:ext>
            </a:extLst>
          </p:cNvPr>
          <p:cNvSpPr>
            <a:spLocks noChangeArrowheads="1"/>
          </p:cNvSpPr>
          <p:nvPr/>
        </p:nvSpPr>
        <p:spPr bwMode="auto">
          <a:xfrm>
            <a:off x="0" y="4572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bg1"/>
                </a:solidFill>
                <a:latin typeface="Verdana" panose="020B0604030504040204" pitchFamily="34" charset="0"/>
                <a:cs typeface="Times New Roman" panose="02020603050405020304" pitchFamily="18" charset="0"/>
              </a:rPr>
              <a:t>«Non stendere la mano contro il ragazzo e non fargli niente! Ora so che tu temi Dio e non mi hai rifiutato tuo figlio, il tuo unigenito». Allora Abramo alzò gli occhi e vide un ariete, impigliato con le corna in un cespuglio. Abramo andò a prendere l’ariete e lo offrì in olocausto invece del figlio.               </a:t>
            </a:r>
          </a:p>
          <a:p>
            <a:pPr algn="l"/>
            <a:r>
              <a:rPr lang="it-IT" altLang="it-IT" sz="1800" i="1">
                <a:solidFill>
                  <a:schemeClr val="bg1"/>
                </a:solidFill>
                <a:latin typeface="Verdana" panose="020B0604030504040204" pitchFamily="34" charset="0"/>
                <a:cs typeface="Times New Roman" panose="02020603050405020304" pitchFamily="18" charset="0"/>
              </a:rPr>
              <a:t>(Gen 22, 12b-13)</a:t>
            </a:r>
          </a:p>
        </p:txBody>
      </p:sp>
    </p:spTree>
  </p:cSld>
  <p:clrMapOvr>
    <a:masterClrMapping/>
  </p:clrMapOvr>
  <p:transition spd="med" advClick="0" advTm="14160">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84E59BBC-B4AA-AD77-901B-0C32FA53546C}"/>
              </a:ext>
            </a:extLst>
          </p:cNvPr>
          <p:cNvSpPr>
            <a:spLocks noGrp="1" noChangeArrowheads="1"/>
          </p:cNvSpPr>
          <p:nvPr>
            <p:ph type="title"/>
          </p:nvPr>
        </p:nvSpPr>
        <p:spPr>
          <a:xfrm>
            <a:off x="0" y="1905000"/>
            <a:ext cx="43434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L’angelo del Signore chiamò dal cielo Abramo per la seconda volta e disse: «Giuro per me stesso, oracolo del Signore: perché tu hai fatto questo e non hai risparmiato tuo figlio, il tuo unigenito, io ti colmerò di benedizioni e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(Gen 22, 15-17a)</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435" name="Rectangle 4">
            <a:extLst>
              <a:ext uri="{FF2B5EF4-FFF2-40B4-BE49-F238E27FC236}">
                <a16:creationId xmlns:a16="http://schemas.microsoft.com/office/drawing/2014/main" id="{C7E07EA7-3713-030B-2DBA-11FDADAB7847}"/>
              </a:ext>
            </a:extLst>
          </p:cNvPr>
          <p:cNvSpPr>
            <a:spLocks noChangeArrowheads="1"/>
          </p:cNvSpPr>
          <p:nvPr/>
        </p:nvSpPr>
        <p:spPr bwMode="auto">
          <a:xfrm>
            <a:off x="381000" y="5257800"/>
            <a:ext cx="8448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6" name="Rectangle 5">
            <a:extLst>
              <a:ext uri="{FF2B5EF4-FFF2-40B4-BE49-F238E27FC236}">
                <a16:creationId xmlns:a16="http://schemas.microsoft.com/office/drawing/2014/main" id="{525AD55E-3CEB-E705-3408-82E3049086BE}"/>
              </a:ext>
            </a:extLst>
          </p:cNvPr>
          <p:cNvSpPr>
            <a:spLocks noChangeArrowheads="1"/>
          </p:cNvSpPr>
          <p:nvPr/>
        </p:nvSpPr>
        <p:spPr bwMode="auto">
          <a:xfrm>
            <a:off x="0" y="3733800"/>
            <a:ext cx="42672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Arial" panose="020B0604020202020204" pitchFamily="34" charset="0"/>
              </a:rPr>
              <a:t>And the Angel of Yahweh called from heaven a second time, "By myself I have sworn, it is Yahweh who speaks, because you have done this and not held back your son, your only son, I will surely bless you and make</a:t>
            </a:r>
            <a:r>
              <a:rPr lang="en-GB" altLang="it-IT" sz="1800" i="1">
                <a:solidFill>
                  <a:schemeClr val="bg1"/>
                </a:solidFill>
                <a:latin typeface="Verdana" panose="020B0604030504040204" pitchFamily="34" charset="0"/>
                <a:cs typeface="Arial" panose="020B0604020202020204" pitchFamily="34" charset="0"/>
              </a:rPr>
              <a:t>        </a:t>
            </a:r>
          </a:p>
          <a:p>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(Gen 22: 15-17a)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8437" name="Picture 10" descr="C:\ARCHIVIO GENERALE\PRESENTAZIONI\in COSTRUZIONE\S.Scritture del 01.03\Abramo-Isacco 2 volta.jpg">
            <a:extLst>
              <a:ext uri="{FF2B5EF4-FFF2-40B4-BE49-F238E27FC236}">
                <a16:creationId xmlns:a16="http://schemas.microsoft.com/office/drawing/2014/main" id="{56614D37-9F15-997A-3D83-244CD19F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4200" y="685800"/>
            <a:ext cx="43688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56">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7F5B235B-F956-5B98-A8CE-3E2802E013BD}"/>
              </a:ext>
            </a:extLst>
          </p:cNvPr>
          <p:cNvSpPr>
            <a:spLocks noGrp="1" noChangeArrowheads="1"/>
          </p:cNvSpPr>
          <p:nvPr>
            <p:ph type="title"/>
          </p:nvPr>
        </p:nvSpPr>
        <p:spPr>
          <a:xfrm>
            <a:off x="0" y="26670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renderò molto numerosa la tua discendenza, come le stelle del cielo e come la sabbia che è sul lido del mare; la tua discendenza si impadronirà delle città dei nemici. Si diranno benedette nella tua discendenza tutte le nazioni della terra, perché tu hai obbedito alla mia voce». </a:t>
            </a:r>
            <a:r>
              <a:rPr lang="it-IT" altLang="it-IT" sz="1800" i="1">
                <a:solidFill>
                  <a:schemeClr val="bg1"/>
                </a:solidFill>
                <a:latin typeface="Verdana" panose="020B0604030504040204" pitchFamily="34" charset="0"/>
                <a:cs typeface="Times New Roman" panose="02020603050405020304" pitchFamily="18" charset="0"/>
              </a:rPr>
              <a:t>(Gen 22, 17b-18)</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9459" name="Picture 5" descr="C:\ARCHIVIO GENERALE\PRESENTAZIONI\in COSTRUZIONE\S.Scritture del 01.03\abramo le stelle del cielo.jpg">
            <a:extLst>
              <a:ext uri="{FF2B5EF4-FFF2-40B4-BE49-F238E27FC236}">
                <a16:creationId xmlns:a16="http://schemas.microsoft.com/office/drawing/2014/main" id="{E6472A15-963E-EFC7-7184-2E72C762E7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71600"/>
            <a:ext cx="160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Immagine 4" descr="sabbia.jpg">
            <a:extLst>
              <a:ext uri="{FF2B5EF4-FFF2-40B4-BE49-F238E27FC236}">
                <a16:creationId xmlns:a16="http://schemas.microsoft.com/office/drawing/2014/main" id="{32B281A6-6396-9D2C-F6C6-3D5E2D41531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3644900"/>
            <a:ext cx="9144000"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ttangolo 5">
            <a:extLst>
              <a:ext uri="{FF2B5EF4-FFF2-40B4-BE49-F238E27FC236}">
                <a16:creationId xmlns:a16="http://schemas.microsoft.com/office/drawing/2014/main" id="{C2A93541-AAC2-423B-E4B7-6FCF0ACF0D6B}"/>
              </a:ext>
            </a:extLst>
          </p:cNvPr>
          <p:cNvSpPr>
            <a:spLocks noChangeArrowheads="1"/>
          </p:cNvSpPr>
          <p:nvPr/>
        </p:nvSpPr>
        <p:spPr bwMode="auto">
          <a:xfrm>
            <a:off x="0" y="36449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rgbClr val="4A0025"/>
                </a:solidFill>
                <a:latin typeface="Verdana" panose="020B0604030504040204" pitchFamily="34" charset="0"/>
                <a:cs typeface="Arial" panose="020B0604020202020204" pitchFamily="34" charset="0"/>
              </a:rPr>
              <a:t>your descendants as numerous as the stars in the sky and the sand on the seashore. Your descendants will take possession of the lands of their enemies. All the nations of the earth will be blessed through your descendants because you have obeyed me." </a:t>
            </a:r>
            <a:r>
              <a:rPr lang="de-DE" altLang="it-IT" sz="1800" i="1">
                <a:solidFill>
                  <a:srgbClr val="4A0025"/>
                </a:solidFill>
                <a:latin typeface="Verdana" panose="020B0604030504040204" pitchFamily="34" charset="0"/>
                <a:cs typeface="Times New Roman" panose="02020603050405020304" pitchFamily="18" charset="0"/>
              </a:rPr>
              <a:t>(Gen 22: 17b-18)</a:t>
            </a:r>
            <a:endParaRPr lang="it-IT" altLang="it-IT" sz="1800" i="1">
              <a:solidFill>
                <a:srgbClr val="4A0025"/>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688">
    <p:random/>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BD1DA111-CF7A-2809-4130-4B1973F44644}"/>
              </a:ext>
            </a:extLst>
          </p:cNvPr>
          <p:cNvSpPr>
            <a:spLocks noGrp="1" noChangeArrowheads="1"/>
          </p:cNvSpPr>
          <p:nvPr>
            <p:ph type="title"/>
          </p:nvPr>
        </p:nvSpPr>
        <p:spPr>
          <a:xfrm>
            <a:off x="4419600" y="1295400"/>
            <a:ext cx="3733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 TO THE ROMANS</a:t>
            </a:r>
          </a:p>
        </p:txBody>
      </p:sp>
      <p:sp>
        <p:nvSpPr>
          <p:cNvPr id="202765" name="Rectangle 13">
            <a:extLst>
              <a:ext uri="{FF2B5EF4-FFF2-40B4-BE49-F238E27FC236}">
                <a16:creationId xmlns:a16="http://schemas.microsoft.com/office/drawing/2014/main" id="{0B167BF5-86C8-BE6F-768B-EFD98D7D507C}"/>
              </a:ext>
            </a:extLst>
          </p:cNvPr>
          <p:cNvSpPr>
            <a:spLocks noChangeArrowheads="1"/>
          </p:cNvSpPr>
          <p:nvPr/>
        </p:nvSpPr>
        <p:spPr bwMode="auto">
          <a:xfrm>
            <a:off x="762000" y="0"/>
            <a:ext cx="7696200" cy="831850"/>
          </a:xfrm>
          <a:prstGeom prst="rect">
            <a:avLst/>
          </a:prstGeom>
          <a:solidFill>
            <a:srgbClr val="56037B"/>
          </a:solidFill>
          <a:ln w="9525">
            <a:solidFill>
              <a:srgbClr val="53028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b="1">
              <a:solidFill>
                <a:srgbClr val="FFFF00"/>
              </a:solidFill>
              <a:latin typeface="Cambria" panose="02040503050406030204" pitchFamily="18" charset="0"/>
              <a:cs typeface="Times New Roman" panose="02020603050405020304" pitchFamily="18" charset="0"/>
            </a:endParaRPr>
          </a:p>
          <a:p>
            <a:pPr eaLnBrk="1" hangingPunct="1"/>
            <a:endParaRPr lang="it-IT" altLang="it-IT" b="1">
              <a:solidFill>
                <a:schemeClr val="tx1"/>
              </a:solidFill>
              <a:latin typeface="Cambria" panose="02040503050406030204" pitchFamily="18" charset="0"/>
            </a:endParaRPr>
          </a:p>
        </p:txBody>
      </p:sp>
      <p:sp>
        <p:nvSpPr>
          <p:cNvPr id="20484" name="Rectangle 22">
            <a:extLst>
              <a:ext uri="{FF2B5EF4-FFF2-40B4-BE49-F238E27FC236}">
                <a16:creationId xmlns:a16="http://schemas.microsoft.com/office/drawing/2014/main" id="{FEDC7BB5-3836-B106-DD16-43CCD82FFE45}"/>
              </a:ext>
            </a:extLst>
          </p:cNvPr>
          <p:cNvSpPr>
            <a:spLocks noChangeArrowheads="1"/>
          </p:cNvSpPr>
          <p:nvPr/>
        </p:nvSpPr>
        <p:spPr bwMode="auto">
          <a:xfrm>
            <a:off x="1219200" y="12954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  LETTERA AI ROMANI</a:t>
            </a:r>
          </a:p>
        </p:txBody>
      </p:sp>
      <p:sp>
        <p:nvSpPr>
          <p:cNvPr id="20485" name="Rectangle 205">
            <a:extLst>
              <a:ext uri="{FF2B5EF4-FFF2-40B4-BE49-F238E27FC236}">
                <a16:creationId xmlns:a16="http://schemas.microsoft.com/office/drawing/2014/main" id="{F33773D1-7038-125D-4F99-036B86D617C7}"/>
              </a:ext>
            </a:extLst>
          </p:cNvPr>
          <p:cNvSpPr>
            <a:spLocks noChangeArrowheads="1"/>
          </p:cNvSpPr>
          <p:nvPr/>
        </p:nvSpPr>
        <p:spPr bwMode="auto">
          <a:xfrm>
            <a:off x="1295400" y="1676400"/>
            <a:ext cx="32004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se Dio è per noi, chi sarà contro di noi? Egli, che non ha risparmiato il proprio Figlio, ma lo ha consegnato per tutti noi,</a:t>
            </a:r>
            <a:r>
              <a:rPr lang="it-IT" altLang="it-IT" sz="1800" i="1">
                <a:solidFill>
                  <a:srgbClr val="000000"/>
                </a:solidFill>
                <a:latin typeface="Verdana" panose="020B0604030504040204" pitchFamily="34" charset="0"/>
                <a:cs typeface="Times New Roman" panose="02020603050405020304" pitchFamily="18" charset="0"/>
              </a:rPr>
              <a:t> (Rm 8, 31-32a)</a:t>
            </a:r>
          </a:p>
        </p:txBody>
      </p:sp>
      <p:sp>
        <p:nvSpPr>
          <p:cNvPr id="20486" name="Rectangle 206">
            <a:extLst>
              <a:ext uri="{FF2B5EF4-FFF2-40B4-BE49-F238E27FC236}">
                <a16:creationId xmlns:a16="http://schemas.microsoft.com/office/drawing/2014/main" id="{3597EFD3-5F74-B1C7-3B73-A89706AFE46E}"/>
              </a:ext>
            </a:extLst>
          </p:cNvPr>
          <p:cNvSpPr>
            <a:spLocks noChangeArrowheads="1"/>
          </p:cNvSpPr>
          <p:nvPr/>
        </p:nvSpPr>
        <p:spPr bwMode="auto">
          <a:xfrm>
            <a:off x="4572000" y="1752600"/>
            <a:ext cx="33528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US" altLang="it-IT" sz="1800">
                <a:solidFill>
                  <a:schemeClr val="tx1"/>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if God is with us, who shall be against us? If he did not spare his own Son, but gave him up for us all,</a:t>
            </a:r>
            <a:r>
              <a:rPr lang="en-GB" altLang="it-IT" sz="1800" i="1">
                <a:solidFill>
                  <a:srgbClr val="000000"/>
                </a:solidFill>
                <a:latin typeface="Verdana" panose="020B0604030504040204" pitchFamily="34" charset="0"/>
                <a:cs typeface="Times New Roman" panose="02020603050405020304" pitchFamily="18" charset="0"/>
              </a:rPr>
              <a:t> (Rom 8: 31-32a)</a:t>
            </a:r>
            <a:endParaRPr lang="it-IT" altLang="it-IT" sz="1800" i="1">
              <a:solidFill>
                <a:srgbClr val="000000"/>
              </a:solidFill>
              <a:latin typeface="Verdana" panose="020B0604030504040204" pitchFamily="34" charset="0"/>
              <a:cs typeface="Times New Roman" panose="02020603050405020304" pitchFamily="18" charset="0"/>
            </a:endParaRPr>
          </a:p>
          <a:p>
            <a:pPr algn="l" eaLnBrk="1" hangingPunct="1"/>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0487" name="Picture 498" descr="C:\ARCHIVIO GENERALE\PRESENTAZIONI\in COSTRUZIONE\Gospel copia.gif">
            <a:extLst>
              <a:ext uri="{FF2B5EF4-FFF2-40B4-BE49-F238E27FC236}">
                <a16:creationId xmlns:a16="http://schemas.microsoft.com/office/drawing/2014/main" id="{7D3590C2-C32F-D5CA-EA79-6ACB72B29B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WordArt 509">
            <a:extLst>
              <a:ext uri="{FF2B5EF4-FFF2-40B4-BE49-F238E27FC236}">
                <a16:creationId xmlns:a16="http://schemas.microsoft.com/office/drawing/2014/main" id="{3A3EAAA0-8E57-2FE2-A8D5-A370C554EB02}"/>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9525">
                  <a:solidFill>
                    <a:srgbClr val="FFFF00"/>
                  </a:solidFill>
                  <a:round/>
                  <a:headEnd/>
                  <a:tailEnd/>
                </a:ln>
                <a:solidFill>
                  <a:srgbClr val="FFFF99"/>
                </a:solidFill>
                <a:latin typeface="Bookman Old Style" panose="02050604050505020204" pitchFamily="18" charset="0"/>
              </a:rPr>
              <a:t>La Parola di Dio </a:t>
            </a:r>
          </a:p>
          <a:p>
            <a:r>
              <a:rPr lang="it-IT" sz="1600" kern="10">
                <a:ln w="9525">
                  <a:solidFill>
                    <a:srgbClr val="FFFF00"/>
                  </a:solidFill>
                  <a:round/>
                  <a:headEnd/>
                  <a:tailEnd/>
                </a:ln>
                <a:solidFill>
                  <a:srgbClr val="FFFF99"/>
                </a:solidFill>
                <a:latin typeface="Bookman Old Style" panose="02050604050505020204" pitchFamily="18" charset="0"/>
              </a:rPr>
              <a:t>parla  al nostro cuore!</a:t>
            </a:r>
          </a:p>
        </p:txBody>
      </p:sp>
      <p:sp>
        <p:nvSpPr>
          <p:cNvPr id="20489" name="WordArt 510">
            <a:extLst>
              <a:ext uri="{FF2B5EF4-FFF2-40B4-BE49-F238E27FC236}">
                <a16:creationId xmlns:a16="http://schemas.microsoft.com/office/drawing/2014/main" id="{E1C7073F-919B-587B-ED0C-8C1E9AFD9AD7}"/>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r>
              <a:rPr lang="en-US" sz="1800" kern="10">
                <a:ln w="9525">
                  <a:solidFill>
                    <a:srgbClr val="FFFF00"/>
                  </a:solidFill>
                  <a:round/>
                  <a:headEnd/>
                  <a:tailEnd/>
                </a:ln>
                <a:solidFill>
                  <a:srgbClr val="FFFF00"/>
                </a:solidFill>
                <a:latin typeface="Bookman Old Style" panose="02050604050505020204" pitchFamily="18" charset="0"/>
              </a:rPr>
              <a:t>The Word of God</a:t>
            </a:r>
          </a:p>
          <a:p>
            <a:r>
              <a:rPr lang="en-US" sz="1800" kern="10">
                <a:ln w="9525">
                  <a:solidFill>
                    <a:srgbClr val="FFFF00"/>
                  </a:solidFill>
                  <a:round/>
                  <a:headEnd/>
                  <a:tailEnd/>
                </a:ln>
                <a:solidFill>
                  <a:srgbClr val="FFFF00"/>
                </a:solidFill>
                <a:latin typeface="Bookman Old Style" panose="02050604050505020204" pitchFamily="18" charset="0"/>
              </a:rPr>
              <a:t>speaks to our heart!</a:t>
            </a:r>
            <a:endParaRPr lang="it-IT" sz="1800" kern="10">
              <a:ln w="9525">
                <a:solidFill>
                  <a:srgbClr val="FFFF00"/>
                </a:solidFill>
                <a:round/>
                <a:headEnd/>
                <a:tailEnd/>
              </a:ln>
              <a:solidFill>
                <a:srgbClr val="FFFF00"/>
              </a:solidFill>
              <a:latin typeface="Bookman Old Style" panose="02050604050505020204" pitchFamily="18" charset="0"/>
            </a:endParaRPr>
          </a:p>
        </p:txBody>
      </p:sp>
      <p:pic>
        <p:nvPicPr>
          <p:cNvPr id="20490" name="Picture 37" descr="C:\ARCHIVIO GENERALE\PRESENTAZIONI\in COSTRUZIONE\S.Scritture del 01.03\se Dio è per noi 1.jpg">
            <a:extLst>
              <a:ext uri="{FF2B5EF4-FFF2-40B4-BE49-F238E27FC236}">
                <a16:creationId xmlns:a16="http://schemas.microsoft.com/office/drawing/2014/main" id="{914D212A-F4D1-D807-5573-33E81C15E3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810000"/>
            <a:ext cx="2971800"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1" name="Picture 38" descr="C:\ARCHIVIO GENERALE\PRESENTAZIONI\in COSTRUZIONE\S.Scritture del 01.03\se Dio è per noi.jpg">
            <a:extLst>
              <a:ext uri="{FF2B5EF4-FFF2-40B4-BE49-F238E27FC236}">
                <a16:creationId xmlns:a16="http://schemas.microsoft.com/office/drawing/2014/main" id="{BE44AD10-B36F-3CB4-EC32-99C0C37BB2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3581400"/>
            <a:ext cx="3352800" cy="246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C87E5898-D392-05D7-25F3-12F996720C7D}"/>
              </a:ext>
            </a:extLst>
          </p:cNvPr>
          <p:cNvSpPr>
            <a:spLocks noGrp="1" noChangeArrowheads="1"/>
          </p:cNvSpPr>
          <p:nvPr>
            <p:ph type="title"/>
          </p:nvPr>
        </p:nvSpPr>
        <p:spPr>
          <a:xfrm>
            <a:off x="0" y="6096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non ci donerà forse ogni cosa insieme a lui? Chi muoverà accuse contro coloro che Dio ha scelto? Dio è colui che giustifica! </a:t>
            </a:r>
            <a:r>
              <a:rPr lang="en-GB" altLang="it-IT" sz="1800">
                <a:solidFill>
                  <a:srgbClr val="FFFFFF"/>
                </a:solidFill>
                <a:latin typeface="Verdana" panose="020B0604030504040204" pitchFamily="34" charset="0"/>
                <a:cs typeface="Times New Roman" panose="02020603050405020304" pitchFamily="18" charset="0"/>
              </a:rPr>
              <a:t>Chi condannerà? </a:t>
            </a:r>
            <a:r>
              <a:rPr lang="it-IT" altLang="it-IT" sz="1800">
                <a:solidFill>
                  <a:srgbClr val="FFFFFF"/>
                </a:solidFill>
                <a:latin typeface="Verdana" panose="020B0604030504040204" pitchFamily="34" charset="0"/>
                <a:cs typeface="Times New Roman" panose="02020603050405020304" pitchFamily="18" charset="0"/>
              </a:rPr>
              <a:t>Cristo Gesù è morto, anzi è risorto, sta alla destra di Dio e intercede per noi!    </a:t>
            </a:r>
            <a:br>
              <a:rPr lang="it-IT" altLang="it-IT" sz="1800">
                <a:solidFill>
                  <a:srgbClr val="FFFFFF"/>
                </a:solidFill>
                <a:latin typeface="Verdana" panose="020B0604030504040204" pitchFamily="34" charset="0"/>
                <a:cs typeface="Times New Roman" panose="02020603050405020304" pitchFamily="18" charset="0"/>
              </a:rPr>
            </a:br>
            <a:r>
              <a:rPr lang="en-GB" altLang="it-IT" sz="1800" i="1">
                <a:solidFill>
                  <a:srgbClr val="FFFFFF"/>
                </a:solidFill>
                <a:latin typeface="Verdana" panose="020B0604030504040204" pitchFamily="34" charset="0"/>
                <a:cs typeface="Times New Roman" panose="02020603050405020304" pitchFamily="18" charset="0"/>
              </a:rPr>
              <a:t>(Rm 8, 32b-34)</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1507" name="Rectangle 4">
            <a:extLst>
              <a:ext uri="{FF2B5EF4-FFF2-40B4-BE49-F238E27FC236}">
                <a16:creationId xmlns:a16="http://schemas.microsoft.com/office/drawing/2014/main" id="{5ACC6F85-ED18-3C44-58B9-81166DD44A6C}"/>
              </a:ext>
            </a:extLst>
          </p:cNvPr>
          <p:cNvSpPr>
            <a:spLocks noChangeArrowheads="1"/>
          </p:cNvSpPr>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rgbClr val="FFFFFF"/>
                </a:solidFill>
                <a:latin typeface="Verdana" panose="020B0604030504040204" pitchFamily="34" charset="0"/>
                <a:cs typeface="Times New Roman" panose="02020603050405020304" pitchFamily="18" charset="0"/>
              </a:rPr>
              <a:t>how will he not give us all things with him? Who shall accuse those chosen by God: he takes away their guilt. Who will dare to condemn them? Christ who died, and better still, rose and is seated at the right hand of God, interceding for us?</a:t>
            </a:r>
            <a:r>
              <a:rPr lang="en-GB" altLang="it-IT" sz="1800" i="1">
                <a:solidFill>
                  <a:srgbClr val="FFFFFF"/>
                </a:solidFill>
                <a:latin typeface="Verdana" panose="020B0604030504040204" pitchFamily="34" charset="0"/>
                <a:cs typeface="Times New Roman" panose="02020603050405020304" pitchFamily="18" charset="0"/>
              </a:rPr>
              <a:t> (Rom 8: 32b-34)</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21508" name="Picture 20" descr="C:\ARCHIVIO GENERALE\PRESENTAZIONI\in COSTRUZIONE\S.Scritture del 01.03\Gesù per noi.jpg">
            <a:extLst>
              <a:ext uri="{FF2B5EF4-FFF2-40B4-BE49-F238E27FC236}">
                <a16:creationId xmlns:a16="http://schemas.microsoft.com/office/drawing/2014/main" id="{E5ABF3B5-5878-81B3-7CF8-C5723F67E5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00200"/>
            <a:ext cx="54102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69283</TotalTime>
  <Words>3347</Words>
  <Application>Microsoft Office PowerPoint</Application>
  <PresentationFormat>Presentazione su schermo (4:3)</PresentationFormat>
  <Paragraphs>87</Paragraphs>
  <Slides>20</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20</vt:i4>
      </vt:variant>
    </vt:vector>
  </HeadingPairs>
  <TitlesOfParts>
    <vt:vector size="33" baseType="lpstr">
      <vt:lpstr>Comic Sans MS</vt:lpstr>
      <vt:lpstr>Arial</vt:lpstr>
      <vt:lpstr>Times New Roman</vt:lpstr>
      <vt:lpstr>Tw Cen MT Condensed Extra Bold</vt:lpstr>
      <vt:lpstr>Harrington</vt:lpstr>
      <vt:lpstr>Verdana</vt:lpstr>
      <vt:lpstr>HelveticaNeue</vt:lpstr>
      <vt:lpstr>Courier New</vt:lpstr>
      <vt:lpstr>Cambria</vt:lpstr>
      <vt:lpstr>Arial Unicode MS</vt:lpstr>
      <vt:lpstr>Copperplate Gothic Bold</vt:lpstr>
      <vt:lpstr>Tahoma</vt:lpstr>
      <vt:lpstr>Struttura predefinita</vt:lpstr>
      <vt:lpstr>Presentazione standard di PowerPoint</vt:lpstr>
      <vt:lpstr>Presentazione standard di PowerPoint</vt:lpstr>
      <vt:lpstr> </vt:lpstr>
      <vt:lpstr>qui Abramo costruì l’altare, collocò la legna. Poi Abramo stese la mano e prese il coltello per immolare suo figlio. Ma l’angelo del Signore lo chiamò dal cielo e gli disse: «Abramo, Abramo!». Rispose: «Eccomi!». L’angelo disse:  (Gen 22, 9a.10-12a) </vt:lpstr>
      <vt:lpstr>Presentazione standard di PowerPoint</vt:lpstr>
      <vt:lpstr>L’angelo del Signore chiamò dal cielo Abramo per la seconda volta e disse: «Giuro per me stesso, oracolo del Signore: perché tu hai fatto questo e non hai risparmiato tuo figlio, il tuo unigenito, io ti colmerò di benedizioni e         (Gen 22, 15-17a) </vt:lpstr>
      <vt:lpstr>renderò molto numerosa la tua discendenza, come le stelle del cielo e come la sabbia che è sul lido del mare; la tua discendenza si impadronirà delle città dei nemici. Si diranno benedette nella tua discendenza tutte le nazioni della terra, perché tu hai obbedito alla mia voce». (Gen 22, 17b-18) </vt:lpstr>
      <vt:lpstr>EPISTLE TO THE ROMANS</vt:lpstr>
      <vt:lpstr>non ci donerà forse ogni cosa insieme a lui? Chi muoverà accuse contro coloro che Dio ha scelto? Dio è colui che giustifica! Chi condannerà? Cristo Gesù è morto, anzi è risorto, sta alla destra di Dio e intercede per noi!     (Rm 8, 32b-34)</vt:lpstr>
      <vt:lpstr>GOSPEL ACCORD. TO MARK</vt:lpstr>
      <vt:lpstr>Presentazione standard di PowerPoint</vt:lpstr>
      <vt:lpstr>Presentazione standard di PowerPoint</vt:lpstr>
      <vt:lpstr>Venne una nube che li coprì con la sua ombra e dalla nube uscì una voce: «Questi è il Figlio mio, l’amato: ascoltatelo!». E improvvisamente, guardandosi attorno, non videro più nessuno, se non Gesù solo, con loro. (Mc 9, 7-8) </vt:lpstr>
      <vt:lpstr>Mentre scendevano dal monte, ordinò loro di non raccontare ad alcuno ciò che avevano visto, se non dopo che il Figlio dell’uomo fosse risorto dai morti. Ed essi tennero fra loro la cosa, chiedendosi che cosa volesse dire risorgere dai morti. (Mc 9, 9-10)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3012</cp:revision>
  <dcterms:created xsi:type="dcterms:W3CDTF">2007-05-09T13:51:32Z</dcterms:created>
  <dcterms:modified xsi:type="dcterms:W3CDTF">2024-02-20T07:28:36Z</dcterms:modified>
</cp:coreProperties>
</file>