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3.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4.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notesSlides/notesSlide5.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notesSlides/notesSlide6.xml" ContentType="application/vnd.openxmlformats-officedocument.presentationml.notesSlide+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notesSlides/notesSlide7.xml" ContentType="application/vnd.openxmlformats-officedocument.presentationml.notesSlide+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674" r:id="rId2"/>
    <p:sldId id="392" r:id="rId3"/>
    <p:sldId id="497" r:id="rId4"/>
    <p:sldId id="773" r:id="rId5"/>
    <p:sldId id="774" r:id="rId6"/>
    <p:sldId id="775" r:id="rId7"/>
    <p:sldId id="337" r:id="rId8"/>
    <p:sldId id="743" r:id="rId9"/>
    <p:sldId id="776" r:id="rId10"/>
    <p:sldId id="777" r:id="rId11"/>
    <p:sldId id="694" r:id="rId12"/>
    <p:sldId id="319" r:id="rId13"/>
    <p:sldId id="624" r:id="rId14"/>
    <p:sldId id="772" r:id="rId15"/>
    <p:sldId id="723" r:id="rId16"/>
    <p:sldId id="288" r:id="rId17"/>
    <p:sldId id="728" r:id="rId18"/>
    <p:sldId id="724" r:id="rId19"/>
    <p:sldId id="553" r:id="rId20"/>
    <p:sldId id="727" r:id="rId21"/>
  </p:sldIdLst>
  <p:sldSz cx="9144000" cy="6858000" type="screen4x3"/>
  <p:notesSz cx="6858000" cy="9144000"/>
  <p:custDataLst>
    <p:tags r:id="rId24"/>
  </p:custDataLst>
  <p:defaultTextStyle>
    <a:defPPr>
      <a:defRPr lang="it-IT"/>
    </a:defPPr>
    <a:lvl1pPr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8000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632" autoAdjust="0"/>
    <p:restoredTop sz="91822" autoAdjust="0"/>
  </p:normalViewPr>
  <p:slideViewPr>
    <p:cSldViewPr>
      <p:cViewPr varScale="1">
        <p:scale>
          <a:sx n="99" d="100"/>
          <a:sy n="99" d="100"/>
        </p:scale>
        <p:origin x="720"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A2763836-41E1-B995-694E-2BB2F6A93CB2}"/>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23555" name="Rectangle 3">
            <a:extLst>
              <a:ext uri="{FF2B5EF4-FFF2-40B4-BE49-F238E27FC236}">
                <a16:creationId xmlns:a16="http://schemas.microsoft.com/office/drawing/2014/main" id="{9F22E437-04EA-B603-CAB4-5E5790E74FD7}"/>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23556" name="Rectangle 4">
            <a:extLst>
              <a:ext uri="{FF2B5EF4-FFF2-40B4-BE49-F238E27FC236}">
                <a16:creationId xmlns:a16="http://schemas.microsoft.com/office/drawing/2014/main" id="{85D01BA6-2152-A881-6216-912AE4921EB8}"/>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99201BA5-A175-C475-C7D9-199A1D1D7779}"/>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D7E143C2-992B-46B5-A2F7-ED183A15F121}"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7B6AF72F-C2B0-3E10-F8DA-9AA26964F921}"/>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it-IT" altLang="it-IT"/>
          </a:p>
        </p:txBody>
      </p:sp>
      <p:sp>
        <p:nvSpPr>
          <p:cNvPr id="22531" name="Rectangle 3">
            <a:extLst>
              <a:ext uri="{FF2B5EF4-FFF2-40B4-BE49-F238E27FC236}">
                <a16:creationId xmlns:a16="http://schemas.microsoft.com/office/drawing/2014/main" id="{132A1BF5-67D7-7DB7-3F75-2931D8AEAA94}"/>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22532" name="Rectangle 4">
            <a:extLst>
              <a:ext uri="{FF2B5EF4-FFF2-40B4-BE49-F238E27FC236}">
                <a16:creationId xmlns:a16="http://schemas.microsoft.com/office/drawing/2014/main" id="{D55A5010-8FB3-3FAF-EA7A-9D97CC47B24C}"/>
              </a:ext>
            </a:extLst>
          </p:cNvPr>
          <p:cNvSpPr>
            <a:spLocks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3317" name="Rectangle 5">
            <a:extLst>
              <a:ext uri="{FF2B5EF4-FFF2-40B4-BE49-F238E27FC236}">
                <a16:creationId xmlns:a16="http://schemas.microsoft.com/office/drawing/2014/main" id="{A4AF0573-E880-DFEB-72BD-CAFD8FA6C837}"/>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22534" name="Rectangle 6">
            <a:extLst>
              <a:ext uri="{FF2B5EF4-FFF2-40B4-BE49-F238E27FC236}">
                <a16:creationId xmlns:a16="http://schemas.microsoft.com/office/drawing/2014/main" id="{A0E9C48F-CD3D-0611-C6DF-16AC81424DCC}"/>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it-IT" altLang="it-IT"/>
          </a:p>
        </p:txBody>
      </p:sp>
      <p:sp>
        <p:nvSpPr>
          <p:cNvPr id="653319" name="Rectangle 7">
            <a:extLst>
              <a:ext uri="{FF2B5EF4-FFF2-40B4-BE49-F238E27FC236}">
                <a16:creationId xmlns:a16="http://schemas.microsoft.com/office/drawing/2014/main" id="{F9F41D57-A370-85C0-4BFC-7C2BDE8DE9DD}"/>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860DE52-66E1-417D-9F7C-657FDB95A1F1}"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5" Type="http://schemas.openxmlformats.org/officeDocument/2006/relationships/slide" Target="../slides/slide7.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 Id="rId5" Type="http://schemas.openxmlformats.org/officeDocument/2006/relationships/slide" Target="../slides/slide11.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tags" Target="../tags/tag78.xml"/><Relationship Id="rId5" Type="http://schemas.openxmlformats.org/officeDocument/2006/relationships/slide" Target="../slides/slide12.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tags" Target="../tags/tag99.xml"/><Relationship Id="rId5" Type="http://schemas.openxmlformats.org/officeDocument/2006/relationships/slide" Target="../slides/slide16.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110.xml"/><Relationship Id="rId2" Type="http://schemas.openxmlformats.org/officeDocument/2006/relationships/tags" Target="../tags/tag109.xml"/><Relationship Id="rId1" Type="http://schemas.openxmlformats.org/officeDocument/2006/relationships/tags" Target="../tags/tag108.xml"/><Relationship Id="rId5" Type="http://schemas.openxmlformats.org/officeDocument/2006/relationships/slide" Target="../slides/slide19.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6F968C9E-CE99-C8A7-29B7-DDD14BE954E6}"/>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64995341-503B-4857-B18D-66542265A76E}" type="slidenum">
              <a:rPr lang="it-IT" altLang="it-IT"/>
              <a:pPr/>
              <a:t>2</a:t>
            </a:fld>
            <a:endParaRPr lang="it-IT" altLang="it-IT"/>
          </a:p>
        </p:txBody>
      </p:sp>
      <p:sp>
        <p:nvSpPr>
          <p:cNvPr id="24579" name="Rectangle 2">
            <a:extLst>
              <a:ext uri="{FF2B5EF4-FFF2-40B4-BE49-F238E27FC236}">
                <a16:creationId xmlns:a16="http://schemas.microsoft.com/office/drawing/2014/main" id="{F1F5F8C6-730D-940E-DB3B-A605191A3F60}"/>
              </a:ext>
            </a:extLst>
          </p:cNvPr>
          <p:cNvSpPr>
            <a:spLocks noChangeArrowheads="1" noTextEdit="1"/>
          </p:cNvSpPr>
          <p:nvPr>
            <p:ph type="sldImg"/>
            <p:custDataLst>
              <p:tags r:id="rId2"/>
            </p:custDataLst>
          </p:nvPr>
        </p:nvSpPr>
        <p:spPr>
          <a:ln cap="flat">
            <a:headEnd type="none" w="med" len="med"/>
            <a:tailEnd type="none" w="med" len="med"/>
          </a:ln>
        </p:spPr>
      </p:sp>
      <p:sp>
        <p:nvSpPr>
          <p:cNvPr id="24580" name="Rectangle 3">
            <a:extLst>
              <a:ext uri="{FF2B5EF4-FFF2-40B4-BE49-F238E27FC236}">
                <a16:creationId xmlns:a16="http://schemas.microsoft.com/office/drawing/2014/main" id="{61DCC1C3-8FA7-548F-3B7A-8C930B97776C}"/>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8123F44B-9DAA-DBA4-2F32-00FFD106150B}"/>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5449FEA3-97D7-480C-B27E-80B2B5A274FD}" type="slidenum">
              <a:rPr lang="it-IT" altLang="it-IT"/>
              <a:pPr/>
              <a:t>3</a:t>
            </a:fld>
            <a:endParaRPr lang="it-IT" altLang="it-IT"/>
          </a:p>
        </p:txBody>
      </p:sp>
      <p:sp>
        <p:nvSpPr>
          <p:cNvPr id="25603" name="Rectangle 2">
            <a:extLst>
              <a:ext uri="{FF2B5EF4-FFF2-40B4-BE49-F238E27FC236}">
                <a16:creationId xmlns:a16="http://schemas.microsoft.com/office/drawing/2014/main" id="{B69EB3DD-6817-CC20-C104-2960D63C4606}"/>
              </a:ext>
            </a:extLst>
          </p:cNvPr>
          <p:cNvSpPr>
            <a:spLocks noChangeArrowheads="1" noTextEdit="1"/>
          </p:cNvSpPr>
          <p:nvPr>
            <p:ph type="sldImg"/>
            <p:custDataLst>
              <p:tags r:id="rId2"/>
            </p:custDataLst>
          </p:nvPr>
        </p:nvSpPr>
        <p:spPr>
          <a:ln cap="flat">
            <a:headEnd type="none" w="med" len="med"/>
            <a:tailEnd type="none" w="med" len="med"/>
          </a:ln>
        </p:spPr>
      </p:sp>
      <p:sp>
        <p:nvSpPr>
          <p:cNvPr id="25604" name="Rectangle 3">
            <a:extLst>
              <a:ext uri="{FF2B5EF4-FFF2-40B4-BE49-F238E27FC236}">
                <a16:creationId xmlns:a16="http://schemas.microsoft.com/office/drawing/2014/main" id="{AC92C692-BFF6-B3EF-C5A6-1ECC256DA284}"/>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7A3D25AD-3DCC-D251-5622-0465D6B696AC}"/>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D8058CB8-6610-493F-BB6E-64A238C612AF}" type="slidenum">
              <a:rPr lang="it-IT" altLang="it-IT"/>
              <a:pPr/>
              <a:t>7</a:t>
            </a:fld>
            <a:endParaRPr lang="it-IT" altLang="it-IT"/>
          </a:p>
        </p:txBody>
      </p:sp>
      <p:sp>
        <p:nvSpPr>
          <p:cNvPr id="26627" name="Rectangle 2">
            <a:extLst>
              <a:ext uri="{FF2B5EF4-FFF2-40B4-BE49-F238E27FC236}">
                <a16:creationId xmlns:a16="http://schemas.microsoft.com/office/drawing/2014/main" id="{E357D8F2-DD66-4EAE-3840-0F11F4F3D80B}"/>
              </a:ext>
            </a:extLst>
          </p:cNvPr>
          <p:cNvSpPr>
            <a:spLocks noChangeArrowheads="1" noTextEdit="1"/>
          </p:cNvSpPr>
          <p:nvPr>
            <p:ph type="sldImg"/>
            <p:custDataLst>
              <p:tags r:id="rId2"/>
            </p:custDataLst>
          </p:nvPr>
        </p:nvSpPr>
        <p:spPr>
          <a:ln cap="flat">
            <a:headEnd type="none" w="med" len="med"/>
            <a:tailEnd type="none" w="med" len="med"/>
          </a:ln>
        </p:spPr>
      </p:sp>
      <p:sp>
        <p:nvSpPr>
          <p:cNvPr id="26628" name="Rectangle 3">
            <a:extLst>
              <a:ext uri="{FF2B5EF4-FFF2-40B4-BE49-F238E27FC236}">
                <a16:creationId xmlns:a16="http://schemas.microsoft.com/office/drawing/2014/main" id="{9740023E-3551-8A73-48F0-D2835B075ABF}"/>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609A56AE-5F7C-F7A5-FA80-58059CC354AF}"/>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50DAA0C2-6109-4C6A-80E4-08AD476E09CB}" type="slidenum">
              <a:rPr lang="it-IT" altLang="it-IT"/>
              <a:pPr/>
              <a:t>11</a:t>
            </a:fld>
            <a:endParaRPr lang="it-IT" altLang="it-IT"/>
          </a:p>
        </p:txBody>
      </p:sp>
      <p:sp>
        <p:nvSpPr>
          <p:cNvPr id="27651" name="Rectangle 2">
            <a:extLst>
              <a:ext uri="{FF2B5EF4-FFF2-40B4-BE49-F238E27FC236}">
                <a16:creationId xmlns:a16="http://schemas.microsoft.com/office/drawing/2014/main" id="{3DE08FF1-4548-E85E-BD17-87A011BFC5A4}"/>
              </a:ext>
            </a:extLst>
          </p:cNvPr>
          <p:cNvSpPr>
            <a:spLocks noChangeArrowheads="1" noTextEdit="1"/>
          </p:cNvSpPr>
          <p:nvPr>
            <p:ph type="sldImg"/>
            <p:custDataLst>
              <p:tags r:id="rId2"/>
            </p:custDataLst>
          </p:nvPr>
        </p:nvSpPr>
        <p:spPr>
          <a:solidFill>
            <a:srgbClr val="FFFFFF"/>
          </a:solidFill>
          <a:ln cap="flat">
            <a:headEnd type="none" w="med" len="med"/>
            <a:tailEnd type="none" w="med" len="med"/>
          </a:ln>
        </p:spPr>
      </p:sp>
      <p:sp>
        <p:nvSpPr>
          <p:cNvPr id="27652" name="Rectangle 3">
            <a:extLst>
              <a:ext uri="{FF2B5EF4-FFF2-40B4-BE49-F238E27FC236}">
                <a16:creationId xmlns:a16="http://schemas.microsoft.com/office/drawing/2014/main" id="{BF491188-B304-0962-A827-ACC11767F46E}"/>
              </a:ext>
            </a:extLst>
          </p:cNvPr>
          <p:cNvSpPr>
            <a:spLocks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081628A8-4FB6-36A4-B4AF-CD7C94E922F9}"/>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14931966-2A46-47DC-A9F3-E47B74ED4F45}" type="slidenum">
              <a:rPr lang="it-IT" altLang="it-IT"/>
              <a:pPr/>
              <a:t>12</a:t>
            </a:fld>
            <a:endParaRPr lang="it-IT" altLang="it-IT"/>
          </a:p>
        </p:txBody>
      </p:sp>
      <p:sp>
        <p:nvSpPr>
          <p:cNvPr id="28675" name="Rectangle 2">
            <a:extLst>
              <a:ext uri="{FF2B5EF4-FFF2-40B4-BE49-F238E27FC236}">
                <a16:creationId xmlns:a16="http://schemas.microsoft.com/office/drawing/2014/main" id="{BC53D04A-99A0-DEAE-EE3E-6C414DCDAE80}"/>
              </a:ext>
            </a:extLst>
          </p:cNvPr>
          <p:cNvSpPr>
            <a:spLocks noChangeArrowheads="1" noTextEdit="1"/>
          </p:cNvSpPr>
          <p:nvPr>
            <p:ph type="sldImg"/>
            <p:custDataLst>
              <p:tags r:id="rId2"/>
            </p:custDataLst>
          </p:nvPr>
        </p:nvSpPr>
        <p:spPr>
          <a:ln cap="flat">
            <a:headEnd type="none" w="med" len="med"/>
            <a:tailEnd type="none" w="med" len="med"/>
          </a:ln>
        </p:spPr>
      </p:sp>
      <p:sp>
        <p:nvSpPr>
          <p:cNvPr id="28676" name="Rectangle 3">
            <a:extLst>
              <a:ext uri="{FF2B5EF4-FFF2-40B4-BE49-F238E27FC236}">
                <a16:creationId xmlns:a16="http://schemas.microsoft.com/office/drawing/2014/main" id="{A82ACC41-725A-4AE3-2A86-A8815E5E5E2A}"/>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A1A623BA-BDFD-768D-2321-E2A45CCB9D2D}"/>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AA1BED1D-0185-4BCD-B706-FF9080798622}" type="slidenum">
              <a:rPr lang="it-IT" altLang="it-IT"/>
              <a:pPr/>
              <a:t>16</a:t>
            </a:fld>
            <a:endParaRPr lang="it-IT" altLang="it-IT"/>
          </a:p>
        </p:txBody>
      </p:sp>
      <p:sp>
        <p:nvSpPr>
          <p:cNvPr id="29699" name="Rectangle 2">
            <a:extLst>
              <a:ext uri="{FF2B5EF4-FFF2-40B4-BE49-F238E27FC236}">
                <a16:creationId xmlns:a16="http://schemas.microsoft.com/office/drawing/2014/main" id="{E18D46C0-34F8-8409-8E7D-C25BB171D959}"/>
              </a:ext>
            </a:extLst>
          </p:cNvPr>
          <p:cNvSpPr>
            <a:spLocks noChangeArrowheads="1" noTextEdit="1"/>
          </p:cNvSpPr>
          <p:nvPr>
            <p:ph type="sldImg"/>
            <p:custDataLst>
              <p:tags r:id="rId2"/>
            </p:custDataLst>
          </p:nvPr>
        </p:nvSpPr>
        <p:spPr>
          <a:ln cap="flat">
            <a:headEnd type="none" w="med" len="med"/>
            <a:tailEnd type="none" w="med" len="med"/>
          </a:ln>
        </p:spPr>
      </p:sp>
      <p:sp>
        <p:nvSpPr>
          <p:cNvPr id="29700" name="Rectangle 3">
            <a:extLst>
              <a:ext uri="{FF2B5EF4-FFF2-40B4-BE49-F238E27FC236}">
                <a16:creationId xmlns:a16="http://schemas.microsoft.com/office/drawing/2014/main" id="{819B2007-13F7-0A30-7F96-CE3166471BC6}"/>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7922B419-1BD4-F5C7-C181-2308262852B5}"/>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E537DFB0-D160-4D66-9487-924037529710}" type="slidenum">
              <a:rPr lang="it-IT" altLang="it-IT"/>
              <a:pPr/>
              <a:t>19</a:t>
            </a:fld>
            <a:endParaRPr lang="it-IT" altLang="it-IT"/>
          </a:p>
        </p:txBody>
      </p:sp>
      <p:sp>
        <p:nvSpPr>
          <p:cNvPr id="30723" name="Rectangle 2">
            <a:extLst>
              <a:ext uri="{FF2B5EF4-FFF2-40B4-BE49-F238E27FC236}">
                <a16:creationId xmlns:a16="http://schemas.microsoft.com/office/drawing/2014/main" id="{AA72587B-C53E-C941-4156-6174703C4617}"/>
              </a:ext>
            </a:extLst>
          </p:cNvPr>
          <p:cNvSpPr>
            <a:spLocks noChangeArrowheads="1" noTextEdit="1"/>
          </p:cNvSpPr>
          <p:nvPr>
            <p:ph type="sldImg"/>
            <p:custDataLst>
              <p:tags r:id="rId2"/>
            </p:custDataLst>
          </p:nvPr>
        </p:nvSpPr>
        <p:spPr>
          <a:ln cap="flat">
            <a:headEnd type="none" w="med" len="med"/>
            <a:tailEnd type="none" w="med" len="med"/>
          </a:ln>
        </p:spPr>
      </p:sp>
      <p:sp>
        <p:nvSpPr>
          <p:cNvPr id="30724" name="Rectangle 3">
            <a:extLst>
              <a:ext uri="{FF2B5EF4-FFF2-40B4-BE49-F238E27FC236}">
                <a16:creationId xmlns:a16="http://schemas.microsoft.com/office/drawing/2014/main" id="{ECA089E1-8A7D-F94E-40B5-2420A090C7C6}"/>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EE1775A2-9519-C378-13F9-BFF99AE22B1E}"/>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AACE6896-A230-091E-C8B5-FB9675B36B6B}"/>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3E274F66-8EF6-B6B1-0E2F-728A7C3D3809}"/>
              </a:ext>
            </a:extLst>
          </p:cNvPr>
          <p:cNvSpPr>
            <a:spLocks noGrp="1" noChangeArrowheads="1"/>
          </p:cNvSpPr>
          <p:nvPr>
            <p:ph type="sldNum" sz="quarter" idx="12"/>
          </p:nvPr>
        </p:nvSpPr>
        <p:spPr>
          <a:ln/>
        </p:spPr>
        <p:txBody>
          <a:bodyPr/>
          <a:lstStyle>
            <a:lvl1pPr>
              <a:defRPr/>
            </a:lvl1pPr>
          </a:lstStyle>
          <a:p>
            <a:fld id="{73C9BDA9-7F05-48FC-82BF-1FF3323D655E}" type="slidenum">
              <a:rPr lang="it-IT" altLang="it-IT"/>
              <a:pPr/>
              <a:t>‹N›</a:t>
            </a:fld>
            <a:endParaRPr lang="it-IT" altLang="it-IT"/>
          </a:p>
        </p:txBody>
      </p:sp>
    </p:spTree>
    <p:extLst>
      <p:ext uri="{BB962C8B-B14F-4D97-AF65-F5344CB8AC3E}">
        <p14:creationId xmlns:p14="http://schemas.microsoft.com/office/powerpoint/2010/main" val="2024544097"/>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82EC0496-3FB0-6AED-E6CC-034AD59F56A0}"/>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57999D07-F625-9609-A695-290126E269B9}"/>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9E44CBDF-2F9B-1C70-2C33-7DDAC517F3F9}"/>
              </a:ext>
            </a:extLst>
          </p:cNvPr>
          <p:cNvSpPr>
            <a:spLocks noGrp="1" noChangeArrowheads="1"/>
          </p:cNvSpPr>
          <p:nvPr>
            <p:ph type="sldNum" sz="quarter" idx="12"/>
          </p:nvPr>
        </p:nvSpPr>
        <p:spPr>
          <a:ln/>
        </p:spPr>
        <p:txBody>
          <a:bodyPr/>
          <a:lstStyle>
            <a:lvl1pPr>
              <a:defRPr/>
            </a:lvl1pPr>
          </a:lstStyle>
          <a:p>
            <a:fld id="{F75509DA-F01F-43C7-9F20-236109A928DF}" type="slidenum">
              <a:rPr lang="it-IT" altLang="it-IT"/>
              <a:pPr/>
              <a:t>‹N›</a:t>
            </a:fld>
            <a:endParaRPr lang="it-IT" altLang="it-IT"/>
          </a:p>
        </p:txBody>
      </p:sp>
    </p:spTree>
    <p:extLst>
      <p:ext uri="{BB962C8B-B14F-4D97-AF65-F5344CB8AC3E}">
        <p14:creationId xmlns:p14="http://schemas.microsoft.com/office/powerpoint/2010/main" val="2520421750"/>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1290379D-38F1-0A14-5A7C-4A0236E26452}"/>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136AC6C1-5862-6AAD-F944-2E3A556A3371}"/>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F2112D29-5A8F-79B3-533B-8981A1978620}"/>
              </a:ext>
            </a:extLst>
          </p:cNvPr>
          <p:cNvSpPr>
            <a:spLocks noGrp="1" noChangeArrowheads="1"/>
          </p:cNvSpPr>
          <p:nvPr>
            <p:ph type="sldNum" sz="quarter" idx="12"/>
          </p:nvPr>
        </p:nvSpPr>
        <p:spPr>
          <a:ln/>
        </p:spPr>
        <p:txBody>
          <a:bodyPr/>
          <a:lstStyle>
            <a:lvl1pPr>
              <a:defRPr/>
            </a:lvl1pPr>
          </a:lstStyle>
          <a:p>
            <a:fld id="{FD80626D-DBE4-4927-89D7-A9FC1C9FA343}" type="slidenum">
              <a:rPr lang="it-IT" altLang="it-IT"/>
              <a:pPr/>
              <a:t>‹N›</a:t>
            </a:fld>
            <a:endParaRPr lang="it-IT" altLang="it-IT"/>
          </a:p>
        </p:txBody>
      </p:sp>
    </p:spTree>
    <p:extLst>
      <p:ext uri="{BB962C8B-B14F-4D97-AF65-F5344CB8AC3E}">
        <p14:creationId xmlns:p14="http://schemas.microsoft.com/office/powerpoint/2010/main" val="18000967"/>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9704DF6B-DF3F-73E8-98B7-046838A6E90F}"/>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CB5AA7EA-6A1D-AB1E-2BB1-91EE150069C0}"/>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FF6E038E-0778-B570-E359-8048369FD7A4}"/>
              </a:ext>
            </a:extLst>
          </p:cNvPr>
          <p:cNvSpPr>
            <a:spLocks noGrp="1" noChangeArrowheads="1"/>
          </p:cNvSpPr>
          <p:nvPr>
            <p:ph type="sldNum" sz="quarter" idx="12"/>
          </p:nvPr>
        </p:nvSpPr>
        <p:spPr>
          <a:ln/>
        </p:spPr>
        <p:txBody>
          <a:bodyPr/>
          <a:lstStyle>
            <a:lvl1pPr>
              <a:defRPr/>
            </a:lvl1pPr>
          </a:lstStyle>
          <a:p>
            <a:fld id="{EE46D860-7AB9-4A16-A985-AEF890531AF6}" type="slidenum">
              <a:rPr lang="it-IT" altLang="it-IT"/>
              <a:pPr/>
              <a:t>‹N›</a:t>
            </a:fld>
            <a:endParaRPr lang="it-IT" altLang="it-IT"/>
          </a:p>
        </p:txBody>
      </p:sp>
    </p:spTree>
    <p:extLst>
      <p:ext uri="{BB962C8B-B14F-4D97-AF65-F5344CB8AC3E}">
        <p14:creationId xmlns:p14="http://schemas.microsoft.com/office/powerpoint/2010/main" val="2320326797"/>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76F06C94-27EE-A613-93D9-234A164442F3}"/>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C166C5D0-E465-EFA7-1F8D-6651C9EBA105}"/>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0E22087F-B71E-DD5B-C65B-F8F053BAEF9C}"/>
              </a:ext>
            </a:extLst>
          </p:cNvPr>
          <p:cNvSpPr>
            <a:spLocks noGrp="1" noChangeArrowheads="1"/>
          </p:cNvSpPr>
          <p:nvPr>
            <p:ph type="sldNum" sz="quarter" idx="12"/>
          </p:nvPr>
        </p:nvSpPr>
        <p:spPr>
          <a:ln/>
        </p:spPr>
        <p:txBody>
          <a:bodyPr/>
          <a:lstStyle>
            <a:lvl1pPr>
              <a:defRPr/>
            </a:lvl1pPr>
          </a:lstStyle>
          <a:p>
            <a:fld id="{DD62DE57-4059-41E6-8524-445D8E751B26}" type="slidenum">
              <a:rPr lang="it-IT" altLang="it-IT"/>
              <a:pPr/>
              <a:t>‹N›</a:t>
            </a:fld>
            <a:endParaRPr lang="it-IT" altLang="it-IT"/>
          </a:p>
        </p:txBody>
      </p:sp>
    </p:spTree>
    <p:extLst>
      <p:ext uri="{BB962C8B-B14F-4D97-AF65-F5344CB8AC3E}">
        <p14:creationId xmlns:p14="http://schemas.microsoft.com/office/powerpoint/2010/main" val="2009549753"/>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8BEC5BC3-3733-9F04-8C68-E7C7E636E1B9}"/>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8219D1E4-5D1D-8D29-D753-298C0719B2A2}"/>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2F663FF7-7033-A4C0-9B0D-6BB14A0C212A}"/>
              </a:ext>
            </a:extLst>
          </p:cNvPr>
          <p:cNvSpPr>
            <a:spLocks noGrp="1" noChangeArrowheads="1"/>
          </p:cNvSpPr>
          <p:nvPr>
            <p:ph type="sldNum" sz="quarter" idx="12"/>
          </p:nvPr>
        </p:nvSpPr>
        <p:spPr>
          <a:ln/>
        </p:spPr>
        <p:txBody>
          <a:bodyPr/>
          <a:lstStyle>
            <a:lvl1pPr>
              <a:defRPr/>
            </a:lvl1pPr>
          </a:lstStyle>
          <a:p>
            <a:fld id="{892338BC-CC08-488D-98A2-69444F2104E6}" type="slidenum">
              <a:rPr lang="it-IT" altLang="it-IT"/>
              <a:pPr/>
              <a:t>‹N›</a:t>
            </a:fld>
            <a:endParaRPr lang="it-IT" altLang="it-IT"/>
          </a:p>
        </p:txBody>
      </p:sp>
    </p:spTree>
    <p:extLst>
      <p:ext uri="{BB962C8B-B14F-4D97-AF65-F5344CB8AC3E}">
        <p14:creationId xmlns:p14="http://schemas.microsoft.com/office/powerpoint/2010/main" val="3987388831"/>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D9C4AD21-76A3-B6D7-1DB7-228CC5E689A7}"/>
              </a:ext>
            </a:extLst>
          </p:cNvPr>
          <p:cNvSpPr>
            <a:spLocks noGrp="1" noChangeArrowheads="1"/>
          </p:cNvSpPr>
          <p:nvPr>
            <p:ph type="dt" sz="half" idx="10"/>
          </p:nvPr>
        </p:nvSpPr>
        <p:spPr>
          <a:ln/>
        </p:spPr>
        <p:txBody>
          <a:bodyPr/>
          <a:lstStyle>
            <a:lvl1pPr>
              <a:defRPr/>
            </a:lvl1pPr>
          </a:lstStyle>
          <a:p>
            <a:endParaRPr lang="it-IT" altLang="it-IT"/>
          </a:p>
        </p:txBody>
      </p:sp>
      <p:sp>
        <p:nvSpPr>
          <p:cNvPr id="8" name="Rectangle 5">
            <a:extLst>
              <a:ext uri="{FF2B5EF4-FFF2-40B4-BE49-F238E27FC236}">
                <a16:creationId xmlns:a16="http://schemas.microsoft.com/office/drawing/2014/main" id="{63F2989F-69D9-34FB-6A50-5AE97BC7E1CC}"/>
              </a:ext>
            </a:extLst>
          </p:cNvPr>
          <p:cNvSpPr>
            <a:spLocks noGrp="1" noChangeArrowheads="1"/>
          </p:cNvSpPr>
          <p:nvPr>
            <p:ph type="ftr" sz="quarter" idx="11"/>
          </p:nvPr>
        </p:nvSpPr>
        <p:spPr>
          <a:ln/>
        </p:spPr>
        <p:txBody>
          <a:bodyPr/>
          <a:lstStyle>
            <a:lvl1pPr>
              <a:defRPr/>
            </a:lvl1pPr>
          </a:lstStyle>
          <a:p>
            <a:endParaRPr lang="it-IT" altLang="it-IT"/>
          </a:p>
        </p:txBody>
      </p:sp>
      <p:sp>
        <p:nvSpPr>
          <p:cNvPr id="9" name="Rectangle 6">
            <a:extLst>
              <a:ext uri="{FF2B5EF4-FFF2-40B4-BE49-F238E27FC236}">
                <a16:creationId xmlns:a16="http://schemas.microsoft.com/office/drawing/2014/main" id="{978596C3-0CC2-99EA-C10F-F872448D922B}"/>
              </a:ext>
            </a:extLst>
          </p:cNvPr>
          <p:cNvSpPr>
            <a:spLocks noGrp="1" noChangeArrowheads="1"/>
          </p:cNvSpPr>
          <p:nvPr>
            <p:ph type="sldNum" sz="quarter" idx="12"/>
          </p:nvPr>
        </p:nvSpPr>
        <p:spPr>
          <a:ln/>
        </p:spPr>
        <p:txBody>
          <a:bodyPr/>
          <a:lstStyle>
            <a:lvl1pPr>
              <a:defRPr/>
            </a:lvl1pPr>
          </a:lstStyle>
          <a:p>
            <a:fld id="{1CC3B689-89D3-467B-B057-765C942152EA}" type="slidenum">
              <a:rPr lang="it-IT" altLang="it-IT"/>
              <a:pPr/>
              <a:t>‹N›</a:t>
            </a:fld>
            <a:endParaRPr lang="it-IT" altLang="it-IT"/>
          </a:p>
        </p:txBody>
      </p:sp>
    </p:spTree>
    <p:extLst>
      <p:ext uri="{BB962C8B-B14F-4D97-AF65-F5344CB8AC3E}">
        <p14:creationId xmlns:p14="http://schemas.microsoft.com/office/powerpoint/2010/main" val="563367003"/>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987B1106-8D83-CCA6-C93A-B41653C941FE}"/>
              </a:ext>
            </a:extLst>
          </p:cNvPr>
          <p:cNvSpPr>
            <a:spLocks noGrp="1" noChangeArrowheads="1"/>
          </p:cNvSpPr>
          <p:nvPr>
            <p:ph type="dt" sz="half" idx="10"/>
          </p:nvPr>
        </p:nvSpPr>
        <p:spPr>
          <a:ln/>
        </p:spPr>
        <p:txBody>
          <a:bodyPr/>
          <a:lstStyle>
            <a:lvl1pPr>
              <a:defRPr/>
            </a:lvl1pPr>
          </a:lstStyle>
          <a:p>
            <a:endParaRPr lang="it-IT" altLang="it-IT"/>
          </a:p>
        </p:txBody>
      </p:sp>
      <p:sp>
        <p:nvSpPr>
          <p:cNvPr id="4" name="Rectangle 5">
            <a:extLst>
              <a:ext uri="{FF2B5EF4-FFF2-40B4-BE49-F238E27FC236}">
                <a16:creationId xmlns:a16="http://schemas.microsoft.com/office/drawing/2014/main" id="{D541A48C-75FB-5BEA-28CA-D7FE01B3F16C}"/>
              </a:ext>
            </a:extLst>
          </p:cNvPr>
          <p:cNvSpPr>
            <a:spLocks noGrp="1" noChangeArrowheads="1"/>
          </p:cNvSpPr>
          <p:nvPr>
            <p:ph type="ftr" sz="quarter" idx="11"/>
          </p:nvPr>
        </p:nvSpPr>
        <p:spPr>
          <a:ln/>
        </p:spPr>
        <p:txBody>
          <a:bodyPr/>
          <a:lstStyle>
            <a:lvl1pPr>
              <a:defRPr/>
            </a:lvl1pPr>
          </a:lstStyle>
          <a:p>
            <a:endParaRPr lang="it-IT" altLang="it-IT"/>
          </a:p>
        </p:txBody>
      </p:sp>
      <p:sp>
        <p:nvSpPr>
          <p:cNvPr id="5" name="Rectangle 6">
            <a:extLst>
              <a:ext uri="{FF2B5EF4-FFF2-40B4-BE49-F238E27FC236}">
                <a16:creationId xmlns:a16="http://schemas.microsoft.com/office/drawing/2014/main" id="{A53ABF6D-0821-71F3-3AD0-5B987D15E516}"/>
              </a:ext>
            </a:extLst>
          </p:cNvPr>
          <p:cNvSpPr>
            <a:spLocks noGrp="1" noChangeArrowheads="1"/>
          </p:cNvSpPr>
          <p:nvPr>
            <p:ph type="sldNum" sz="quarter" idx="12"/>
          </p:nvPr>
        </p:nvSpPr>
        <p:spPr>
          <a:ln/>
        </p:spPr>
        <p:txBody>
          <a:bodyPr/>
          <a:lstStyle>
            <a:lvl1pPr>
              <a:defRPr/>
            </a:lvl1pPr>
          </a:lstStyle>
          <a:p>
            <a:fld id="{C1470036-6650-47E8-834D-41B4ADFA4F78}" type="slidenum">
              <a:rPr lang="it-IT" altLang="it-IT"/>
              <a:pPr/>
              <a:t>‹N›</a:t>
            </a:fld>
            <a:endParaRPr lang="it-IT" altLang="it-IT"/>
          </a:p>
        </p:txBody>
      </p:sp>
    </p:spTree>
    <p:extLst>
      <p:ext uri="{BB962C8B-B14F-4D97-AF65-F5344CB8AC3E}">
        <p14:creationId xmlns:p14="http://schemas.microsoft.com/office/powerpoint/2010/main" val="4231217568"/>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38D3246A-A2E0-4064-4BDA-568F1292D3E8}"/>
              </a:ext>
            </a:extLst>
          </p:cNvPr>
          <p:cNvSpPr>
            <a:spLocks noGrp="1" noChangeArrowheads="1"/>
          </p:cNvSpPr>
          <p:nvPr>
            <p:ph type="dt" sz="half" idx="10"/>
          </p:nvPr>
        </p:nvSpPr>
        <p:spPr>
          <a:ln/>
        </p:spPr>
        <p:txBody>
          <a:bodyPr/>
          <a:lstStyle>
            <a:lvl1pPr>
              <a:defRPr/>
            </a:lvl1pPr>
          </a:lstStyle>
          <a:p>
            <a:endParaRPr lang="it-IT" altLang="it-IT"/>
          </a:p>
        </p:txBody>
      </p:sp>
      <p:sp>
        <p:nvSpPr>
          <p:cNvPr id="3" name="Rectangle 5">
            <a:extLst>
              <a:ext uri="{FF2B5EF4-FFF2-40B4-BE49-F238E27FC236}">
                <a16:creationId xmlns:a16="http://schemas.microsoft.com/office/drawing/2014/main" id="{AB4A85BD-9352-BCAE-FF02-890DBB320526}"/>
              </a:ext>
            </a:extLst>
          </p:cNvPr>
          <p:cNvSpPr>
            <a:spLocks noGrp="1" noChangeArrowheads="1"/>
          </p:cNvSpPr>
          <p:nvPr>
            <p:ph type="ftr" sz="quarter" idx="11"/>
          </p:nvPr>
        </p:nvSpPr>
        <p:spPr>
          <a:ln/>
        </p:spPr>
        <p:txBody>
          <a:bodyPr/>
          <a:lstStyle>
            <a:lvl1pPr>
              <a:defRPr/>
            </a:lvl1pPr>
          </a:lstStyle>
          <a:p>
            <a:endParaRPr lang="it-IT" altLang="it-IT"/>
          </a:p>
        </p:txBody>
      </p:sp>
      <p:sp>
        <p:nvSpPr>
          <p:cNvPr id="4" name="Rectangle 6">
            <a:extLst>
              <a:ext uri="{FF2B5EF4-FFF2-40B4-BE49-F238E27FC236}">
                <a16:creationId xmlns:a16="http://schemas.microsoft.com/office/drawing/2014/main" id="{FFB11D1C-EBD0-ADC0-9C1F-B8F12AF5F0ED}"/>
              </a:ext>
            </a:extLst>
          </p:cNvPr>
          <p:cNvSpPr>
            <a:spLocks noGrp="1" noChangeArrowheads="1"/>
          </p:cNvSpPr>
          <p:nvPr>
            <p:ph type="sldNum" sz="quarter" idx="12"/>
          </p:nvPr>
        </p:nvSpPr>
        <p:spPr>
          <a:ln/>
        </p:spPr>
        <p:txBody>
          <a:bodyPr/>
          <a:lstStyle>
            <a:lvl1pPr>
              <a:defRPr/>
            </a:lvl1pPr>
          </a:lstStyle>
          <a:p>
            <a:fld id="{127FCAC8-EDF3-4024-8FAE-5C0E49116BD5}" type="slidenum">
              <a:rPr lang="it-IT" altLang="it-IT"/>
              <a:pPr/>
              <a:t>‹N›</a:t>
            </a:fld>
            <a:endParaRPr lang="it-IT" altLang="it-IT"/>
          </a:p>
        </p:txBody>
      </p:sp>
    </p:spTree>
    <p:extLst>
      <p:ext uri="{BB962C8B-B14F-4D97-AF65-F5344CB8AC3E}">
        <p14:creationId xmlns:p14="http://schemas.microsoft.com/office/powerpoint/2010/main" val="3567980043"/>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C3834534-8290-E5D3-3F98-73447A889CDA}"/>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229F4ED5-354C-6D79-FB3E-659D804F264C}"/>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5E4D6103-B5BA-BD1A-FCEE-B5540EF38181}"/>
              </a:ext>
            </a:extLst>
          </p:cNvPr>
          <p:cNvSpPr>
            <a:spLocks noGrp="1" noChangeArrowheads="1"/>
          </p:cNvSpPr>
          <p:nvPr>
            <p:ph type="sldNum" sz="quarter" idx="12"/>
          </p:nvPr>
        </p:nvSpPr>
        <p:spPr>
          <a:ln/>
        </p:spPr>
        <p:txBody>
          <a:bodyPr/>
          <a:lstStyle>
            <a:lvl1pPr>
              <a:defRPr/>
            </a:lvl1pPr>
          </a:lstStyle>
          <a:p>
            <a:fld id="{F9668C64-3F0E-4EF0-A62B-670E5EFAE1EB}" type="slidenum">
              <a:rPr lang="it-IT" altLang="it-IT"/>
              <a:pPr/>
              <a:t>‹N›</a:t>
            </a:fld>
            <a:endParaRPr lang="it-IT" altLang="it-IT"/>
          </a:p>
        </p:txBody>
      </p:sp>
    </p:spTree>
    <p:extLst>
      <p:ext uri="{BB962C8B-B14F-4D97-AF65-F5344CB8AC3E}">
        <p14:creationId xmlns:p14="http://schemas.microsoft.com/office/powerpoint/2010/main" val="3650851738"/>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B35B5A9D-FBF7-FE76-7200-D356DC142B26}"/>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2ED0090F-7AF5-8A5A-BF31-45949614C784}"/>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F8EF9891-6085-04EC-E3D4-3D0F43DB2431}"/>
              </a:ext>
            </a:extLst>
          </p:cNvPr>
          <p:cNvSpPr>
            <a:spLocks noGrp="1" noChangeArrowheads="1"/>
          </p:cNvSpPr>
          <p:nvPr>
            <p:ph type="sldNum" sz="quarter" idx="12"/>
          </p:nvPr>
        </p:nvSpPr>
        <p:spPr>
          <a:ln/>
        </p:spPr>
        <p:txBody>
          <a:bodyPr/>
          <a:lstStyle>
            <a:lvl1pPr>
              <a:defRPr/>
            </a:lvl1pPr>
          </a:lstStyle>
          <a:p>
            <a:fld id="{D82FE1B0-50A6-49D6-835E-6182870E104C}" type="slidenum">
              <a:rPr lang="it-IT" altLang="it-IT"/>
              <a:pPr/>
              <a:t>‹N›</a:t>
            </a:fld>
            <a:endParaRPr lang="it-IT" altLang="it-IT"/>
          </a:p>
        </p:txBody>
      </p:sp>
    </p:spTree>
    <p:extLst>
      <p:ext uri="{BB962C8B-B14F-4D97-AF65-F5344CB8AC3E}">
        <p14:creationId xmlns:p14="http://schemas.microsoft.com/office/powerpoint/2010/main" val="2668484030"/>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295FDCCC-A240-CDCF-09EC-28030420583D}"/>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CEF37BCA-279F-C1C4-5C8F-874D23847F93}"/>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91A28063-E698-E324-968F-B8675227894F}"/>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A6CD40C1-ED5C-B642-DA58-F89F1F391ED1}"/>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B549F471-96EA-B9DE-CEA9-38D17CEE3E68}"/>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34776DED-FFD8-46AC-A440-3A036C63E12C}"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2.pn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image" Target="../media/image1.jpe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slideLayout" Target="../slideLayouts/slideLayout2.xml"/><Relationship Id="rId5" Type="http://schemas.openxmlformats.org/officeDocument/2006/relationships/tags" Target="../tags/tag16.xml"/><Relationship Id="rId15" Type="http://schemas.openxmlformats.org/officeDocument/2006/relationships/image" Target="../media/image4.png"/><Relationship Id="rId10" Type="http://schemas.openxmlformats.org/officeDocument/2006/relationships/audio" Target="file:///G:\AUDIO\MUSICA%20MIDI\RELIGIOSI\931-Cosa%20Offrirti.mid" TargetMode="Externa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5.xml"/><Relationship Id="rId1" Type="http://schemas.openxmlformats.org/officeDocument/2006/relationships/tags" Target="../tags/tag64.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image" Target="../media/image18.jpeg"/><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image" Target="../media/image17.jpeg"/><Relationship Id="rId5" Type="http://schemas.openxmlformats.org/officeDocument/2006/relationships/tags" Target="../tags/tag70.xml"/><Relationship Id="rId10" Type="http://schemas.openxmlformats.org/officeDocument/2006/relationships/image" Target="../media/image1.jpeg"/><Relationship Id="rId4" Type="http://schemas.openxmlformats.org/officeDocument/2006/relationships/tags" Target="../tags/tag69.xml"/><Relationship Id="rId9"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7.xml"/><Relationship Id="rId1" Type="http://schemas.openxmlformats.org/officeDocument/2006/relationships/tags" Target="../tags/tag76.xml"/><Relationship Id="rId5" Type="http://schemas.openxmlformats.org/officeDocument/2006/relationships/image" Target="../media/image19.jpeg"/><Relationship Id="rId4"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tags" Target="../tags/tag81.xml"/><Relationship Id="rId5" Type="http://schemas.openxmlformats.org/officeDocument/2006/relationships/image" Target="../media/image20.jpeg"/><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tags" Target="../tags/tag84.xml"/><Relationship Id="rId5" Type="http://schemas.openxmlformats.org/officeDocument/2006/relationships/image" Target="../media/image21.jpeg"/><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tags" Target="../tags/tag89.xml"/><Relationship Id="rId7" Type="http://schemas.openxmlformats.org/officeDocument/2006/relationships/slideLayout" Target="../slideLayouts/slideLayout2.xml"/><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tags" Target="../tags/tag92.xml"/><Relationship Id="rId5" Type="http://schemas.openxmlformats.org/officeDocument/2006/relationships/tags" Target="../tags/tag91.xml"/><Relationship Id="rId10" Type="http://schemas.openxmlformats.org/officeDocument/2006/relationships/image" Target="../media/image24.jpeg"/><Relationship Id="rId4" Type="http://schemas.openxmlformats.org/officeDocument/2006/relationships/tags" Target="../tags/tag90.xml"/><Relationship Id="rId9" Type="http://schemas.openxmlformats.org/officeDocument/2006/relationships/image" Target="../media/image23.png"/></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95.xml"/><Relationship Id="rId7" Type="http://schemas.openxmlformats.org/officeDocument/2006/relationships/slideLayout" Target="../slideLayouts/slideLayout2.xml"/><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9" Type="http://schemas.openxmlformats.org/officeDocument/2006/relationships/image" Target="../media/image25.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2.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Layout" Target="../slideLayouts/slideLayout2.xml"/><Relationship Id="rId1" Type="http://schemas.openxmlformats.org/officeDocument/2006/relationships/tags" Target="../tags/tag103.xml"/></Relationships>
</file>

<file path=ppt/slides/_rels/slide19.xml.rels><?xml version="1.0" encoding="UTF-8" standalone="yes"?>
<Relationships xmlns="http://schemas.openxmlformats.org/package/2006/relationships"><Relationship Id="rId3" Type="http://schemas.openxmlformats.org/officeDocument/2006/relationships/tags" Target="../tags/tag106.xml"/><Relationship Id="rId7" Type="http://schemas.openxmlformats.org/officeDocument/2006/relationships/image" Target="../media/image25.jpeg"/><Relationship Id="rId2" Type="http://schemas.openxmlformats.org/officeDocument/2006/relationships/tags" Target="../tags/tag105.xml"/><Relationship Id="rId1" Type="http://schemas.openxmlformats.org/officeDocument/2006/relationships/tags" Target="../tags/tag104.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107.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image" Target="../media/image6.jpe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image" Target="../media/image5.jpeg"/><Relationship Id="rId5" Type="http://schemas.openxmlformats.org/officeDocument/2006/relationships/tags" Target="../tags/tag25.xml"/><Relationship Id="rId10" Type="http://schemas.openxmlformats.org/officeDocument/2006/relationships/image" Target="../media/image1.jpeg"/><Relationship Id="rId4" Type="http://schemas.openxmlformats.org/officeDocument/2006/relationships/tags" Target="../tags/tag24.xml"/><Relationship Id="rId9"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1.xml"/></Relationships>
</file>

<file path=ppt/slides/_rels/slide3.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image" Target="../media/image7.jpe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34.xml"/></Relationships>
</file>

<file path=ppt/slides/_rels/slide4.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5" Type="http://schemas.openxmlformats.org/officeDocument/2006/relationships/image" Target="../media/image8.jpe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10.jpeg"/><Relationship Id="rId5" Type="http://schemas.openxmlformats.org/officeDocument/2006/relationships/slideLayout" Target="../slideLayouts/slideLayout2.xml"/><Relationship Id="rId4" Type="http://schemas.openxmlformats.org/officeDocument/2006/relationships/tags" Target="../tags/tag46.xml"/></Relationships>
</file>

<file path=ppt/slides/_rels/slide7.xml.rels><?xml version="1.0" encoding="UTF-8" standalone="yes"?>
<Relationships xmlns="http://schemas.openxmlformats.org/package/2006/relationships"><Relationship Id="rId8" Type="http://schemas.openxmlformats.org/officeDocument/2006/relationships/tags" Target="../tags/tag54.xml"/><Relationship Id="rId13" Type="http://schemas.openxmlformats.org/officeDocument/2006/relationships/image" Target="../media/image12.jpeg"/><Relationship Id="rId3" Type="http://schemas.openxmlformats.org/officeDocument/2006/relationships/tags" Target="../tags/tag49.xml"/><Relationship Id="rId7" Type="http://schemas.openxmlformats.org/officeDocument/2006/relationships/tags" Target="../tags/tag53.xml"/><Relationship Id="rId12" Type="http://schemas.openxmlformats.org/officeDocument/2006/relationships/image" Target="../media/image11.png"/><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tags" Target="../tags/tag52.xml"/><Relationship Id="rId11" Type="http://schemas.openxmlformats.org/officeDocument/2006/relationships/image" Target="../media/image1.jpeg"/><Relationship Id="rId5" Type="http://schemas.openxmlformats.org/officeDocument/2006/relationships/tags" Target="../tags/tag51.xml"/><Relationship Id="rId10" Type="http://schemas.openxmlformats.org/officeDocument/2006/relationships/notesSlide" Target="../notesSlides/notesSlide3.xml"/><Relationship Id="rId4" Type="http://schemas.openxmlformats.org/officeDocument/2006/relationships/tags" Target="../tags/tag50.xml"/><Relationship Id="rId9" Type="http://schemas.openxmlformats.org/officeDocument/2006/relationships/slideLayout" Target="../slideLayouts/slideLayout2.xml"/><Relationship Id="rId1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image" Target="../media/image14.jpeg"/><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5" Type="http://schemas.openxmlformats.org/officeDocument/2006/relationships/image" Target="../media/image15.jpeg"/><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93611F14-B34D-D26B-0634-A68B8B97CFAB}"/>
              </a:ext>
            </a:extLst>
          </p:cNvPr>
          <p:cNvSpPr>
            <a:spLocks noChangeArrowheads="1"/>
          </p:cNvSpPr>
          <p:nvPr>
            <p:custDataLst>
              <p:tags r:id="rId1"/>
            </p:custDataLst>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2051" name="Rectangle 5">
            <a:extLst>
              <a:ext uri="{FF2B5EF4-FFF2-40B4-BE49-F238E27FC236}">
                <a16:creationId xmlns:a16="http://schemas.microsoft.com/office/drawing/2014/main" id="{F9301FAA-751F-4ECA-0E3D-0AD7464CBF08}"/>
              </a:ext>
            </a:extLst>
          </p:cNvPr>
          <p:cNvSpPr>
            <a:spLocks noChangeArrowheads="1"/>
          </p:cNvSpPr>
          <p:nvPr>
            <p:custDataLst>
              <p:tags r:id="rId2"/>
            </p:custDataLst>
          </p:nvPr>
        </p:nvSpPr>
        <p:spPr bwMode="auto">
          <a:xfrm>
            <a:off x="381000" y="6400800"/>
            <a:ext cx="4343400"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Cosa offrirti</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AD544755-204D-A6F5-4970-BA91EB4C34F2}"/>
              </a:ext>
            </a:extLst>
          </p:cNvPr>
          <p:cNvSpPr>
            <a:spLocks noChangeArrowheads="1"/>
          </p:cNvSpPr>
          <p:nvPr>
            <p:custDataLst>
              <p:tags r:id="rId3"/>
            </p:custDataLst>
          </p:nvPr>
        </p:nvSpPr>
        <p:spPr bwMode="auto">
          <a:xfrm>
            <a:off x="762000" y="0"/>
            <a:ext cx="7772400" cy="1108075"/>
          </a:xfrm>
          <a:prstGeom prst="rect">
            <a:avLst/>
          </a:prstGeom>
          <a:solidFill>
            <a:srgbClr val="56037B"/>
          </a:solidFill>
          <a:ln w="9525">
            <a:solidFill>
              <a:srgbClr val="530280"/>
            </a:solidFill>
            <a:miter lim="800000"/>
          </a:ln>
        </p:spPr>
        <p:txBody>
          <a:bodyPr>
            <a:spAutoFit/>
          </a:bodyPr>
          <a:lstStyle/>
          <a:p>
            <a:pPr algn="ctr" eaLnBrk="0" hangingPunct="0"/>
            <a:endParaRPr lang="it-IT" altLang="it-IT" sz="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algn="ctr" eaLnBrk="0" hangingPunct="0"/>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I DOMENICA DI QUARESIMA </a:t>
            </a:r>
          </a:p>
          <a:p>
            <a:pPr algn="ctr" eaLnBrk="0" hangingPunct="0"/>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1</a:t>
            </a:r>
            <a:r>
              <a:rPr lang="it-IT" altLang="it-IT" sz="1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st</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SUNDAY OF LENT</a:t>
            </a:r>
            <a:endParaRPr lang="it-IT" altLang="it-IT" sz="1800" dirty="0">
              <a:solidFill>
                <a:srgbClr val="000000"/>
              </a:solidFill>
              <a:effectLst>
                <a:outerShdw blurRad="38100" dist="38100" dir="2700000" algn="tl">
                  <a:srgbClr val="FFFFFF"/>
                </a:outerShdw>
              </a:effectLst>
              <a:latin typeface="HelveticaNeue"/>
              <a:cs typeface="Times New Roman" panose="02020603050405020304" pitchFamily="18" charset="0"/>
            </a:endParaRPr>
          </a:p>
          <a:p>
            <a:pPr algn="ctr" eaLnBrk="0" hangingPunct="0"/>
            <a:endParaRPr lang="it-IT" altLang="it-IT" sz="800" dirty="0">
              <a:solidFill>
                <a:srgbClr val="000000"/>
              </a:solidFill>
              <a:effectLst>
                <a:outerShdw blurRad="38100" dist="38100" dir="2700000" algn="tl">
                  <a:srgbClr val="FFFFFF"/>
                </a:outerShdw>
              </a:effectLst>
              <a:latin typeface="HelveticaNeue"/>
              <a:cs typeface="Times New Roman" panose="02020603050405020304" pitchFamily="18" charset="0"/>
            </a:endParaRPr>
          </a:p>
          <a:p>
            <a:pPr algn="ctr" eaLnBrk="0" hangingPunct="0"/>
            <a:r>
              <a:rPr lang="it-IT" altLang="it-IT" sz="1000" b="1" dirty="0">
                <a:solidFill>
                  <a:srgbClr val="FFFF00"/>
                </a:solidFill>
                <a:latin typeface="Verdana" panose="020B0604030504040204" pitchFamily="34" charset="0"/>
              </a:rPr>
              <a:t>TUTTE LE IMMAGINI SONO PROTETTE DA COPYRIGHT - ALL PICTURES ARE BY COPYRIGHT</a:t>
            </a:r>
          </a:p>
        </p:txBody>
      </p:sp>
      <p:sp>
        <p:nvSpPr>
          <p:cNvPr id="2053" name="Rectangle 7">
            <a:extLst>
              <a:ext uri="{FF2B5EF4-FFF2-40B4-BE49-F238E27FC236}">
                <a16:creationId xmlns:a16="http://schemas.microsoft.com/office/drawing/2014/main" id="{A5DAD2AB-C432-A0FF-C2FF-11632EADB723}"/>
              </a:ext>
            </a:extLst>
          </p:cNvPr>
          <p:cNvSpPr>
            <a:spLocks noChangeArrowheads="1"/>
          </p:cNvSpPr>
          <p:nvPr>
            <p:custDataLst>
              <p:tags r:id="rId4"/>
            </p:custDataLst>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2054" name="Rectangle 8">
            <a:extLst>
              <a:ext uri="{FF2B5EF4-FFF2-40B4-BE49-F238E27FC236}">
                <a16:creationId xmlns:a16="http://schemas.microsoft.com/office/drawing/2014/main" id="{299B51E2-5894-8EF2-B775-C5E0EB45AC41}"/>
              </a:ext>
            </a:extLst>
          </p:cNvPr>
          <p:cNvSpPr>
            <a:spLocks noChangeArrowheads="1"/>
          </p:cNvSpPr>
          <p:nvPr>
            <p:custDataLst>
              <p:tags r:id="rId5"/>
            </p:custDataLst>
          </p:nvPr>
        </p:nvSpPr>
        <p:spPr bwMode="auto">
          <a:xfrm>
            <a:off x="1219200" y="3441624"/>
            <a:ext cx="3352800"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tentazione ti spinge a scegliere la tua bussola </a:t>
            </a:r>
            <a:r>
              <a:rPr lang="it-IT" sz="1000" i="1" kern="0" dirty="0" err="1">
                <a:solidFill>
                  <a:schemeClr val="tx1"/>
                </a:solidFill>
                <a:effectLst/>
                <a:latin typeface="Verdana" panose="020B0604030504040204" pitchFamily="34" charset="0"/>
                <a:ea typeface="Verdana" panose="020B0604030504040204" pitchFamily="34" charset="0"/>
              </a:rPr>
              <a:t>Temptation</a:t>
            </a:r>
            <a:r>
              <a:rPr lang="it-IT" sz="1000" i="1" kern="0" dirty="0">
                <a:solidFill>
                  <a:schemeClr val="tx1"/>
                </a:solidFill>
                <a:effectLst/>
                <a:latin typeface="Verdana" panose="020B0604030504040204" pitchFamily="34" charset="0"/>
                <a:ea typeface="Verdana" panose="020B0604030504040204" pitchFamily="34" charset="0"/>
              </a:rPr>
              <a:t> </a:t>
            </a:r>
            <a:r>
              <a:rPr lang="it-IT" sz="1000" i="1" kern="0" dirty="0" err="1">
                <a:solidFill>
                  <a:schemeClr val="tx1"/>
                </a:solidFill>
                <a:effectLst/>
                <a:latin typeface="Verdana" panose="020B0604030504040204" pitchFamily="34" charset="0"/>
                <a:ea typeface="Verdana" panose="020B0604030504040204" pitchFamily="34" charset="0"/>
              </a:rPr>
              <a:t>pushes</a:t>
            </a:r>
            <a:r>
              <a:rPr lang="it-IT" sz="1000" i="1" kern="0" dirty="0">
                <a:solidFill>
                  <a:schemeClr val="tx1"/>
                </a:solidFill>
                <a:effectLst/>
                <a:latin typeface="Verdana" panose="020B0604030504040204" pitchFamily="34" charset="0"/>
                <a:ea typeface="Verdana" panose="020B0604030504040204" pitchFamily="34" charset="0"/>
              </a:rPr>
              <a:t> </a:t>
            </a:r>
            <a:r>
              <a:rPr lang="it-IT" sz="1000" i="1" kern="0" dirty="0" err="1">
                <a:solidFill>
                  <a:schemeClr val="tx1"/>
                </a:solidFill>
                <a:effectLst/>
                <a:latin typeface="Verdana" panose="020B0604030504040204" pitchFamily="34" charset="0"/>
                <a:ea typeface="Verdana" panose="020B0604030504040204" pitchFamily="34" charset="0"/>
              </a:rPr>
              <a:t>you</a:t>
            </a:r>
            <a:r>
              <a:rPr lang="it-IT" sz="1000" i="1" kern="0" dirty="0">
                <a:solidFill>
                  <a:schemeClr val="tx1"/>
                </a:solidFill>
                <a:effectLst/>
                <a:latin typeface="Verdana" panose="020B0604030504040204" pitchFamily="34" charset="0"/>
                <a:ea typeface="Verdana" panose="020B0604030504040204" pitchFamily="34" charset="0"/>
              </a:rPr>
              <a:t> to </a:t>
            </a:r>
            <a:r>
              <a:rPr lang="it-IT" sz="1000" i="1" kern="0" dirty="0" err="1">
                <a:solidFill>
                  <a:schemeClr val="tx1"/>
                </a:solidFill>
                <a:effectLst/>
                <a:latin typeface="Verdana" panose="020B0604030504040204" pitchFamily="34" charset="0"/>
                <a:ea typeface="Verdana" panose="020B0604030504040204" pitchFamily="34" charset="0"/>
              </a:rPr>
              <a:t>choose</a:t>
            </a:r>
            <a:r>
              <a:rPr lang="it-IT" sz="1000" i="1" kern="0" dirty="0">
                <a:solidFill>
                  <a:schemeClr val="tx1"/>
                </a:solidFill>
                <a:effectLst/>
                <a:latin typeface="Verdana" panose="020B0604030504040204" pitchFamily="34" charset="0"/>
                <a:ea typeface="Verdana" panose="020B0604030504040204" pitchFamily="34" charset="0"/>
              </a:rPr>
              <a:t> </a:t>
            </a:r>
            <a:r>
              <a:rPr lang="it-IT" sz="1000" i="1" kern="0" dirty="0" err="1">
                <a:solidFill>
                  <a:schemeClr val="tx1"/>
                </a:solidFill>
                <a:effectLst/>
                <a:latin typeface="Verdana" panose="020B0604030504040204" pitchFamily="34" charset="0"/>
                <a:ea typeface="Verdana" panose="020B0604030504040204" pitchFamily="34" charset="0"/>
              </a:rPr>
              <a:t>your</a:t>
            </a:r>
            <a:r>
              <a:rPr lang="it-IT" sz="1000" i="1" kern="0" dirty="0">
                <a:solidFill>
                  <a:schemeClr val="tx1"/>
                </a:solidFill>
                <a:effectLst/>
                <a:latin typeface="Verdana" panose="020B0604030504040204" pitchFamily="34" charset="0"/>
                <a:ea typeface="Verdana" panose="020B0604030504040204" pitchFamily="34" charset="0"/>
              </a:rPr>
              <a:t> </a:t>
            </a:r>
            <a:r>
              <a:rPr lang="it-IT" sz="1000" i="1" kern="0" dirty="0" err="1">
                <a:solidFill>
                  <a:schemeClr val="tx1"/>
                </a:solidFill>
                <a:effectLst/>
                <a:latin typeface="Verdana" panose="020B0604030504040204" pitchFamily="34" charset="0"/>
                <a:ea typeface="Verdana" panose="020B0604030504040204" pitchFamily="34" charset="0"/>
              </a:rPr>
              <a:t>compass</a:t>
            </a:r>
            <a:endParaRPr lang="it-IT" altLang="it-IT" sz="1000" i="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055" name="Rectangle 43">
            <a:extLst>
              <a:ext uri="{FF2B5EF4-FFF2-40B4-BE49-F238E27FC236}">
                <a16:creationId xmlns:a16="http://schemas.microsoft.com/office/drawing/2014/main" id="{8E36FC8C-40EA-54A7-04F2-9C3A6EC8D729}"/>
              </a:ext>
            </a:extLst>
          </p:cNvPr>
          <p:cNvSpPr>
            <a:spLocks noChangeArrowheads="1"/>
          </p:cNvSpPr>
          <p:nvPr>
            <p:custDataLst>
              <p:tags r:id="rId6"/>
            </p:custDataLst>
          </p:nvPr>
        </p:nvSpPr>
        <p:spPr bwMode="auto">
          <a:xfrm>
            <a:off x="44121" y="1397000"/>
            <a:ext cx="527709" cy="5078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900" dirty="0">
                <a:solidFill>
                  <a:srgbClr val="FFFF00"/>
                </a:solidFill>
                <a:latin typeface="Verdana" panose="020B0604030504040204" pitchFamily="34" charset="0"/>
              </a:rPr>
              <a:t>ANNO</a:t>
            </a:r>
          </a:p>
          <a:p>
            <a:pPr algn="ctr"/>
            <a:r>
              <a:rPr lang="it-IT" altLang="it-IT" sz="900" dirty="0">
                <a:solidFill>
                  <a:srgbClr val="FFFF00"/>
                </a:solidFill>
                <a:latin typeface="Verdana" panose="020B0604030504040204" pitchFamily="34" charset="0"/>
              </a:rPr>
              <a:t>YEAR</a:t>
            </a:r>
          </a:p>
          <a:p>
            <a:pPr algn="ctr"/>
            <a:r>
              <a:rPr lang="it-IT" altLang="it-IT" sz="900" dirty="0">
                <a:solidFill>
                  <a:srgbClr val="FFFF00"/>
                </a:solidFill>
                <a:latin typeface="Verdana" panose="020B0604030504040204" pitchFamily="34" charset="0"/>
              </a:rPr>
              <a:t>B</a:t>
            </a:r>
          </a:p>
        </p:txBody>
      </p:sp>
      <p:sp>
        <p:nvSpPr>
          <p:cNvPr id="4104" name="Rectangle 56">
            <a:extLst>
              <a:ext uri="{FF2B5EF4-FFF2-40B4-BE49-F238E27FC236}">
                <a16:creationId xmlns:a16="http://schemas.microsoft.com/office/drawing/2014/main" id="{9BED519D-1CA3-EBE2-4444-B1277141EA0B}"/>
              </a:ext>
            </a:extLst>
          </p:cNvPr>
          <p:cNvSpPr>
            <a:spLocks noChangeArrowheads="1"/>
          </p:cNvSpPr>
          <p:nvPr>
            <p:custDataLst>
              <p:tags r:id="rId7"/>
            </p:custDataLst>
          </p:nvPr>
        </p:nvSpPr>
        <p:spPr bwMode="auto">
          <a:xfrm>
            <a:off x="6012160" y="6516216"/>
            <a:ext cx="3502025" cy="230832"/>
          </a:xfrm>
          <a:prstGeom prst="rect">
            <a:avLst/>
          </a:prstGeom>
          <a:noFill/>
          <a:ln w="9525">
            <a:noFill/>
            <a:miter lim="800000"/>
          </a:ln>
          <a:effectLst/>
        </p:spPr>
        <p:txBody>
          <a:bodyPr>
            <a:spAutoFit/>
          </a:bodyPr>
          <a:lstStyle/>
          <a:p>
            <a:pPr algn="ctr"/>
            <a:r>
              <a:rPr lang="it-IT" altLang="it-IT" sz="900" i="1" dirty="0">
                <a:solidFill>
                  <a:srgbClr val="FFFF00"/>
                </a:solidFill>
                <a:latin typeface="Times New Roman" panose="02020603050405020304" pitchFamily="18" charset="0"/>
                <a:ea typeface="Verdana" panose="020B0604030504040204" pitchFamily="34" charset="0"/>
                <a:cs typeface="Times New Roman" panose="02020603050405020304" pitchFamily="18" charset="0"/>
              </a:rPr>
              <a:t>Gaetano Lastilla – </a:t>
            </a:r>
            <a:r>
              <a:rPr lang="it-IT" altLang="it-IT" sz="900" i="1" dirty="0" err="1">
                <a:solidFill>
                  <a:srgbClr val="FFFF00"/>
                </a:solidFill>
                <a:latin typeface="Times New Roman" panose="02020603050405020304" pitchFamily="18" charset="0"/>
                <a:ea typeface="Verdana" panose="020B0604030504040204" pitchFamily="34" charset="0"/>
                <a:cs typeface="Times New Roman" panose="02020603050405020304" pitchFamily="18" charset="0"/>
              </a:rPr>
              <a:t>February</a:t>
            </a:r>
            <a:r>
              <a:rPr lang="it-IT" altLang="it-IT" sz="900" i="1" dirty="0">
                <a:solidFill>
                  <a:srgbClr val="FFFF00"/>
                </a:solidFill>
                <a:latin typeface="Times New Roman" panose="02020603050405020304" pitchFamily="18" charset="0"/>
                <a:ea typeface="Verdana" panose="020B0604030504040204" pitchFamily="34" charset="0"/>
                <a:cs typeface="Times New Roman" panose="02020603050405020304" pitchFamily="18" charset="0"/>
              </a:rPr>
              <a:t> 2024</a:t>
            </a:r>
          </a:p>
        </p:txBody>
      </p:sp>
      <p:pic>
        <p:nvPicPr>
          <p:cNvPr id="2057" name="Picture 101" descr="C:\ARCHIVIO GENERALE\PRESENTAZIONI\in COSTRUZIONE\S.Scritture del 24.08\candelabro copia.gif">
            <a:extLst>
              <a:ext uri="{FF2B5EF4-FFF2-40B4-BE49-F238E27FC236}">
                <a16:creationId xmlns:a16="http://schemas.microsoft.com/office/drawing/2014/main" id="{A3F74E7E-F45B-2F29-F9FE-3A42B38DB465}"/>
              </a:ext>
            </a:extLst>
          </p:cNvPr>
          <p:cNvPicPr>
            <a:picLocks noChangeAspect="1" noChangeArrowheads="1"/>
          </p:cNvPicPr>
          <p:nvPr>
            <p:custDataLst>
              <p:tags r:id="rId8"/>
            </p:custDataLst>
          </p:nvPr>
        </p:nvPicPr>
        <p:blipFill>
          <a:blip r:embed="rId13">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59" name="Picture 41" descr="C:\ARCHIVIO GENERALE\PRESENTAZIONI\in COSTRUZIONE\S.Scritture del 22.02\Gesù tentato.jpg">
            <a:extLst>
              <a:ext uri="{FF2B5EF4-FFF2-40B4-BE49-F238E27FC236}">
                <a16:creationId xmlns:a16="http://schemas.microsoft.com/office/drawing/2014/main" id="{BC73C6A4-E157-71CC-0021-712AF1F361D3}"/>
              </a:ext>
            </a:extLst>
          </p:cNvPr>
          <p:cNvPicPr>
            <a:picLocks noChangeAspect="1" noChangeArrowheads="1"/>
          </p:cNvPicPr>
          <p:nvPr>
            <p:custDataLst>
              <p:tags r:id="rId9"/>
            </p:custDataLst>
          </p:nvPr>
        </p:nvPicPr>
        <p:blipFill>
          <a:blip r:embed="rId14">
            <a:extLst>
              <a:ext uri="{28A0092B-C50C-407E-A947-70E740481C1C}">
                <a14:useLocalDpi xmlns:a14="http://schemas.microsoft.com/office/drawing/2010/main" val="0"/>
              </a:ext>
            </a:extLst>
          </a:blip>
          <a:srcRect/>
          <a:stretch>
            <a:fillRect/>
          </a:stretch>
        </p:blipFill>
        <p:spPr bwMode="auto">
          <a:xfrm>
            <a:off x="4800600" y="1295400"/>
            <a:ext cx="30480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
        <p:nvSpPr>
          <p:cNvPr id="2060" name="Rectangle 12">
            <a:extLst>
              <a:ext uri="{FF2B5EF4-FFF2-40B4-BE49-F238E27FC236}">
                <a16:creationId xmlns:a16="http://schemas.microsoft.com/office/drawing/2014/main" id="{C792BEA8-244B-2FA7-8B69-06A14E74136F}"/>
              </a:ext>
            </a:extLst>
          </p:cNvPr>
          <p:cNvSpPr>
            <a:spLocks noChangeArrowheads="1"/>
          </p:cNvSpPr>
          <p:nvPr/>
        </p:nvSpPr>
        <p:spPr bwMode="auto">
          <a:xfrm>
            <a:off x="1676400" y="3861107"/>
            <a:ext cx="2286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altLang="it-IT" sz="900" i="1" dirty="0">
                <a:latin typeface="Times New Roman" panose="02020603050405020304" pitchFamily="18" charset="0"/>
                <a:cs typeface="Times New Roman" panose="02020603050405020304" pitchFamily="18" charset="0"/>
              </a:rPr>
              <a:t>Commento di padre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2061" name="931-Cosa Offrirti.mid">
            <a:hlinkClick r:id="" action="ppaction://media"/>
            <a:extLst>
              <a:ext uri="{FF2B5EF4-FFF2-40B4-BE49-F238E27FC236}">
                <a16:creationId xmlns:a16="http://schemas.microsoft.com/office/drawing/2014/main" id="{0EC8B0AF-6BE0-EC9D-435C-CA9298A56BA1}"/>
              </a:ext>
            </a:extLst>
          </p:cNvPr>
          <p:cNvPicPr>
            <a:picLocks noChangeAspect="1" noChangeArrowheads="1"/>
          </p:cNvPicPr>
          <p:nvPr>
            <a:audioFile r:link="rId10"/>
          </p:nvPr>
        </p:nvPicPr>
        <p:blipFill>
          <a:blip r:embed="rId15">
            <a:extLst>
              <a:ext uri="{28A0092B-C50C-407E-A947-70E740481C1C}">
                <a14:useLocalDpi xmlns:a14="http://schemas.microsoft.com/office/drawing/2010/main" val="0"/>
              </a:ext>
            </a:extLst>
          </a:blip>
          <a:srcRect/>
          <a:stretch>
            <a:fillRect/>
          </a:stretch>
        </p:blipFill>
        <p:spPr bwMode="auto">
          <a:xfrm>
            <a:off x="6858000" y="-6096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6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1">
                <p:cTn id="7" repeatCount="indefinite" fill="hold" display="0">
                  <p:stCondLst>
                    <p:cond delay="indefinite"/>
                  </p:stCondLst>
                  <p:endCondLst>
                    <p:cond evt="onStopAudio" delay="0">
                      <p:tgtEl>
                        <p:sldTgt/>
                      </p:tgtEl>
                    </p:cond>
                  </p:endCondLst>
                </p:cTn>
                <p:tgtEl>
                  <p:spTgt spid="206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83" name="Rectangle 2">
            <a:extLst>
              <a:ext uri="{FF2B5EF4-FFF2-40B4-BE49-F238E27FC236}">
                <a16:creationId xmlns:a16="http://schemas.microsoft.com/office/drawing/2014/main" id="{67CBA4BF-4447-C425-BDAB-FB1081D6D145}"/>
              </a:ext>
            </a:extLst>
          </p:cNvPr>
          <p:cNvSpPr>
            <a:spLocks noGrp="1" noChangeArrowheads="1"/>
          </p:cNvSpPr>
          <p:nvPr>
            <p:ph type="title"/>
            <p:custDataLst>
              <p:tags r:id="rId1"/>
            </p:custDataLst>
          </p:nvPr>
        </p:nvSpPr>
        <p:spPr>
          <a:xfrm>
            <a:off x="0" y="685800"/>
            <a:ext cx="9144000" cy="1143000"/>
          </a:xfrm>
          <a:solidFill>
            <a:srgbClr val="000000"/>
          </a:solidFill>
          <a:ln cap="flat" algn="ctr">
            <a:solidFill>
              <a:srgbClr val="000000"/>
            </a:solidFill>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ma è invocazione di salvezza rivolta a Dio da parte di una buona coscienza, in virtù della risurrezione di Gesù Cristo. Egli è alla destra di Dio, dopo essere salito al cielo e aver ottenuto la sovranità sugli angeli, i Principati e le Potenze. </a:t>
            </a:r>
            <a:r>
              <a:rPr lang="it-IT" altLang="it-IT" sz="1800" i="1">
                <a:solidFill>
                  <a:srgbClr val="FFFFFF"/>
                </a:solidFill>
                <a:latin typeface="Verdana" panose="020B0604030504040204" pitchFamily="34" charset="0"/>
                <a:cs typeface="Times New Roman" panose="02020603050405020304" pitchFamily="18" charset="0"/>
              </a:rPr>
              <a:t>(1Pt 3, 21b-22)</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1267" name="Rectangle 4">
            <a:extLst>
              <a:ext uri="{FF2B5EF4-FFF2-40B4-BE49-F238E27FC236}">
                <a16:creationId xmlns:a16="http://schemas.microsoft.com/office/drawing/2014/main" id="{763D43EE-CEBC-98D7-D444-07EE25ECEE75}"/>
              </a:ext>
            </a:extLst>
          </p:cNvPr>
          <p:cNvSpPr>
            <a:spLocks noChangeArrowheads="1"/>
          </p:cNvSpPr>
          <p:nvPr>
            <p:custDataLst>
              <p:tags r:id="rId2"/>
            </p:custDataLst>
          </p:nvPr>
        </p:nvSpPr>
        <p:spPr bwMode="auto">
          <a:xfrm>
            <a:off x="0" y="52578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rgbClr val="FFFFFF"/>
                </a:solidFill>
                <a:latin typeface="Verdana" panose="020B0604030504040204" pitchFamily="34" charset="0"/>
                <a:cs typeface="Tahoma" panose="020B0604030504040204" pitchFamily="34" charset="0"/>
              </a:rPr>
              <a:t>this baptism is not a matter of physical cleansing but of asking God to reconcile us through the resurrection of Christ Jesus. He has ascended to heaven and is at the right hand of God, having subjected the angels, Dominations and Powers.</a:t>
            </a:r>
            <a:r>
              <a:rPr lang="en-GB" altLang="it-IT" sz="1800" i="1">
                <a:solidFill>
                  <a:srgbClr val="FFFFFF"/>
                </a:solidFill>
                <a:latin typeface="Verdana" panose="020B0604030504040204" pitchFamily="34" charset="0"/>
                <a:cs typeface="Times New Roman" panose="02020603050405020304" pitchFamily="18" charset="0"/>
              </a:rPr>
              <a:t> (1P 3: 21b-22)</a:t>
            </a:r>
            <a:endParaRPr lang="it-IT" altLang="it-IT" sz="1800">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BE3BCAE3-E81F-C176-AE61-F44EFB478E09}"/>
              </a:ext>
            </a:extLst>
          </p:cNvPr>
          <p:cNvSpPr>
            <a:spLocks noGrp="1" noChangeArrowheads="1"/>
          </p:cNvSpPr>
          <p:nvPr>
            <p:ph type="title"/>
            <p:custDataLst>
              <p:tags r:id="rId1"/>
            </p:custDataLst>
          </p:nvPr>
        </p:nvSpPr>
        <p:spPr>
          <a:xfrm>
            <a:off x="4343400" y="1524000"/>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17411" name="Rectangle 5">
            <a:extLst>
              <a:ext uri="{FF2B5EF4-FFF2-40B4-BE49-F238E27FC236}">
                <a16:creationId xmlns:a16="http://schemas.microsoft.com/office/drawing/2014/main" id="{3AF12084-F122-7FE4-4AF7-A5179404B3CE}"/>
              </a:ext>
            </a:extLst>
          </p:cNvPr>
          <p:cNvSpPr>
            <a:spLocks noChangeArrowheads="1"/>
          </p:cNvSpPr>
          <p:nvPr>
            <p:custDataLst>
              <p:tags r:id="rId2"/>
            </p:custDataLst>
          </p:nvPr>
        </p:nvSpPr>
        <p:spPr bwMode="auto">
          <a:xfrm>
            <a:off x="1295400" y="2057400"/>
            <a:ext cx="3352800" cy="915988"/>
          </a:xfrm>
          <a:prstGeom prst="rect">
            <a:avLst/>
          </a:prstGeom>
          <a:noFill/>
          <a:ln w="9525">
            <a:noFill/>
            <a:miter lim="800000"/>
          </a:ln>
          <a:effectLst/>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In quel tempo,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lo Spirito sospinse Gesù nel deserto</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(Mc 1, 12) </a:t>
            </a:r>
          </a:p>
        </p:txBody>
      </p:sp>
      <p:sp>
        <p:nvSpPr>
          <p:cNvPr id="12292" name="Rectangle 6">
            <a:extLst>
              <a:ext uri="{FF2B5EF4-FFF2-40B4-BE49-F238E27FC236}">
                <a16:creationId xmlns:a16="http://schemas.microsoft.com/office/drawing/2014/main" id="{F210F78C-106C-78D6-FE63-DE165810DCB9}"/>
              </a:ext>
            </a:extLst>
          </p:cNvPr>
          <p:cNvSpPr>
            <a:spLocks noChangeArrowheads="1"/>
          </p:cNvSpPr>
          <p:nvPr>
            <p:custDataLst>
              <p:tags r:id="rId3"/>
            </p:custDataLst>
          </p:nvPr>
        </p:nvSpPr>
        <p:spPr bwMode="auto">
          <a:xfrm>
            <a:off x="4648200" y="1981200"/>
            <a:ext cx="3429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it-IT" altLang="it-IT" sz="1800" dirty="0">
                <a:solidFill>
                  <a:srgbClr val="000000"/>
                </a:solidFill>
                <a:latin typeface="Verdana" panose="020B0604030504040204" pitchFamily="34" charset="0"/>
                <a:cs typeface="Times New Roman" panose="02020603050405020304" pitchFamily="18" charset="0"/>
              </a:rPr>
              <a:t>  </a:t>
            </a:r>
            <a:r>
              <a:rPr lang="en-GB" altLang="it-IT" sz="1800" i="1" dirty="0">
                <a:solidFill>
                  <a:srgbClr val="000000"/>
                </a:solidFill>
                <a:latin typeface="Verdana" panose="020B0604030504040204" pitchFamily="34" charset="0"/>
                <a:cs typeface="Times New Roman" panose="02020603050405020304" pitchFamily="18" charset="0"/>
              </a:rPr>
              <a:t> </a:t>
            </a:r>
            <a:r>
              <a:rPr lang="en-GB" altLang="it-IT" sz="1800" i="1" dirty="0">
                <a:solidFill>
                  <a:srgbClr val="000000"/>
                </a:solidFill>
                <a:latin typeface="Verdana" panose="020B0604030504040204" pitchFamily="34" charset="0"/>
                <a:ea typeface="Arial Unicode MS" pitchFamily="34" charset="-128"/>
              </a:rPr>
              <a:t> During that time, </a:t>
            </a:r>
            <a:r>
              <a:rPr lang="en-GB" altLang="it-IT" sz="1800" dirty="0">
                <a:solidFill>
                  <a:srgbClr val="000000"/>
                </a:solidFill>
                <a:latin typeface="Verdana" panose="020B0604030504040204" pitchFamily="34" charset="0"/>
                <a:cs typeface="Tahoma" panose="020B0604030504040204" pitchFamily="34" charset="0"/>
              </a:rPr>
              <a:t>the Spirit drove him into the desert.</a:t>
            </a:r>
            <a:r>
              <a:rPr lang="en-GB" altLang="it-IT" sz="1800" i="1" dirty="0">
                <a:solidFill>
                  <a:srgbClr val="000000"/>
                </a:solidFill>
                <a:latin typeface="Verdana" panose="020B0604030504040204" pitchFamily="34" charset="0"/>
                <a:cs typeface="Tahoma" panose="020B0604030504040204" pitchFamily="34" charset="0"/>
              </a:rPr>
              <a:t>  </a:t>
            </a:r>
            <a:r>
              <a:rPr lang="en-GB" altLang="it-IT" sz="1800" i="1" dirty="0">
                <a:solidFill>
                  <a:srgbClr val="000000"/>
                </a:solidFill>
                <a:latin typeface="Verdana" panose="020B0604030504040204" pitchFamily="34" charset="0"/>
                <a:cs typeface="Times New Roman" panose="02020603050405020304" pitchFamily="18" charset="0"/>
              </a:rPr>
              <a:t>(Mk 1: 12)</a:t>
            </a:r>
            <a:endParaRPr lang="it-IT" altLang="it-IT" sz="1800" i="1" dirty="0">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32C89F43-A2C5-FD79-DABE-FF942C972DC2}"/>
              </a:ext>
            </a:extLst>
          </p:cNvPr>
          <p:cNvSpPr>
            <a:spLocks noChangeArrowheads="1"/>
          </p:cNvSpPr>
          <p:nvPr>
            <p:custDataLst>
              <p:tags r:id="rId4"/>
            </p:custDataLst>
          </p:nvPr>
        </p:nvSpPr>
        <p:spPr bwMode="auto">
          <a:xfrm>
            <a:off x="755650" y="0"/>
            <a:ext cx="7848600" cy="1169551"/>
          </a:xfrm>
          <a:prstGeom prst="rect">
            <a:avLst/>
          </a:prstGeom>
          <a:solidFill>
            <a:srgbClr val="56037B"/>
          </a:solidFill>
          <a:ln w="9525">
            <a:solidFill>
              <a:srgbClr val="530280"/>
            </a:solidFill>
            <a:miter lim="800000"/>
          </a:ln>
        </p:spPr>
        <p:txBody>
          <a:bodyPr>
            <a:spAutoFit/>
          </a:bodyPr>
          <a:lstStyle/>
          <a:p>
            <a:pPr algn="ctr"/>
            <a:endParaRPr lang="it-IT" altLang="it-IT" sz="1000" dirty="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endParaRPr>
          </a:p>
          <a:p>
            <a:pPr algn="ctr"/>
            <a:r>
              <a:rPr lang="it-IT" altLang="it-IT" sz="2000" dirty="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Tutti i sentieri del Signore sono amore e fedeltà</a:t>
            </a:r>
          </a:p>
          <a:p>
            <a:pPr algn="ctr"/>
            <a:r>
              <a:rPr lang="it-IT" altLang="it-IT" sz="2000" dirty="0" err="1">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All</a:t>
            </a:r>
            <a:r>
              <a:rPr lang="it-IT" altLang="it-IT" sz="2000" dirty="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 the </a:t>
            </a:r>
            <a:r>
              <a:rPr lang="it-IT" altLang="it-IT" sz="2000" dirty="0" err="1">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paths</a:t>
            </a:r>
            <a:r>
              <a:rPr lang="it-IT" altLang="it-IT" sz="2000" dirty="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 of the Lord are love and </a:t>
            </a:r>
            <a:r>
              <a:rPr lang="it-IT" sz="2000" kern="0" dirty="0" err="1">
                <a:solidFill>
                  <a:schemeClr val="bg1"/>
                </a:solidFill>
                <a:effectLst/>
                <a:latin typeface="Verdana" panose="020B0604030504040204" pitchFamily="34" charset="0"/>
                <a:ea typeface="Verdana" panose="020B0604030504040204" pitchFamily="34" charset="0"/>
              </a:rPr>
              <a:t>faithfulness</a:t>
            </a:r>
            <a:r>
              <a:rPr lang="it-IT" sz="2000" kern="0" dirty="0">
                <a:solidFill>
                  <a:schemeClr val="bg1"/>
                </a:solidFill>
                <a:effectLst/>
                <a:latin typeface="Verdana" panose="020B0604030504040204" pitchFamily="34" charset="0"/>
                <a:ea typeface="Verdana" panose="020B0604030504040204" pitchFamily="34" charset="0"/>
              </a:rPr>
              <a:t> </a:t>
            </a:r>
            <a:br>
              <a:rPr lang="it-IT" altLang="it-IT" sz="2000" dirty="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br>
            <a:endParaRPr lang="it-IT" altLang="it-IT" sz="2000" dirty="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2294" name="Rettangolo 1">
            <a:extLst>
              <a:ext uri="{FF2B5EF4-FFF2-40B4-BE49-F238E27FC236}">
                <a16:creationId xmlns:a16="http://schemas.microsoft.com/office/drawing/2014/main" id="{A022B220-8BF3-896B-9210-CD097B740048}"/>
              </a:ext>
            </a:extLst>
          </p:cNvPr>
          <p:cNvSpPr>
            <a:spLocks noChangeArrowheads="1"/>
          </p:cNvSpPr>
          <p:nvPr>
            <p:custDataLst>
              <p:tags r:id="rId5"/>
            </p:custDataLst>
          </p:nvPr>
        </p:nvSpPr>
        <p:spPr bwMode="auto">
          <a:xfrm>
            <a:off x="1295400" y="14478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MARCO</a:t>
            </a:r>
          </a:p>
        </p:txBody>
      </p:sp>
      <p:pic>
        <p:nvPicPr>
          <p:cNvPr id="12295" name="Picture 33" descr="C:\ARCHIVIO GENERALE\PRESENTAZIONI\in COSTRUZIONE\S.Scritture del 22.02\deserto e bestie selvatiche.jpg">
            <a:extLst>
              <a:ext uri="{FF2B5EF4-FFF2-40B4-BE49-F238E27FC236}">
                <a16:creationId xmlns:a16="http://schemas.microsoft.com/office/drawing/2014/main" id="{ADF00787-F723-BD52-AC3E-FC16C5961684}"/>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4648200" y="3505200"/>
            <a:ext cx="3225800"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12296" name="Picture 34" descr="C:\ARCHIVIO GENERALE\PRESENTAZIONI\in COSTRUZIONE\S.Scritture del 22.02\deserto.jpg">
            <a:extLst>
              <a:ext uri="{FF2B5EF4-FFF2-40B4-BE49-F238E27FC236}">
                <a16:creationId xmlns:a16="http://schemas.microsoft.com/office/drawing/2014/main" id="{D9950EFC-1438-4147-3318-0F42AABB7EEF}"/>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1295400" y="3505200"/>
            <a:ext cx="3124200"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08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92" name="Rectangle 78">
            <a:extLst>
              <a:ext uri="{FF2B5EF4-FFF2-40B4-BE49-F238E27FC236}">
                <a16:creationId xmlns:a16="http://schemas.microsoft.com/office/drawing/2014/main" id="{2CCE999F-039B-EB9E-45F6-7FFA3E51CF0E}"/>
              </a:ext>
            </a:extLst>
          </p:cNvPr>
          <p:cNvSpPr>
            <a:spLocks noChangeArrowheads="1"/>
          </p:cNvSpPr>
          <p:nvPr>
            <p:custDataLst>
              <p:tags r:id="rId1"/>
            </p:custDataLst>
          </p:nvPr>
        </p:nvSpPr>
        <p:spPr bwMode="auto">
          <a:xfrm>
            <a:off x="228600" y="609600"/>
            <a:ext cx="8686800" cy="650875"/>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e nel deserto rimase quaranta giorni, tentato da Satana. Stava con le bestie selvatiche e gli angeli lo servivano.</a:t>
            </a: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(Mc 1, 13)</a:t>
            </a:r>
          </a:p>
        </p:txBody>
      </p:sp>
      <p:sp>
        <p:nvSpPr>
          <p:cNvPr id="93" name="Rectangle 114">
            <a:extLst>
              <a:ext uri="{FF2B5EF4-FFF2-40B4-BE49-F238E27FC236}">
                <a16:creationId xmlns:a16="http://schemas.microsoft.com/office/drawing/2014/main" id="{BC73CF92-8FE5-99F2-D53C-8CE29BD90416}"/>
              </a:ext>
            </a:extLst>
          </p:cNvPr>
          <p:cNvSpPr>
            <a:spLocks noChangeArrowheads="1"/>
          </p:cNvSpPr>
          <p:nvPr>
            <p:custDataLst>
              <p:tags r:id="rId2"/>
            </p:custDataLst>
          </p:nvPr>
        </p:nvSpPr>
        <p:spPr bwMode="auto">
          <a:xfrm>
            <a:off x="228600" y="5791200"/>
            <a:ext cx="8763000" cy="650875"/>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GB" altLang="it-IT" sz="1800">
                <a:solidFill>
                  <a:schemeClr val="tx1"/>
                </a:solidFill>
                <a:latin typeface="Verdana" panose="020B0604030504040204" pitchFamily="34" charset="0"/>
                <a:cs typeface="Times New Roman" panose="02020603050405020304" pitchFamily="18" charset="0"/>
              </a:rPr>
              <a:t> </a:t>
            </a:r>
            <a:r>
              <a:rPr lang="en-GB" altLang="it-IT" sz="1800">
                <a:solidFill>
                  <a:schemeClr val="tx1"/>
                </a:solidFill>
                <a:latin typeface="Verdana" panose="020B0604030504040204" pitchFamily="34" charset="0"/>
                <a:cs typeface="Tahoma" panose="020B0604030504040204" pitchFamily="34" charset="0"/>
              </a:rPr>
              <a:t> </a:t>
            </a:r>
            <a:r>
              <a:rPr lang="en-GB" altLang="it-IT" sz="1800">
                <a:solidFill>
                  <a:schemeClr val="bg1"/>
                </a:solidFill>
                <a:latin typeface="Verdana" panose="020B0604030504040204" pitchFamily="34" charset="0"/>
                <a:cs typeface="Tahoma" panose="020B0604030504040204" pitchFamily="34" charset="0"/>
              </a:rPr>
              <a:t>Jesus stayed in the desert forty days and was tempted by Satan. He was with the wild animals, but angels ministered to him.</a:t>
            </a:r>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(Mk 1: 13)</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additive="base">
                                        <p:cTn id="7" dur="500" fill="hold"/>
                                        <p:tgtEl>
                                          <p:spTgt spid="92"/>
                                        </p:tgtEl>
                                        <p:attrNameLst>
                                          <p:attrName>ppt_x</p:attrName>
                                        </p:attrNameLst>
                                      </p:cBhvr>
                                      <p:tavLst>
                                        <p:tav tm="0">
                                          <p:val>
                                            <p:strVal val="0-#ppt_w/2"/>
                                          </p:val>
                                        </p:tav>
                                        <p:tav tm="100000">
                                          <p:val>
                                            <p:strVal val="#ppt_x"/>
                                          </p:val>
                                        </p:tav>
                                      </p:tavLst>
                                    </p:anim>
                                    <p:anim calcmode="lin" valueType="num">
                                      <p:cBhvr additive="base">
                                        <p:cTn id="8" dur="500" fill="hold"/>
                                        <p:tgtEl>
                                          <p:spTgt spid="9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93"/>
                                        </p:tgtEl>
                                        <p:attrNameLst>
                                          <p:attrName>style.visibility</p:attrName>
                                        </p:attrNameLst>
                                      </p:cBhvr>
                                      <p:to>
                                        <p:strVal val="visible"/>
                                      </p:to>
                                    </p:set>
                                    <p:anim calcmode="lin" valueType="num">
                                      <p:cBhvr additive="base">
                                        <p:cTn id="12" dur="500" fill="hold"/>
                                        <p:tgtEl>
                                          <p:spTgt spid="93"/>
                                        </p:tgtEl>
                                        <p:attrNameLst>
                                          <p:attrName>ppt_x</p:attrName>
                                        </p:attrNameLst>
                                      </p:cBhvr>
                                      <p:tavLst>
                                        <p:tav tm="0">
                                          <p:val>
                                            <p:strVal val="1+#ppt_w/2"/>
                                          </p:val>
                                        </p:tav>
                                        <p:tav tm="100000">
                                          <p:val>
                                            <p:strVal val="#ppt_x"/>
                                          </p:val>
                                        </p:tav>
                                      </p:tavLst>
                                    </p:anim>
                                    <p:anim calcmode="lin" valueType="num">
                                      <p:cBhvr additive="base">
                                        <p:cTn id="13" dur="500" fill="hold"/>
                                        <p:tgtEl>
                                          <p:spTgt spid="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p:bldP spid="9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2C2A5CF3-6553-7839-148F-F869A486810D}"/>
              </a:ext>
            </a:extLst>
          </p:cNvPr>
          <p:cNvSpPr>
            <a:spLocks noChangeArrowheads="1"/>
          </p:cNvSpPr>
          <p:nvPr>
            <p:custDataLst>
              <p:tags r:id="rId1"/>
            </p:custDataLst>
          </p:nvPr>
        </p:nvSpPr>
        <p:spPr bwMode="auto">
          <a:xfrm>
            <a:off x="0" y="609600"/>
            <a:ext cx="9144000" cy="641350"/>
          </a:xfrm>
          <a:prstGeom prst="rect">
            <a:avLst/>
          </a:prstGeom>
          <a:noFill/>
          <a:ln w="9525">
            <a:noFill/>
            <a:miter lim="800000"/>
          </a:ln>
          <a:effectLst/>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Dopo che Giovanni fu arrestato, Gesù andò nella Galilea, proclamando il vangelo di Dio, e diceva:</a:t>
            </a:r>
            <a:r>
              <a:rPr lang="it-IT" altLang="it-IT" sz="1800" i="1">
                <a:solidFill>
                  <a:schemeClr val="bg1"/>
                </a:solidFill>
                <a:latin typeface="Verdana" panose="020B0604030504040204" pitchFamily="34" charset="0"/>
                <a:cs typeface="Times New Roman" panose="02020603050405020304" pitchFamily="18" charset="0"/>
              </a:rPr>
              <a:t> (Mc 1, 14)</a:t>
            </a:r>
          </a:p>
        </p:txBody>
      </p:sp>
      <p:sp>
        <p:nvSpPr>
          <p:cNvPr id="14339" name="Rectangle 36">
            <a:extLst>
              <a:ext uri="{FF2B5EF4-FFF2-40B4-BE49-F238E27FC236}">
                <a16:creationId xmlns:a16="http://schemas.microsoft.com/office/drawing/2014/main" id="{016ABAD2-CC00-000E-9A33-1D6DF8B83E34}"/>
              </a:ext>
            </a:extLst>
          </p:cNvPr>
          <p:cNvSpPr>
            <a:spLocks noChangeArrowheads="1"/>
          </p:cNvSpPr>
          <p:nvPr>
            <p:custDataLst>
              <p:tags r:id="rId2"/>
            </p:custDataLst>
          </p:nvPr>
        </p:nvSpPr>
        <p:spPr bwMode="auto">
          <a:xfrm>
            <a:off x="0" y="5715000"/>
            <a:ext cx="914400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it-IT" sz="18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 After John was arrested, Jesus went into Galilee and began preaching the Good News of God.</a:t>
            </a:r>
            <a:r>
              <a:rPr lang="en-GB" altLang="it-IT" sz="1800" i="1">
                <a:solidFill>
                  <a:schemeClr val="bg1"/>
                </a:solidFill>
                <a:latin typeface="Verdana" panose="020B0604030504040204" pitchFamily="34" charset="0"/>
                <a:cs typeface="Times New Roman" panose="02020603050405020304" pitchFamily="18" charset="0"/>
              </a:rPr>
              <a:t>  (Mk 1: 14)</a:t>
            </a:r>
            <a:r>
              <a:rPr lang="it-IT" altLang="it-IT" sz="1800" i="1">
                <a:solidFill>
                  <a:schemeClr val="bg1"/>
                </a:solidFill>
                <a:latin typeface="Verdana" panose="020B0604030504040204" pitchFamily="34" charset="0"/>
                <a:ea typeface="Arial Unicode MS" pitchFamily="34" charset="-128"/>
              </a:rPr>
              <a:t> </a:t>
            </a:r>
          </a:p>
        </p:txBody>
      </p:sp>
      <p:pic>
        <p:nvPicPr>
          <p:cNvPr id="14340" name="Picture 17" descr="C:\ARCHIVIO GENERALE\PRESENTAZIONI\in COSTRUZIONE\S.Scritture del 22.02\jesus-preaching- 1.jpg">
            <a:extLst>
              <a:ext uri="{FF2B5EF4-FFF2-40B4-BE49-F238E27FC236}">
                <a16:creationId xmlns:a16="http://schemas.microsoft.com/office/drawing/2014/main" id="{471AB081-B25F-1D72-E1CB-AA0F53A1F78D}"/>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143000" y="1219200"/>
            <a:ext cx="70104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95127379-98C6-7E19-9193-C6DB11B06C5D}"/>
              </a:ext>
            </a:extLst>
          </p:cNvPr>
          <p:cNvSpPr>
            <a:spLocks noGrp="1" noChangeArrowheads="1"/>
          </p:cNvSpPr>
          <p:nvPr>
            <p:ph type="title"/>
            <p:custDataLst>
              <p:tags r:id="rId1"/>
            </p:custDataLst>
          </p:nvPr>
        </p:nvSpPr>
        <p:spPr>
          <a:xfrm>
            <a:off x="0" y="533400"/>
            <a:ext cx="9144000" cy="725488"/>
          </a:xfrm>
          <a:ln cap="flat" algn="ctr">
            <a:miter lim="800000"/>
            <a:headEnd type="none" w="med" len="med"/>
            <a:tailEnd type="none" w="med" len="med"/>
          </a:ln>
        </p:spPr>
        <p:txBody>
          <a:bodyPr/>
          <a:lstStyle/>
          <a:p>
            <a:r>
              <a:rPr 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«Il tempo è compiuto e il regno di Dio è vicino;                                      </a:t>
            </a:r>
            <a:r>
              <a:rPr lang="it-IT" sz="1800">
                <a:ln w="9525" cap="flat" cmpd="sng" algn="ctr">
                  <a:noFill/>
                  <a:prstDash val="solid"/>
                  <a:round/>
                  <a:headEnd type="none" w="med" len="med"/>
                  <a:tailEnd type="none" w="med" len="med"/>
                </a:ln>
                <a:solidFill>
                  <a:srgbClr val="FFFF00"/>
                </a:solidFill>
                <a:latin typeface="Verdana" pitchFamily="34" charset="0"/>
                <a:cs typeface="Times New Roman" pitchFamily="18" charset="0"/>
                <a:sym typeface="Wingdings"/>
              </a:rPr>
              <a:t>convertitevi e credete nel Vangelo</a:t>
            </a:r>
            <a:r>
              <a:rPr 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 </a:t>
            </a:r>
            <a:r>
              <a:rPr lang="it-IT" sz="1800" i="1">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(Mc 1, 15)</a:t>
            </a:r>
            <a:endParaRPr lang="it-IT" sz="1800">
              <a:solidFill>
                <a:schemeClr val="bg1"/>
              </a:solidFill>
              <a:latin typeface="Verdana" pitchFamily="34" charset="0"/>
              <a:cs typeface="Times New Roman" pitchFamily="18" charset="0"/>
            </a:endParaRPr>
          </a:p>
        </p:txBody>
      </p:sp>
      <p:sp>
        <p:nvSpPr>
          <p:cNvPr id="15363" name="Rectangle 4">
            <a:extLst>
              <a:ext uri="{FF2B5EF4-FFF2-40B4-BE49-F238E27FC236}">
                <a16:creationId xmlns:a16="http://schemas.microsoft.com/office/drawing/2014/main" id="{0BA9C194-CB80-183F-2C80-EE485352A853}"/>
              </a:ext>
            </a:extLst>
          </p:cNvPr>
          <p:cNvSpPr>
            <a:spLocks noChangeArrowheads="1"/>
          </p:cNvSpPr>
          <p:nvPr>
            <p:custDataLst>
              <p:tags r:id="rId2"/>
            </p:custDataLst>
          </p:nvPr>
        </p:nvSpPr>
        <p:spPr bwMode="auto">
          <a:xfrm>
            <a:off x="0" y="5715000"/>
            <a:ext cx="914400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fontAlgn="t" hangingPunct="0"/>
            <a:r>
              <a:rPr lang="en-GB" altLang="it-IT" sz="1800">
                <a:solidFill>
                  <a:schemeClr val="bg1"/>
                </a:solidFill>
                <a:latin typeface="Verdana" panose="020B0604030504040204" pitchFamily="34" charset="0"/>
                <a:cs typeface="Tahoma" panose="020B0604030504040204" pitchFamily="34" charset="0"/>
              </a:rPr>
              <a:t>He said, "The time has come; the kingdom of God is at hand.                   </a:t>
            </a:r>
            <a:r>
              <a:rPr lang="en-GB" altLang="it-IT" sz="1800">
                <a:solidFill>
                  <a:srgbClr val="FFFF00"/>
                </a:solidFill>
                <a:latin typeface="Verdana" panose="020B0604030504040204" pitchFamily="34" charset="0"/>
                <a:cs typeface="Tahoma" panose="020B0604030504040204" pitchFamily="34" charset="0"/>
              </a:rPr>
              <a:t>Change  your ways and believe the Good News</a:t>
            </a:r>
            <a:r>
              <a:rPr lang="en-GB" altLang="it-IT" sz="1800">
                <a:solidFill>
                  <a:schemeClr val="bg1"/>
                </a:solidFill>
                <a:latin typeface="Verdana" panose="020B0604030504040204" pitchFamily="34" charset="0"/>
                <a:cs typeface="Tahoma" panose="020B0604030504040204" pitchFamily="34" charset="0"/>
              </a:rPr>
              <a:t>."</a:t>
            </a:r>
            <a:r>
              <a:rPr lang="en-GB" altLang="it-IT" sz="1800" i="1">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(Mk 1: 15)</a:t>
            </a:r>
          </a:p>
        </p:txBody>
      </p:sp>
      <p:pic>
        <p:nvPicPr>
          <p:cNvPr id="15364" name="Picture 14" descr="C:\ARCHIVIO GENERALE\PRESENTAZIONI\in COSTRUZIONE\S.Scritture del 22.02\jesus-preaching-.jpg">
            <a:extLst>
              <a:ext uri="{FF2B5EF4-FFF2-40B4-BE49-F238E27FC236}">
                <a16:creationId xmlns:a16="http://schemas.microsoft.com/office/drawing/2014/main" id="{C2F8DDA1-DA72-206C-04FE-E2AACC63AD67}"/>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600200" y="1219200"/>
            <a:ext cx="5867400" cy="451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336">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4">
            <a:extLst>
              <a:ext uri="{FF2B5EF4-FFF2-40B4-BE49-F238E27FC236}">
                <a16:creationId xmlns:a16="http://schemas.microsoft.com/office/drawing/2014/main" id="{AA81ECA1-5E28-41DF-E4EF-53E5E2B7D3A5}"/>
              </a:ext>
            </a:extLst>
          </p:cNvPr>
          <p:cNvSpPr>
            <a:spLocks noChangeArrowheads="1"/>
          </p:cNvSpPr>
          <p:nvPr>
            <p:custDataLst>
              <p:tags r:id="rId1"/>
            </p:custDataLst>
          </p:nvPr>
        </p:nvSpPr>
        <p:spPr bwMode="auto">
          <a:xfrm>
            <a:off x="0" y="998538"/>
            <a:ext cx="3124200" cy="5859462"/>
          </a:xfrm>
          <a:prstGeom prst="rect">
            <a:avLst/>
          </a:prstGeom>
          <a:noFill/>
          <a:ln w="9525">
            <a:noFill/>
            <a:miter lim="800000"/>
          </a:ln>
          <a:effectLst/>
        </p:spPr>
        <p:txBody>
          <a:bodyPr>
            <a:spAutoFit/>
          </a:bodyPr>
          <a:lstStyle/>
          <a:p>
            <a:pPr>
              <a:spcBef>
                <a:spcPct val="50000"/>
              </a:spcBef>
            </a:pPr>
            <a:r>
              <a:rPr lang="it-IT" altLang="it-IT" sz="1800">
                <a:solidFill>
                  <a:schemeClr val="tx1"/>
                </a:solidFill>
                <a:latin typeface="Arial" panose="020B0604020202020204" pitchFamily="34" charset="0"/>
                <a:cs typeface="Arial" panose="020B0604020202020204" pitchFamily="34" charset="0"/>
              </a:rPr>
              <a:t>La lettura e la meditazione delle sacre scritture domenicali,</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rgbClr val="7E002A"/>
                </a:solidFill>
                <a:latin typeface="Arial" panose="020B0604020202020204" pitchFamily="34" charset="0"/>
                <a:cs typeface="Arial" panose="020B0604020202020204" pitchFamily="34" charset="0"/>
              </a:rPr>
              <a:t>non sostituiscono</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chemeClr val="tx1"/>
                </a:solidFill>
                <a:latin typeface="Arial" panose="020B0604020202020204" pitchFamily="34" charset="0"/>
                <a:cs typeface="Arial" panose="020B0604020202020204" pitchFamily="34" charset="0"/>
              </a:rPr>
              <a:t>la Santa Messa, alla quale siamo tutti chiamati a rendere grazie e onore a Dio e chiedere perdono dei nostri peccati.   </a:t>
            </a:r>
            <a:r>
              <a:rPr lang="it-IT" altLang="it-IT" sz="1800">
                <a:solidFill>
                  <a:srgbClr val="800000"/>
                </a:solidFill>
                <a:latin typeface="Arial" panose="020B0604020202020204" pitchFamily="34" charset="0"/>
                <a:cs typeface="Arial" panose="020B0604020202020204" pitchFamily="34" charset="0"/>
              </a:rPr>
              <a:t>Nella liturgia eucaristica, Cristo attualizza il sacrificio della croce</a:t>
            </a:r>
            <a:r>
              <a:rPr lang="it-IT" altLang="it-IT" sz="1800">
                <a:solidFill>
                  <a:schemeClr val="tx1"/>
                </a:solidFill>
                <a:latin typeface="Arial" panose="020B060402020202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come tale, gradisce essere amato dai figli per </a:t>
            </a:r>
            <a:r>
              <a:rPr lang="it-IT" altLang="it-IT" sz="1800">
                <a:solidFill>
                  <a:srgbClr val="800000"/>
                </a:solidFill>
                <a:latin typeface="Arial" panose="020B0604020202020204" pitchFamily="34" charset="0"/>
                <a:cs typeface="Arial" panose="020B0604020202020204" pitchFamily="34" charset="0"/>
              </a:rPr>
              <a:t>loro</a:t>
            </a:r>
            <a:r>
              <a:rPr lang="it-IT" altLang="it-IT" sz="1800">
                <a:solidFill>
                  <a:schemeClr val="tx1"/>
                </a:solidFill>
                <a:latin typeface="Arial" panose="020B0604020202020204" pitchFamily="34" charset="0"/>
                <a:cs typeface="Arial" panose="020B0604020202020204" pitchFamily="34" charset="0"/>
              </a:rPr>
              <a:t> </a:t>
            </a:r>
            <a:r>
              <a:rPr lang="it-IT" altLang="it-IT" sz="1800">
                <a:solidFill>
                  <a:srgbClr val="7E002A"/>
                </a:solidFill>
                <a:latin typeface="Arial" panose="020B0604020202020204" pitchFamily="34" charset="0"/>
                <a:cs typeface="Arial" panose="020B0604020202020204" pitchFamily="34" charset="0"/>
              </a:rPr>
              <a:t>libera scelta d’amore.</a:t>
            </a:r>
          </a:p>
        </p:txBody>
      </p:sp>
      <p:pic>
        <p:nvPicPr>
          <p:cNvPr id="16387" name="Picture 5" descr="C:\PHOTO ALBUM\Sacramenti\Eucaristia\Eucarestia di Rovigo.jpg">
            <a:extLst>
              <a:ext uri="{FF2B5EF4-FFF2-40B4-BE49-F238E27FC236}">
                <a16:creationId xmlns:a16="http://schemas.microsoft.com/office/drawing/2014/main" id="{D95E6574-7BFC-BA63-1597-7B770A01CA37}"/>
              </a:ext>
            </a:extLst>
          </p:cNvPr>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304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6388" name="Picture 6" descr="C:\PHOTO ALBUM\Sacramenti\Eucaristia\Eucaristia 22.bmp">
            <a:extLst>
              <a:ext uri="{FF2B5EF4-FFF2-40B4-BE49-F238E27FC236}">
                <a16:creationId xmlns:a16="http://schemas.microsoft.com/office/drawing/2014/main" id="{77A2F083-4BEB-D45D-C07B-DCD1292CDFF7}"/>
              </a:ext>
            </a:extLst>
          </p:cNvPr>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3429000" y="0"/>
            <a:ext cx="2078038"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6389" name="Picture 7" descr="C:\PHOTO ALBUM\Sacramenti\Eucaristia\Eucarestia di Rovigo.jpg">
            <a:extLst>
              <a:ext uri="{FF2B5EF4-FFF2-40B4-BE49-F238E27FC236}">
                <a16:creationId xmlns:a16="http://schemas.microsoft.com/office/drawing/2014/main" id="{B4E8EE77-56C4-5D20-7E97-3157BD7CCAED}"/>
              </a:ext>
            </a:extLst>
          </p:cNvPr>
          <p:cNvPicPr>
            <a:picLocks noChangeAspect="1" noChangeArrowheads="1"/>
          </p:cNvPicPr>
          <p:nvPr>
            <p:custDataLst>
              <p:tags r:id="rId4"/>
            </p:custDataLst>
          </p:nvPr>
        </p:nvPicPr>
        <p:blipFill>
          <a:blip r:embed="rId8">
            <a:extLst>
              <a:ext uri="{28A0092B-C50C-407E-A947-70E740481C1C}">
                <a14:useLocalDpi xmlns:a14="http://schemas.microsoft.com/office/drawing/2010/main" val="0"/>
              </a:ext>
            </a:extLst>
          </a:blip>
          <a:srcRect/>
          <a:stretch>
            <a:fillRect/>
          </a:stretch>
        </p:blipFill>
        <p:spPr bwMode="auto">
          <a:xfrm>
            <a:off x="6019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6390" name="Rectangle 8">
            <a:extLst>
              <a:ext uri="{FF2B5EF4-FFF2-40B4-BE49-F238E27FC236}">
                <a16:creationId xmlns:a16="http://schemas.microsoft.com/office/drawing/2014/main" id="{54BA4DA9-51F6-7CFC-F702-D4BE814E2CA7}"/>
              </a:ext>
            </a:extLst>
          </p:cNvPr>
          <p:cNvSpPr>
            <a:spLocks noChangeArrowheads="1"/>
          </p:cNvSpPr>
          <p:nvPr>
            <p:custDataLst>
              <p:tags r:id="rId5"/>
            </p:custDataLst>
          </p:nvPr>
        </p:nvSpPr>
        <p:spPr bwMode="auto">
          <a:xfrm>
            <a:off x="5715000" y="998538"/>
            <a:ext cx="3429000" cy="5859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r">
              <a:spcBef>
                <a:spcPct val="50000"/>
              </a:spcBef>
            </a:pPr>
            <a:r>
              <a:rPr lang="en-US" altLang="it-IT" sz="1800">
                <a:solidFill>
                  <a:schemeClr val="tx1"/>
                </a:solidFill>
                <a:latin typeface="Arial" panose="020B0604020202020204" pitchFamily="34" charset="0"/>
                <a:cs typeface="Arial" panose="020B0604020202020204" pitchFamily="34" charset="0"/>
              </a:rPr>
              <a:t>Reading and meditating on the Sacred Scriptures for Sundays</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rgbClr val="7E002A"/>
                </a:solidFill>
                <a:latin typeface="Arial" panose="020B0604020202020204" pitchFamily="34" charset="0"/>
                <a:cs typeface="Arial" panose="020B0604020202020204" pitchFamily="34" charset="0"/>
              </a:rPr>
              <a:t>does not substitute</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chemeClr val="tx1"/>
                </a:solidFill>
                <a:latin typeface="Arial" panose="020B0604020202020204" pitchFamily="34" charset="0"/>
                <a:cs typeface="Arial" panose="020B0604020202020204" pitchFamily="34" charset="0"/>
              </a:rPr>
              <a:t>the Holy Mass. We are called to take part in the Holy Mass to give thanks and honor God and to ask for forgiveness of our sins. </a:t>
            </a:r>
            <a:r>
              <a:rPr lang="en-US" altLang="it-IT" sz="1800">
                <a:solidFill>
                  <a:srgbClr val="800000"/>
                </a:solidFill>
                <a:latin typeface="Arial" panose="020B0604020202020204" pitchFamily="34" charset="0"/>
                <a:cs typeface="Arial" panose="020B0604020202020204" pitchFamily="34" charset="0"/>
              </a:rPr>
              <a:t>In the Eucharistic liturgy, Christ makes present the sacrifice of the cross</a:t>
            </a:r>
            <a:r>
              <a:rPr lang="en-US" altLang="it-IT" sz="1800">
                <a:solidFill>
                  <a:schemeClr val="tx1"/>
                </a:solidFill>
                <a:latin typeface="Arial" panose="020B060402020202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800">
                <a:solidFill>
                  <a:schemeClr val="tx1"/>
                </a:solidFill>
                <a:latin typeface="Arial" panose="020B0604020202020204" pitchFamily="34" charset="0"/>
                <a:cs typeface="Times New Roman" panose="02020603050405020304" pitchFamily="18" charset="0"/>
              </a:rPr>
              <a:t>God is a Father who does not force anyone to love him and praise him but, as such, like to be loved by children of their       </a:t>
            </a:r>
            <a:r>
              <a:rPr lang="it-IT" altLang="it-IT" sz="1800">
                <a:solidFill>
                  <a:srgbClr val="800000"/>
                </a:solidFill>
                <a:latin typeface="Arial" panose="020B0604020202020204" pitchFamily="34" charset="0"/>
                <a:cs typeface="Times New Roman" panose="02020603050405020304" pitchFamily="18" charset="0"/>
              </a:rPr>
              <a:t>own </a:t>
            </a:r>
            <a:r>
              <a:rPr lang="it-IT" altLang="it-IT" sz="1800">
                <a:solidFill>
                  <a:srgbClr val="7E002A"/>
                </a:solidFill>
                <a:latin typeface="Arial" panose="020B0604020202020204" pitchFamily="34" charset="0"/>
                <a:cs typeface="Times New Roman" panose="02020603050405020304" pitchFamily="18" charset="0"/>
              </a:rPr>
              <a:t>free choice of love.</a:t>
            </a:r>
            <a:r>
              <a:rPr lang="it-IT" altLang="it-IT" sz="1800">
                <a:solidFill>
                  <a:srgbClr val="FF0000"/>
                </a:solidFill>
                <a:latin typeface="Arial" panose="020B0604020202020204" pitchFamily="34" charset="0"/>
                <a:cs typeface="Times New Roman" panose="02020603050405020304" pitchFamily="18" charset="0"/>
              </a:rPr>
              <a:t> </a:t>
            </a:r>
          </a:p>
        </p:txBody>
      </p:sp>
      <p:pic>
        <p:nvPicPr>
          <p:cNvPr id="16391" name="Picture 10" descr="C:\PHOTO ALBUM\Sacramenti\Eucaristia\Holy Mass.jpg">
            <a:extLst>
              <a:ext uri="{FF2B5EF4-FFF2-40B4-BE49-F238E27FC236}">
                <a16:creationId xmlns:a16="http://schemas.microsoft.com/office/drawing/2014/main" id="{2A5DE0A4-9C35-9B5B-BC0B-7DE1B5379B63}"/>
              </a:ext>
            </a:extLst>
          </p:cNvPr>
          <p:cNvPicPr>
            <a:picLocks noChangeAspect="1" noChangeArrowheads="1"/>
          </p:cNvPicPr>
          <p:nvPr>
            <p:custDataLst>
              <p:tags r:id="rId6"/>
            </p:custDataLst>
          </p:nvPr>
        </p:nvPicPr>
        <p:blipFill>
          <a:blip r:embed="rId10">
            <a:extLst>
              <a:ext uri="{28A0092B-C50C-407E-A947-70E740481C1C}">
                <a14:useLocalDpi xmlns:a14="http://schemas.microsoft.com/office/drawing/2010/main" val="0"/>
              </a:ext>
            </a:extLst>
          </a:blip>
          <a:srcRect/>
          <a:stretch>
            <a:fillRect/>
          </a:stretch>
        </p:blipFill>
        <p:spPr bwMode="auto">
          <a:xfrm>
            <a:off x="3200400" y="2438400"/>
            <a:ext cx="2541588"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2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34">
            <a:extLst>
              <a:ext uri="{FF2B5EF4-FFF2-40B4-BE49-F238E27FC236}">
                <a16:creationId xmlns:a16="http://schemas.microsoft.com/office/drawing/2014/main" id="{0C09E167-FB7A-DD28-EE89-79D3476997E0}"/>
              </a:ext>
            </a:extLst>
          </p:cNvPr>
          <p:cNvSpPr>
            <a:spLocks noChangeArrowheads="1"/>
          </p:cNvSpPr>
          <p:nvPr>
            <p:custDataLst>
              <p:tags r:id="rId1"/>
            </p:custDataLst>
          </p:nvPr>
        </p:nvSpPr>
        <p:spPr bwMode="auto">
          <a:xfrm>
            <a:off x="2267744" y="542870"/>
            <a:ext cx="6781800" cy="646331"/>
          </a:xfrm>
          <a:prstGeom prst="rect">
            <a:avLst/>
          </a:prstGeom>
          <a:noFill/>
          <a:ln w="9525">
            <a:noFill/>
            <a:miter lim="800000"/>
          </a:ln>
          <a:effectLst/>
        </p:spPr>
        <p:txBody>
          <a:bodyPr>
            <a:spAutoFit/>
          </a:bodyPr>
          <a:lstStyle/>
          <a:p>
            <a:pPr algn="ct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tentazione ti spinge a scegliere la tua bussola</a:t>
            </a:r>
            <a:r>
              <a:rPr lang="it-IT" altLang="it-IT" sz="1800" i="1" dirty="0">
                <a:solidFill>
                  <a:srgbClr val="000000"/>
                </a:solidFill>
                <a:latin typeface="Verdana" panose="020B0604030504040204" pitchFamily="34" charset="0"/>
                <a:cs typeface="Arial" panose="020B0604020202020204" pitchFamily="34" charset="0"/>
              </a:rPr>
              <a:t> Mc 1, 12-15 </a:t>
            </a:r>
            <a:r>
              <a:rPr lang="it-IT" altLang="it-IT" sz="1800" i="1" dirty="0">
                <a:solidFill>
                  <a:srgbClr val="990033"/>
                </a:solidFill>
                <a:cs typeface="Arial" panose="020B0604020202020204" pitchFamily="34" charset="0"/>
              </a:rPr>
              <a:t>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i="1" dirty="0">
              <a:solidFill>
                <a:srgbClr val="990033"/>
              </a:solidFill>
              <a:cs typeface="Arial" panose="020B0604020202020204" pitchFamily="34" charset="0"/>
            </a:endParaRPr>
          </a:p>
        </p:txBody>
      </p:sp>
      <p:sp>
        <p:nvSpPr>
          <p:cNvPr id="17411" name="Rectangle 35">
            <a:extLst>
              <a:ext uri="{FF2B5EF4-FFF2-40B4-BE49-F238E27FC236}">
                <a16:creationId xmlns:a16="http://schemas.microsoft.com/office/drawing/2014/main" id="{29695640-0661-A857-B061-58080C1CC39C}"/>
              </a:ext>
            </a:extLst>
          </p:cNvPr>
          <p:cNvSpPr>
            <a:spLocks noChangeArrowheads="1"/>
          </p:cNvSpPr>
          <p:nvPr>
            <p:custDataLst>
              <p:tags r:id="rId2"/>
            </p:custDataLst>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29700" name="Rectangle 36">
            <a:extLst>
              <a:ext uri="{FF2B5EF4-FFF2-40B4-BE49-F238E27FC236}">
                <a16:creationId xmlns:a16="http://schemas.microsoft.com/office/drawing/2014/main" id="{C4F80A2B-753E-AC1B-FEBA-2FF2D4D813DC}"/>
              </a:ext>
            </a:extLst>
          </p:cNvPr>
          <p:cNvSpPr>
            <a:spLocks noChangeArrowheads="1"/>
          </p:cNvSpPr>
          <p:nvPr>
            <p:custDataLst>
              <p:tags r:id="rId3"/>
            </p:custDataLst>
          </p:nvPr>
        </p:nvSpPr>
        <p:spPr bwMode="auto">
          <a:xfrm>
            <a:off x="0" y="2895600"/>
            <a:ext cx="9144000" cy="609600"/>
          </a:xfrm>
          <a:prstGeom prst="rect">
            <a:avLst/>
          </a:prstGeom>
          <a:noFill/>
          <a:ln w="9525">
            <a:noFill/>
            <a:miter lim="800000"/>
          </a:ln>
          <a:effectLst/>
        </p:spPr>
        <p:txBody>
          <a:bodyPr>
            <a:spAutoFit/>
          </a:bodyPr>
          <a:lstStyle/>
          <a:p>
            <a:r>
              <a:rPr lang="it-IT" altLang="it-IT" sz="1000" b="1">
                <a:ln w="9525" cap="flat" cmpd="sng" algn="ctr">
                  <a:noFill/>
                  <a:prstDash val="solid"/>
                  <a:round/>
                  <a:headEnd type="none" w="med" len="med"/>
                  <a:tailEnd type="none" w="med" len="med"/>
                </a:ln>
                <a:solidFill>
                  <a:srgbClr val="000000"/>
                </a:solidFill>
                <a:latin typeface="Times New Roman" pitchFamily="18" charset="0"/>
                <a:ea typeface="Arial"/>
                <a:cs typeface="Arial" panose="020B0604020202020204" pitchFamily="34" charset="0"/>
                <a:sym typeface="Wingdings"/>
              </a:rPr>
              <a:t>                                                                            </a:t>
            </a:r>
          </a:p>
          <a:p>
            <a:pPr eaLnBrk="0" hangingPunct="0"/>
            <a:endParaRPr lang="it-IT" altLang="it-IT">
              <a:solidFill>
                <a:schemeClr val="tx1"/>
              </a:solidFill>
              <a:latin typeface="Times New Roman" pitchFamily="18" charset="0"/>
            </a:endParaRPr>
          </a:p>
        </p:txBody>
      </p:sp>
      <p:sp>
        <p:nvSpPr>
          <p:cNvPr id="17413" name="Rectangle 37">
            <a:extLst>
              <a:ext uri="{FF2B5EF4-FFF2-40B4-BE49-F238E27FC236}">
                <a16:creationId xmlns:a16="http://schemas.microsoft.com/office/drawing/2014/main" id="{4E6325F1-52BA-C60E-2309-BBA7D3B1FCC7}"/>
              </a:ext>
            </a:extLst>
          </p:cNvPr>
          <p:cNvSpPr>
            <a:spLocks noChangeArrowheads="1"/>
          </p:cNvSpPr>
          <p:nvPr>
            <p:custDataLst>
              <p:tags r:id="rId4"/>
            </p:custDataLst>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9702" name="Rectangle 38">
            <a:extLst>
              <a:ext uri="{FF2B5EF4-FFF2-40B4-BE49-F238E27FC236}">
                <a16:creationId xmlns:a16="http://schemas.microsoft.com/office/drawing/2014/main" id="{05F2B934-655D-984A-B666-34B85DA15FDD}"/>
              </a:ext>
            </a:extLst>
          </p:cNvPr>
          <p:cNvSpPr>
            <a:spLocks noChangeArrowheads="1"/>
          </p:cNvSpPr>
          <p:nvPr>
            <p:custDataLst>
              <p:tags r:id="rId5"/>
            </p:custDataLst>
          </p:nvPr>
        </p:nvSpPr>
        <p:spPr bwMode="auto">
          <a:xfrm>
            <a:off x="18256" y="1551835"/>
            <a:ext cx="9144000" cy="5277599"/>
          </a:xfrm>
          <a:prstGeom prst="rect">
            <a:avLst/>
          </a:prstGeom>
          <a:noFill/>
          <a:ln w="9525">
            <a:noFill/>
            <a:miter lim="800000"/>
          </a:ln>
          <a:effectLst/>
        </p:spPr>
        <p:txBody>
          <a:bodyPr>
            <a:spAutoFit/>
          </a:bodyPr>
          <a:lstStyle/>
          <a:p>
            <a:pPr>
              <a:lnSpc>
                <a:spcPct val="107000"/>
              </a:lnSpc>
              <a:spcAft>
                <a:spcPts val="800"/>
              </a:spcAft>
            </a:pPr>
            <a:r>
              <a:rPr lang="it-IT" altLang="it-IT" sz="1600" dirty="0">
                <a:solidFill>
                  <a:srgbClr val="000000"/>
                </a:solidFill>
                <a:latin typeface="Verdana" panose="020B0604030504040204" pitchFamily="34" charset="0"/>
                <a:cs typeface="Times New Roman" panose="02020603050405020304" pitchFamily="18" charset="0"/>
              </a:rPr>
              <a:t>   		  </a:t>
            </a:r>
            <a:r>
              <a:rPr lang="it-IT" sz="1800" kern="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Lo Spirito sospinse Gesù nel deserto e vi rimase quaranta 	            giorni, tentato da Satana. La tentazione? Una scelta tra due amori. Vivere è scegliere. La tentazione ti chiede di scegliere la bussola, la stella polare per il tuo cuore. Se non scegli non vivi, non a pieno cuore. Al punto che l'apostolo Giacomo, camminando lungo questo filo sottile ma fortissimo, ci fa sobbalzare: considerate perfetta letizia subire ogni sorta di prove e di tentazioni. Quasi a dirci che essere tentati forse è perfino bello, che di certo è assolutamente vitale, per la verità e la libertà della persona.</a:t>
            </a:r>
            <a:endParaRPr lang="it-IT" sz="1800" kern="1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7000"/>
              </a:lnSpc>
              <a:spcAft>
                <a:spcPts val="800"/>
              </a:spcAft>
            </a:pP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L'arcobaleno, lanciato sull'arca di Noè tra cielo e terra, dopo quaranta giorni di navigazione nel diluvio, prende nuove radici nel deserto, nei quaranta giorni di Gesù. Ne intravvedo i colori nelle parole: stava con le fiere e gli angeli lo servivano. Affiora la nostalgia del giardino dell'Eden, l'eco della grande alleanza dopo il diluvio. Gesù ricostruisce l'armonia perduta e anche l'infinito si allinea. E nulla che faccia più paura.</a:t>
            </a:r>
            <a:endParaRPr lang="it-IT" sz="1800" kern="100" dirty="0">
              <a:effectLst/>
              <a:latin typeface="Verdana" panose="020B0604030504040204" pitchFamily="34" charset="0"/>
              <a:ea typeface="Verdana" panose="020B0604030504040204" pitchFamily="34" charset="0"/>
              <a:cs typeface="Times New Roman" panose="02020603050405020304" pitchFamily="18" charset="0"/>
            </a:endParaRPr>
          </a:p>
          <a:p>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Ma quelle bestie che Gesù incontra, sono anche il simbolo delle nostre parti oscure, gli spazi d'ombra che ci abitano, ciò che non mi permette di essere completamente libero o felice, che mi rallenta, che mi spaventa: </a:t>
            </a:r>
            <a:endPar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7415" name="Rectangle 39">
            <a:extLst>
              <a:ext uri="{FF2B5EF4-FFF2-40B4-BE49-F238E27FC236}">
                <a16:creationId xmlns:a16="http://schemas.microsoft.com/office/drawing/2014/main" id="{E36855E6-2E60-448C-E48A-EFE754BB27BA}"/>
              </a:ext>
            </a:extLst>
          </p:cNvPr>
          <p:cNvSpPr>
            <a:spLocks noChangeArrowheads="1"/>
          </p:cNvSpPr>
          <p:nvPr>
            <p:custDataLst>
              <p:tags r:id="rId6"/>
            </p:custDataLst>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pic>
        <p:nvPicPr>
          <p:cNvPr id="2" name="Immagine 1">
            <a:extLst>
              <a:ext uri="{FF2B5EF4-FFF2-40B4-BE49-F238E27FC236}">
                <a16:creationId xmlns:a16="http://schemas.microsoft.com/office/drawing/2014/main" id="{D475C582-A2AB-1844-E8A1-31A4292C915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9512" y="268335"/>
            <a:ext cx="1762125" cy="176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8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05701AA8-F9CB-88A9-674F-AC5B783EFD7A}"/>
              </a:ext>
            </a:extLst>
          </p:cNvPr>
          <p:cNvSpPr>
            <a:spLocks noChangeArrowheads="1"/>
          </p:cNvSpPr>
          <p:nvPr>
            <p:custDataLst>
              <p:tags r:id="rId1"/>
            </p:custDataLst>
          </p:nvPr>
        </p:nvSpPr>
        <p:spPr bwMode="auto">
          <a:xfrm>
            <a:off x="0" y="174625"/>
            <a:ext cx="9144000" cy="6996467"/>
          </a:xfrm>
          <a:prstGeom prst="rect">
            <a:avLst/>
          </a:prstGeom>
          <a:noFill/>
          <a:ln w="9525">
            <a:noFill/>
            <a:miter lim="800000"/>
          </a:ln>
          <a:effectLst/>
        </p:spPr>
        <p:txBody>
          <a:bodyPr>
            <a:spAutoFit/>
          </a:bodyPr>
          <a:lstStyle/>
          <a:p>
            <a:pPr>
              <a:lnSpc>
                <a:spcPct val="107000"/>
              </a:lnSpc>
              <a:spcAft>
                <a:spcPts val="800"/>
              </a:spcAft>
            </a:pP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le nostre bestie selvatiche che un giorno ci hanno graffiato, sbranato, artigliato. Gesù stava con... Impariamo con lui a stare lì, a guardarle in faccia, a nominarle. Non le devi né ignorare né temere, non le devi neppure uccidere, ma dar loro un nome, che è come conoscerle, e poi dare loro una direzione: sono la tua parte di caos, ma chi te le fa incontrare è lo Spirito Santo. Anche a te, come a Israele, Dio parla nel tempo della prova, nel deserto, lo fa attraverso la tua debolezza, che diventa il tuo punto di forza. Forse non guarirai del tutto i tuoi problemi, ma la maturità dell'uomo consiste nell'avviare un percorso, con pazienza (tu maturi non quando risolvi tutto, ma quando hai pazienza e armonia con tutto). </a:t>
            </a:r>
          </a:p>
          <a:p>
            <a:pPr>
              <a:lnSpc>
                <a:spcPct val="107000"/>
              </a:lnSpc>
              <a:spcAft>
                <a:spcPts val="800"/>
              </a:spcAft>
            </a:pPr>
            <a:r>
              <a:rPr lang="it-IT" sz="1800" kern="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Allora ti accorgi che Dio parla a te nella fragilità e che lo Spirito è colui che ti permette di re-innamorarti della realtà tutta intera, a partire dai tuoi deserti.</a:t>
            </a:r>
            <a:endParaRPr lang="it-IT" sz="1800" kern="1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7000"/>
              </a:lnSpc>
              <a:spcAft>
                <a:spcPts val="800"/>
              </a:spcAft>
            </a:pP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Dopo che Giovanni fu arrestato Gesù andò nella Galilea proclamando il vangelo di Dio. E diceva: il Regno di Dio è vicino.</a:t>
            </a:r>
            <a:endParaRPr lang="it-IT" sz="1800" kern="1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7000"/>
              </a:lnSpc>
              <a:spcAft>
                <a:spcPts val="800"/>
              </a:spcAft>
            </a:pP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Gesù proclama il "vangelo di Dio". Dio come una "bella notizia". Non era ovvio per niente. Non tutta la Bibbia è vangelo; non tutta è bella, gioiosa notizia; alle volte è minaccia e giudizio, spesso è precetto e ingiunzione. Ma la caratteristica originale del rabbi di Nazaret è annunciare vangelo, una parola che conforta la vita, una notizia gioiosa: Dio si è fatto vicino, è un alleato amabile, è un abbraccio, un arcobaleno, un bacio su ogni creatura.</a:t>
            </a:r>
            <a:endParaRPr lang="it-IT" sz="1800" kern="1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7000"/>
              </a:lnSpc>
              <a:spcAft>
                <a:spcPts val="800"/>
              </a:spcAft>
            </a:pPr>
            <a:r>
              <a:rPr lang="it-IT" sz="1800" kern="100" dirty="0">
                <a:effectLst/>
                <a:latin typeface="Verdana" panose="020B0604030504040204" pitchFamily="34" charset="0"/>
                <a:ea typeface="Verdana" panose="020B0604030504040204" pitchFamily="34" charset="0"/>
                <a:cs typeface="Times New Roman" panose="02020603050405020304" pitchFamily="18" charset="0"/>
              </a:rPr>
              <a:t> </a:t>
            </a:r>
          </a:p>
        </p:txBody>
      </p:sp>
    </p:spTree>
  </p:cSld>
  <p:clrMapOvr>
    <a:masterClrMapping/>
  </p:clrMapOvr>
  <p:transition spd="med" advClick="0" advTm="10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CFD30273-2EA1-8016-3ED4-70E8A550E0BE}"/>
              </a:ext>
            </a:extLst>
          </p:cNvPr>
          <p:cNvSpPr>
            <a:spLocks noChangeArrowheads="1"/>
          </p:cNvSpPr>
          <p:nvPr>
            <p:custDataLst>
              <p:tags r:id="rId1"/>
            </p:custDataLst>
          </p:nvPr>
        </p:nvSpPr>
        <p:spPr bwMode="auto">
          <a:xfrm>
            <a:off x="0" y="0"/>
            <a:ext cx="9144000" cy="6955750"/>
          </a:xfrm>
          <a:prstGeom prst="rect">
            <a:avLst/>
          </a:prstGeom>
          <a:noFill/>
          <a:ln w="9525">
            <a:noFill/>
            <a:miter lim="800000"/>
          </a:ln>
          <a:effectLst/>
        </p:spPr>
        <p:txBody>
          <a:bodyPr>
            <a:spAutoFit/>
          </a:bodyPr>
          <a:lstStyle/>
          <a:p>
            <a:pPr algn="ctr"/>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en-GB" altLang="it-IT" sz="1400" i="1" dirty="0">
                <a:solidFill>
                  <a:srgbClr val="000080"/>
                </a:solidFill>
                <a:latin typeface="Verdana" panose="020B0604030504040204" pitchFamily="34" charset="0"/>
                <a:cs typeface="Arial" panose="020B0604020202020204" pitchFamily="34" charset="0"/>
              </a:rPr>
              <a:t>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FF0000"/>
                </a:solidFill>
                <a:latin typeface="Verdana" panose="020B0604030504040204" pitchFamily="34" charset="0"/>
                <a:cs typeface="Times New Roman" panose="02020603050405020304" pitchFamily="18" charset="0"/>
              </a:rPr>
              <a:t> </a:t>
            </a:r>
            <a:r>
              <a:rPr lang="en-GB" altLang="it-IT" sz="1200" dirty="0">
                <a:solidFill>
                  <a:srgbClr val="FF0000"/>
                </a:solidFill>
                <a:latin typeface="Verdana" panose="020B0604030504040204" pitchFamily="34" charset="0"/>
                <a:cs typeface="Times New Roman" panose="02020603050405020304" pitchFamily="18" charset="0"/>
              </a:rPr>
              <a:t>(</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19462" name="Picture 6">
            <a:extLst>
              <a:ext uri="{FF2B5EF4-FFF2-40B4-BE49-F238E27FC236}">
                <a16:creationId xmlns:a16="http://schemas.microsoft.com/office/drawing/2014/main" id="{14FA8277-7155-3967-7943-B3240A7CAA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2814638"/>
            <a:ext cx="5638800" cy="12239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0482" name="Rectangle 5">
            <a:extLst>
              <a:ext uri="{FF2B5EF4-FFF2-40B4-BE49-F238E27FC236}">
                <a16:creationId xmlns:a16="http://schemas.microsoft.com/office/drawing/2014/main" id="{81503DFF-0CFE-FBF5-49FF-33687335AAE7}"/>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0483" name="Rectangle 7">
            <a:extLst>
              <a:ext uri="{FF2B5EF4-FFF2-40B4-BE49-F238E27FC236}">
                <a16:creationId xmlns:a16="http://schemas.microsoft.com/office/drawing/2014/main" id="{C14295DB-7E9C-58DA-E82E-407554258BFB}"/>
              </a:ext>
            </a:extLst>
          </p:cNvPr>
          <p:cNvSpPr>
            <a:spLocks noChangeArrowheads="1"/>
          </p:cNvSpPr>
          <p:nvPr>
            <p:custDataLst>
              <p:tags r:id="rId2"/>
            </p:custDataLst>
          </p:nvPr>
        </p:nvSpPr>
        <p:spPr bwMode="auto">
          <a:xfrm>
            <a:off x="1873469" y="409529"/>
            <a:ext cx="7391400" cy="8925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fontAlgn="t"/>
            <a:r>
              <a:rPr lang="it-IT" sz="1800" b="1" kern="0" dirty="0" err="1">
                <a:solidFill>
                  <a:schemeClr val="tx1"/>
                </a:solidFill>
                <a:effectLst/>
                <a:latin typeface="Verdana" panose="020B0604030504040204" pitchFamily="34" charset="0"/>
                <a:ea typeface="Verdana" panose="020B0604030504040204" pitchFamily="34" charset="0"/>
              </a:rPr>
              <a:t>Temptation</a:t>
            </a:r>
            <a:r>
              <a:rPr lang="it-IT" sz="1800" b="1" kern="0" dirty="0">
                <a:solidFill>
                  <a:schemeClr val="tx1"/>
                </a:solidFill>
                <a:effectLst/>
                <a:latin typeface="Verdana" panose="020B0604030504040204" pitchFamily="34" charset="0"/>
                <a:ea typeface="Verdana" panose="020B0604030504040204" pitchFamily="34" charset="0"/>
              </a:rPr>
              <a:t> </a:t>
            </a:r>
            <a:r>
              <a:rPr lang="it-IT" sz="1800" b="1" kern="0" dirty="0" err="1">
                <a:solidFill>
                  <a:schemeClr val="tx1"/>
                </a:solidFill>
                <a:effectLst/>
                <a:latin typeface="Verdana" panose="020B0604030504040204" pitchFamily="34" charset="0"/>
                <a:ea typeface="Verdana" panose="020B0604030504040204" pitchFamily="34" charset="0"/>
              </a:rPr>
              <a:t>pushes</a:t>
            </a:r>
            <a:r>
              <a:rPr lang="it-IT" sz="1800" b="1" kern="0" dirty="0">
                <a:solidFill>
                  <a:schemeClr val="tx1"/>
                </a:solidFill>
                <a:effectLst/>
                <a:latin typeface="Verdana" panose="020B0604030504040204" pitchFamily="34" charset="0"/>
                <a:ea typeface="Verdana" panose="020B0604030504040204" pitchFamily="34" charset="0"/>
              </a:rPr>
              <a:t> </a:t>
            </a:r>
            <a:r>
              <a:rPr lang="it-IT" sz="1800" b="1" kern="0" dirty="0" err="1">
                <a:solidFill>
                  <a:schemeClr val="tx1"/>
                </a:solidFill>
                <a:effectLst/>
                <a:latin typeface="Verdana" panose="020B0604030504040204" pitchFamily="34" charset="0"/>
                <a:ea typeface="Verdana" panose="020B0604030504040204" pitchFamily="34" charset="0"/>
              </a:rPr>
              <a:t>you</a:t>
            </a:r>
            <a:r>
              <a:rPr lang="it-IT" sz="1800" b="1" kern="0" dirty="0">
                <a:solidFill>
                  <a:schemeClr val="tx1"/>
                </a:solidFill>
                <a:effectLst/>
                <a:latin typeface="Verdana" panose="020B0604030504040204" pitchFamily="34" charset="0"/>
                <a:ea typeface="Verdana" panose="020B0604030504040204" pitchFamily="34" charset="0"/>
              </a:rPr>
              <a:t> to </a:t>
            </a:r>
            <a:r>
              <a:rPr lang="it-IT" sz="1800" b="1" kern="0" dirty="0" err="1">
                <a:solidFill>
                  <a:schemeClr val="tx1"/>
                </a:solidFill>
                <a:effectLst/>
                <a:latin typeface="Verdana" panose="020B0604030504040204" pitchFamily="34" charset="0"/>
                <a:ea typeface="Verdana" panose="020B0604030504040204" pitchFamily="34" charset="0"/>
              </a:rPr>
              <a:t>choose</a:t>
            </a:r>
            <a:r>
              <a:rPr lang="it-IT" sz="1800" b="1" kern="0" dirty="0">
                <a:solidFill>
                  <a:schemeClr val="tx1"/>
                </a:solidFill>
                <a:effectLst/>
                <a:latin typeface="Verdana" panose="020B0604030504040204" pitchFamily="34" charset="0"/>
                <a:ea typeface="Verdana" panose="020B0604030504040204" pitchFamily="34" charset="0"/>
              </a:rPr>
              <a:t> </a:t>
            </a:r>
            <a:r>
              <a:rPr lang="it-IT" sz="1800" b="1" kern="0" dirty="0" err="1">
                <a:solidFill>
                  <a:schemeClr val="tx1"/>
                </a:solidFill>
                <a:effectLst/>
                <a:latin typeface="Verdana" panose="020B0604030504040204" pitchFamily="34" charset="0"/>
                <a:ea typeface="Verdana" panose="020B0604030504040204" pitchFamily="34" charset="0"/>
              </a:rPr>
              <a:t>your</a:t>
            </a:r>
            <a:r>
              <a:rPr lang="it-IT" sz="1800" b="1" kern="0" dirty="0">
                <a:solidFill>
                  <a:schemeClr val="tx1"/>
                </a:solidFill>
                <a:effectLst/>
                <a:latin typeface="Verdana" panose="020B0604030504040204" pitchFamily="34" charset="0"/>
                <a:ea typeface="Verdana" panose="020B0604030504040204" pitchFamily="34" charset="0"/>
              </a:rPr>
              <a:t> </a:t>
            </a:r>
            <a:r>
              <a:rPr lang="it-IT" sz="1800" b="1" kern="0" dirty="0" err="1">
                <a:solidFill>
                  <a:schemeClr val="tx1"/>
                </a:solidFill>
                <a:effectLst/>
                <a:latin typeface="Verdana" panose="020B0604030504040204" pitchFamily="34" charset="0"/>
                <a:ea typeface="Verdana" panose="020B0604030504040204" pitchFamily="34" charset="0"/>
              </a:rPr>
              <a:t>compass</a:t>
            </a:r>
            <a:r>
              <a:rPr lang="it-IT" sz="1800" b="1" kern="0" dirty="0">
                <a:solidFill>
                  <a:schemeClr val="tx1"/>
                </a:solidFill>
                <a:effectLst/>
                <a:latin typeface="Verdana" panose="020B0604030504040204" pitchFamily="34" charset="0"/>
                <a:ea typeface="Verdana" panose="020B0604030504040204" pitchFamily="34" charset="0"/>
              </a:rPr>
              <a:t>          </a:t>
            </a:r>
            <a:r>
              <a:rPr lang="it-IT" altLang="it-IT" sz="1800" i="1" dirty="0" err="1">
                <a:solidFill>
                  <a:srgbClr val="000000"/>
                </a:solidFill>
                <a:latin typeface="Verdana" panose="020B0604030504040204" pitchFamily="34" charset="0"/>
                <a:cs typeface="Times New Roman" panose="02020603050405020304" pitchFamily="18" charset="0"/>
              </a:rPr>
              <a:t>Mk</a:t>
            </a:r>
            <a:r>
              <a:rPr lang="it-IT" altLang="it-IT" sz="1800" i="1" dirty="0">
                <a:solidFill>
                  <a:srgbClr val="000000"/>
                </a:solidFill>
                <a:latin typeface="Verdana" panose="020B0604030504040204" pitchFamily="34" charset="0"/>
                <a:cs typeface="Times New Roman" panose="02020603050405020304" pitchFamily="18" charset="0"/>
              </a:rPr>
              <a:t> 1:12-15 </a:t>
            </a:r>
            <a:r>
              <a:rPr lang="it-IT" altLang="it-IT" sz="1400" i="1" dirty="0">
                <a:solidFill>
                  <a:srgbClr val="990033"/>
                </a:solidFill>
                <a:cs typeface="Arial" panose="020B0604020202020204" pitchFamily="34" charset="0"/>
              </a:rPr>
              <a:t> </a:t>
            </a:r>
            <a:r>
              <a:rPr lang="it-IT" altLang="it-IT" sz="1400" i="1" dirty="0" err="1">
                <a:solidFill>
                  <a:srgbClr val="990033"/>
                </a:solidFill>
                <a:cs typeface="Arial" panose="020B0604020202020204" pitchFamily="34" charset="0"/>
              </a:rPr>
              <a:t>Commentary</a:t>
            </a:r>
            <a:r>
              <a:rPr lang="it-IT" altLang="it-IT" sz="1400" i="1" dirty="0">
                <a:solidFill>
                  <a:srgbClr val="990033"/>
                </a:solidFill>
                <a:cs typeface="Arial" panose="020B0604020202020204" pitchFamily="34" charset="0"/>
              </a:rPr>
              <a:t> by</a:t>
            </a:r>
            <a:r>
              <a:rPr lang="it-IT" altLang="it-IT" sz="1600" i="1" dirty="0">
                <a:solidFill>
                  <a:srgbClr val="990033"/>
                </a:solidFill>
                <a:cs typeface="Arial" panose="020B0604020202020204" pitchFamily="34" charset="0"/>
              </a:rPr>
              <a:t>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a:t>
            </a:r>
          </a:p>
          <a:p>
            <a:pPr fontAlgn="t"/>
            <a:r>
              <a:rPr lang="it-IT" altLang="it-IT" sz="1600" b="1" dirty="0">
                <a:solidFill>
                  <a:srgbClr val="000000"/>
                </a:solidFill>
                <a:latin typeface="Courier New" panose="02070309020205020404" pitchFamily="49" charset="0"/>
                <a:cs typeface="Arial" panose="020B0604020202020204" pitchFamily="34" charset="0"/>
              </a:rPr>
              <a:t>               </a:t>
            </a:r>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a:t>
            </a:r>
          </a:p>
        </p:txBody>
      </p:sp>
      <p:sp>
        <p:nvSpPr>
          <p:cNvPr id="20484" name="Rectangle 9">
            <a:extLst>
              <a:ext uri="{FF2B5EF4-FFF2-40B4-BE49-F238E27FC236}">
                <a16:creationId xmlns:a16="http://schemas.microsoft.com/office/drawing/2014/main" id="{E6BA615B-93BE-2E0D-8767-609DAED28975}"/>
              </a:ext>
            </a:extLst>
          </p:cNvPr>
          <p:cNvSpPr>
            <a:spLocks noChangeArrowheads="1"/>
          </p:cNvSpPr>
          <p:nvPr>
            <p:custDataLst>
              <p:tags r:id="rId3"/>
            </p:custDataLst>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33799" name="Rectangle 23">
            <a:extLst>
              <a:ext uri="{FF2B5EF4-FFF2-40B4-BE49-F238E27FC236}">
                <a16:creationId xmlns:a16="http://schemas.microsoft.com/office/drawing/2014/main" id="{D98188D6-4112-A865-42CB-ED75022D6C98}"/>
              </a:ext>
            </a:extLst>
          </p:cNvPr>
          <p:cNvSpPr>
            <a:spLocks noChangeArrowheads="1"/>
          </p:cNvSpPr>
          <p:nvPr>
            <p:custDataLst>
              <p:tags r:id="rId4"/>
            </p:custDataLst>
          </p:nvPr>
        </p:nvSpPr>
        <p:spPr bwMode="auto">
          <a:xfrm>
            <a:off x="0" y="1489620"/>
            <a:ext cx="9144000" cy="5355312"/>
          </a:xfrm>
          <a:prstGeom prst="rect">
            <a:avLst/>
          </a:prstGeom>
          <a:noFill/>
          <a:ln w="9525">
            <a:noFill/>
            <a:miter lim="800000"/>
          </a:ln>
          <a:effectLst/>
        </p:spPr>
        <p:txBody>
          <a:bodyPr>
            <a:spAutoFit/>
          </a:bodyPr>
          <a:lstStyle/>
          <a:p>
            <a:pPr eaLnBrk="0" hangingPunct="0"/>
            <a:r>
              <a:rPr lang="it-IT" altLang="it-IT" sz="1800" dirty="0">
                <a:solidFill>
                  <a:srgbClr val="000000"/>
                </a:solidFill>
                <a:latin typeface="Verdana" panose="020B0604030504040204" pitchFamily="34" charset="0"/>
                <a:ea typeface="Helvetica" panose="020B0604020202020204" pitchFamily="34" charset="0"/>
                <a:cs typeface="Helvetica" panose="020B0604020202020204" pitchFamily="34" charset="0"/>
              </a:rPr>
              <a:t>   	    	  </a:t>
            </a:r>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sz="1800" kern="0" dirty="0">
                <a:solidFill>
                  <a:schemeClr val="tx1"/>
                </a:solidFill>
                <a:effectLst/>
                <a:latin typeface="Verdana" panose="020B0604030504040204" pitchFamily="34" charset="0"/>
                <a:ea typeface="Verdana" panose="020B0604030504040204" pitchFamily="34" charset="0"/>
              </a:rPr>
              <a:t>The Spirit </a:t>
            </a:r>
            <a:r>
              <a:rPr lang="it-IT" sz="1800" kern="0" dirty="0" err="1">
                <a:solidFill>
                  <a:schemeClr val="tx1"/>
                </a:solidFill>
                <a:effectLst/>
                <a:latin typeface="Verdana" panose="020B0604030504040204" pitchFamily="34" charset="0"/>
                <a:ea typeface="Verdana" panose="020B0604030504040204" pitchFamily="34" charset="0"/>
              </a:rPr>
              <a:t>pushed</a:t>
            </a:r>
            <a:r>
              <a:rPr lang="it-IT" sz="1800" kern="0" dirty="0">
                <a:solidFill>
                  <a:schemeClr val="tx1"/>
                </a:solidFill>
                <a:effectLst/>
                <a:latin typeface="Verdana" panose="020B0604030504040204" pitchFamily="34" charset="0"/>
                <a:ea typeface="Verdana" panose="020B0604030504040204" pitchFamily="34" charset="0"/>
              </a:rPr>
              <a:t> Jesus </a:t>
            </a:r>
            <a:r>
              <a:rPr lang="it-IT" sz="1800" kern="0" dirty="0" err="1">
                <a:solidFill>
                  <a:schemeClr val="tx1"/>
                </a:solidFill>
                <a:effectLst/>
                <a:latin typeface="Verdana" panose="020B0604030504040204" pitchFamily="34" charset="0"/>
                <a:ea typeface="Verdana" panose="020B0604030504040204" pitchFamily="34" charset="0"/>
              </a:rPr>
              <a:t>into</a:t>
            </a:r>
            <a:r>
              <a:rPr lang="it-IT" sz="1800" kern="0" dirty="0">
                <a:solidFill>
                  <a:schemeClr val="tx1"/>
                </a:solidFill>
                <a:effectLst/>
                <a:latin typeface="Verdana" panose="020B0604030504040204" pitchFamily="34" charset="0"/>
                <a:ea typeface="Verdana" panose="020B0604030504040204" pitchFamily="34" charset="0"/>
              </a:rPr>
              <a:t> the </a:t>
            </a:r>
            <a:r>
              <a:rPr lang="it-IT" sz="1800" kern="0" dirty="0" err="1">
                <a:solidFill>
                  <a:schemeClr val="tx1"/>
                </a:solidFill>
                <a:effectLst/>
                <a:latin typeface="Verdana" panose="020B0604030504040204" pitchFamily="34" charset="0"/>
                <a:ea typeface="Verdana" panose="020B0604030504040204" pitchFamily="34" charset="0"/>
              </a:rPr>
              <a:t>desert</a:t>
            </a:r>
            <a:r>
              <a:rPr lang="it-IT" sz="1800" kern="0" dirty="0">
                <a:solidFill>
                  <a:schemeClr val="tx1"/>
                </a:solidFill>
                <a:effectLst/>
                <a:latin typeface="Verdana" panose="020B0604030504040204" pitchFamily="34" charset="0"/>
                <a:ea typeface="Verdana" panose="020B0604030504040204" pitchFamily="34" charset="0"/>
              </a:rPr>
              <a:t> and He 		              </a:t>
            </a:r>
            <a:r>
              <a:rPr lang="it-IT" sz="1800" kern="0" dirty="0" err="1">
                <a:solidFill>
                  <a:schemeClr val="tx1"/>
                </a:solidFill>
                <a:effectLst/>
                <a:latin typeface="Verdana" panose="020B0604030504040204" pitchFamily="34" charset="0"/>
                <a:ea typeface="Verdana" panose="020B0604030504040204" pitchFamily="34" charset="0"/>
              </a:rPr>
              <a:t>remained</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there</a:t>
            </a:r>
            <a:r>
              <a:rPr lang="it-IT" sz="1800" kern="0" dirty="0">
                <a:solidFill>
                  <a:schemeClr val="tx1"/>
                </a:solidFill>
                <a:effectLst/>
                <a:latin typeface="Verdana" panose="020B0604030504040204" pitchFamily="34" charset="0"/>
                <a:ea typeface="Verdana" panose="020B0604030504040204" pitchFamily="34" charset="0"/>
              </a:rPr>
              <a:t> for </a:t>
            </a:r>
            <a:r>
              <a:rPr lang="it-IT" sz="1800" kern="0" dirty="0" err="1">
                <a:solidFill>
                  <a:schemeClr val="tx1"/>
                </a:solidFill>
                <a:effectLst/>
                <a:latin typeface="Verdana" panose="020B0604030504040204" pitchFamily="34" charset="0"/>
                <a:ea typeface="Verdana" panose="020B0604030504040204" pitchFamily="34" charset="0"/>
              </a:rPr>
              <a:t>forty</a:t>
            </a:r>
            <a:r>
              <a:rPr lang="it-IT" sz="1800" kern="0" dirty="0">
                <a:solidFill>
                  <a:schemeClr val="tx1"/>
                </a:solidFill>
                <a:effectLst/>
                <a:latin typeface="Verdana" panose="020B0604030504040204" pitchFamily="34" charset="0"/>
                <a:ea typeface="Verdana" panose="020B0604030504040204" pitchFamily="34" charset="0"/>
              </a:rPr>
              <a:t> days, </a:t>
            </a:r>
            <a:r>
              <a:rPr lang="it-IT" sz="1800" kern="0" dirty="0" err="1">
                <a:solidFill>
                  <a:schemeClr val="tx1"/>
                </a:solidFill>
                <a:effectLst/>
                <a:latin typeface="Verdana" panose="020B0604030504040204" pitchFamily="34" charset="0"/>
                <a:ea typeface="Verdana" panose="020B0604030504040204" pitchFamily="34" charset="0"/>
              </a:rPr>
              <a:t>tempted</a:t>
            </a:r>
            <a:r>
              <a:rPr lang="it-IT" sz="1800" kern="0" dirty="0">
                <a:solidFill>
                  <a:schemeClr val="tx1"/>
                </a:solidFill>
                <a:effectLst/>
                <a:latin typeface="Verdana" panose="020B0604030504040204" pitchFamily="34" charset="0"/>
                <a:ea typeface="Verdana" panose="020B0604030504040204" pitchFamily="34" charset="0"/>
              </a:rPr>
              <a:t> by </a:t>
            </a:r>
            <a:r>
              <a:rPr lang="it-IT" sz="1800" kern="0" dirty="0" err="1">
                <a:solidFill>
                  <a:schemeClr val="tx1"/>
                </a:solidFill>
                <a:effectLst/>
                <a:latin typeface="Verdana" panose="020B0604030504040204" pitchFamily="34" charset="0"/>
                <a:ea typeface="Verdana" panose="020B0604030504040204" pitchFamily="34" charset="0"/>
              </a:rPr>
              <a:t>Satan</a:t>
            </a:r>
            <a:r>
              <a:rPr lang="it-IT" sz="1800" kern="0" dirty="0">
                <a:solidFill>
                  <a:schemeClr val="tx1"/>
                </a:solidFill>
                <a:effectLst/>
                <a:latin typeface="Verdana" panose="020B0604030504040204" pitchFamily="34" charset="0"/>
                <a:ea typeface="Verdana" panose="020B0604030504040204" pitchFamily="34" charset="0"/>
              </a:rPr>
              <a:t>. The </a:t>
            </a:r>
            <a:r>
              <a:rPr lang="it-IT" sz="1800" kern="0" dirty="0" err="1">
                <a:solidFill>
                  <a:schemeClr val="tx1"/>
                </a:solidFill>
                <a:effectLst/>
                <a:latin typeface="Verdana" panose="020B0604030504040204" pitchFamily="34" charset="0"/>
                <a:ea typeface="Verdana" panose="020B0604030504040204" pitchFamily="34" charset="0"/>
              </a:rPr>
              <a:t>temptation</a:t>
            </a:r>
            <a:r>
              <a:rPr lang="it-IT" sz="1800" kern="0" dirty="0">
                <a:solidFill>
                  <a:schemeClr val="tx1"/>
                </a:solidFill>
                <a:effectLst/>
                <a:latin typeface="Verdana" panose="020B0604030504040204" pitchFamily="34" charset="0"/>
                <a:ea typeface="Verdana" panose="020B0604030504040204" pitchFamily="34" charset="0"/>
              </a:rPr>
              <a:t>? A </a:t>
            </a:r>
            <a:r>
              <a:rPr lang="it-IT" sz="1800" kern="0" dirty="0" err="1">
                <a:solidFill>
                  <a:schemeClr val="tx1"/>
                </a:solidFill>
                <a:effectLst/>
                <a:latin typeface="Verdana" panose="020B0604030504040204" pitchFamily="34" charset="0"/>
                <a:ea typeface="Verdana" panose="020B0604030504040204" pitchFamily="34" charset="0"/>
              </a:rPr>
              <a:t>choice</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between</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two</a:t>
            </a:r>
            <a:r>
              <a:rPr lang="it-IT" sz="1800" kern="0" dirty="0">
                <a:solidFill>
                  <a:schemeClr val="tx1"/>
                </a:solidFill>
                <a:effectLst/>
                <a:latin typeface="Verdana" panose="020B0604030504040204" pitchFamily="34" charset="0"/>
                <a:ea typeface="Verdana" panose="020B0604030504040204" pitchFamily="34" charset="0"/>
              </a:rPr>
              <a:t> loves. To live </a:t>
            </a:r>
            <a:r>
              <a:rPr lang="it-IT" sz="1800" kern="0" dirty="0" err="1">
                <a:solidFill>
                  <a:schemeClr val="tx1"/>
                </a:solidFill>
                <a:effectLst/>
                <a:latin typeface="Verdana" panose="020B0604030504040204" pitchFamily="34" charset="0"/>
                <a:ea typeface="Verdana" panose="020B0604030504040204" pitchFamily="34" charset="0"/>
              </a:rPr>
              <a:t>is</a:t>
            </a:r>
            <a:r>
              <a:rPr lang="it-IT" sz="1800" kern="0" dirty="0">
                <a:solidFill>
                  <a:schemeClr val="tx1"/>
                </a:solidFill>
                <a:effectLst/>
                <a:latin typeface="Verdana" panose="020B0604030504040204" pitchFamily="34" charset="0"/>
                <a:ea typeface="Verdana" panose="020B0604030504040204" pitchFamily="34" charset="0"/>
              </a:rPr>
              <a:t> to </a:t>
            </a:r>
            <a:r>
              <a:rPr lang="it-IT" sz="1800" kern="0" dirty="0" err="1">
                <a:solidFill>
                  <a:schemeClr val="tx1"/>
                </a:solidFill>
                <a:effectLst/>
                <a:latin typeface="Verdana" panose="020B0604030504040204" pitchFamily="34" charset="0"/>
                <a:ea typeface="Verdana" panose="020B0604030504040204" pitchFamily="34" charset="0"/>
              </a:rPr>
              <a:t>choose</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Temptation</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asks</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you</a:t>
            </a:r>
            <a:r>
              <a:rPr lang="it-IT" sz="1800" kern="0" dirty="0">
                <a:solidFill>
                  <a:schemeClr val="tx1"/>
                </a:solidFill>
                <a:effectLst/>
                <a:latin typeface="Verdana" panose="020B0604030504040204" pitchFamily="34" charset="0"/>
                <a:ea typeface="Verdana" panose="020B0604030504040204" pitchFamily="34" charset="0"/>
              </a:rPr>
              <a:t> to </a:t>
            </a:r>
            <a:r>
              <a:rPr lang="it-IT" sz="1800" kern="0" dirty="0" err="1">
                <a:solidFill>
                  <a:schemeClr val="tx1"/>
                </a:solidFill>
                <a:effectLst/>
                <a:latin typeface="Verdana" panose="020B0604030504040204" pitchFamily="34" charset="0"/>
                <a:ea typeface="Verdana" panose="020B0604030504040204" pitchFamily="34" charset="0"/>
              </a:rPr>
              <a:t>choose</a:t>
            </a:r>
            <a:r>
              <a:rPr lang="it-IT" sz="1800" kern="0" dirty="0">
                <a:solidFill>
                  <a:schemeClr val="tx1"/>
                </a:solidFill>
                <a:effectLst/>
                <a:latin typeface="Verdana" panose="020B0604030504040204" pitchFamily="34" charset="0"/>
                <a:ea typeface="Verdana" panose="020B0604030504040204" pitchFamily="34" charset="0"/>
              </a:rPr>
              <a:t> the </a:t>
            </a:r>
            <a:r>
              <a:rPr lang="it-IT" sz="1800" kern="0" dirty="0" err="1">
                <a:solidFill>
                  <a:schemeClr val="tx1"/>
                </a:solidFill>
                <a:effectLst/>
                <a:latin typeface="Verdana" panose="020B0604030504040204" pitchFamily="34" charset="0"/>
                <a:ea typeface="Verdana" panose="020B0604030504040204" pitchFamily="34" charset="0"/>
              </a:rPr>
              <a:t>compass</a:t>
            </a:r>
            <a:r>
              <a:rPr lang="it-IT" sz="1800" kern="0" dirty="0">
                <a:solidFill>
                  <a:schemeClr val="tx1"/>
                </a:solidFill>
                <a:effectLst/>
                <a:latin typeface="Verdana" panose="020B0604030504040204" pitchFamily="34" charset="0"/>
                <a:ea typeface="Verdana" panose="020B0604030504040204" pitchFamily="34" charset="0"/>
              </a:rPr>
              <a:t>, the </a:t>
            </a:r>
            <a:r>
              <a:rPr lang="it-IT" sz="1800" kern="0" dirty="0" err="1">
                <a:solidFill>
                  <a:schemeClr val="tx1"/>
                </a:solidFill>
                <a:effectLst/>
                <a:latin typeface="Verdana" panose="020B0604030504040204" pitchFamily="34" charset="0"/>
                <a:ea typeface="Verdana" panose="020B0604030504040204" pitchFamily="34" charset="0"/>
              </a:rPr>
              <a:t>polar</a:t>
            </a:r>
            <a:r>
              <a:rPr lang="it-IT" sz="1800" kern="0" dirty="0">
                <a:solidFill>
                  <a:schemeClr val="tx1"/>
                </a:solidFill>
                <a:effectLst/>
                <a:latin typeface="Verdana" panose="020B0604030504040204" pitchFamily="34" charset="0"/>
                <a:ea typeface="Verdana" panose="020B0604030504040204" pitchFamily="34" charset="0"/>
              </a:rPr>
              <a:t> star for </a:t>
            </a:r>
            <a:r>
              <a:rPr lang="it-IT" sz="1800" kern="0" dirty="0" err="1">
                <a:solidFill>
                  <a:schemeClr val="tx1"/>
                </a:solidFill>
                <a:effectLst/>
                <a:latin typeface="Verdana" panose="020B0604030504040204" pitchFamily="34" charset="0"/>
                <a:ea typeface="Verdana" panose="020B0604030504040204" pitchFamily="34" charset="0"/>
              </a:rPr>
              <a:t>your</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heart</a:t>
            </a:r>
            <a:r>
              <a:rPr lang="it-IT" sz="1800" kern="0" dirty="0">
                <a:solidFill>
                  <a:schemeClr val="tx1"/>
                </a:solidFill>
                <a:effectLst/>
                <a:latin typeface="Verdana" panose="020B0604030504040204" pitchFamily="34" charset="0"/>
                <a:ea typeface="Verdana" panose="020B0604030504040204" pitchFamily="34" charset="0"/>
              </a:rPr>
              <a:t>. If </a:t>
            </a:r>
            <a:r>
              <a:rPr lang="it-IT" sz="1800" kern="0" dirty="0" err="1">
                <a:solidFill>
                  <a:schemeClr val="tx1"/>
                </a:solidFill>
                <a:effectLst/>
                <a:latin typeface="Verdana" panose="020B0604030504040204" pitchFamily="34" charset="0"/>
                <a:ea typeface="Verdana" panose="020B0604030504040204" pitchFamily="34" charset="0"/>
              </a:rPr>
              <a:t>you</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don't</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choose</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you</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don't</a:t>
            </a:r>
            <a:r>
              <a:rPr lang="it-IT" sz="1800" kern="0" dirty="0">
                <a:solidFill>
                  <a:schemeClr val="tx1"/>
                </a:solidFill>
                <a:effectLst/>
                <a:latin typeface="Verdana" panose="020B0604030504040204" pitchFamily="34" charset="0"/>
                <a:ea typeface="Verdana" panose="020B0604030504040204" pitchFamily="34" charset="0"/>
              </a:rPr>
              <a:t> live, </a:t>
            </a:r>
            <a:r>
              <a:rPr lang="it-IT" sz="1800" kern="0" dirty="0" err="1">
                <a:solidFill>
                  <a:schemeClr val="tx1"/>
                </a:solidFill>
                <a:effectLst/>
                <a:latin typeface="Verdana" panose="020B0604030504040204" pitchFamily="34" charset="0"/>
                <a:ea typeface="Verdana" panose="020B0604030504040204" pitchFamily="34" charset="0"/>
              </a:rPr>
              <a:t>not</a:t>
            </a:r>
            <a:r>
              <a:rPr lang="it-IT" sz="1800" kern="0" dirty="0">
                <a:solidFill>
                  <a:schemeClr val="tx1"/>
                </a:solidFill>
                <a:effectLst/>
                <a:latin typeface="Verdana" panose="020B0604030504040204" pitchFamily="34" charset="0"/>
                <a:ea typeface="Verdana" panose="020B0604030504040204" pitchFamily="34" charset="0"/>
              </a:rPr>
              <a:t> a full </a:t>
            </a:r>
            <a:r>
              <a:rPr lang="it-IT" sz="1800" kern="0" dirty="0" err="1">
                <a:solidFill>
                  <a:schemeClr val="tx1"/>
                </a:solidFill>
                <a:effectLst/>
                <a:latin typeface="Verdana" panose="020B0604030504040204" pitchFamily="34" charset="0"/>
                <a:ea typeface="Verdana" panose="020B0604030504040204" pitchFamily="34" charset="0"/>
              </a:rPr>
              <a:t>heart</a:t>
            </a:r>
            <a:r>
              <a:rPr lang="it-IT" sz="1800" kern="0" dirty="0">
                <a:solidFill>
                  <a:schemeClr val="tx1"/>
                </a:solidFill>
                <a:effectLst/>
                <a:latin typeface="Verdana" panose="020B0604030504040204" pitchFamily="34" charset="0"/>
                <a:ea typeface="Verdana" panose="020B0604030504040204" pitchFamily="34" charset="0"/>
              </a:rPr>
              <a:t>. </a:t>
            </a:r>
          </a:p>
          <a:p>
            <a:pPr eaLnBrk="0" hangingPunct="0"/>
            <a:r>
              <a:rPr lang="it-IT" sz="1800" kern="0" dirty="0">
                <a:solidFill>
                  <a:schemeClr val="tx1"/>
                </a:solidFill>
                <a:latin typeface="Verdana" panose="020B0604030504040204" pitchFamily="34" charset="0"/>
                <a:ea typeface="Verdana" panose="020B0604030504040204" pitchFamily="34" charset="0"/>
              </a:rPr>
              <a:t>   </a:t>
            </a:r>
            <a:r>
              <a:rPr lang="it-IT" sz="1800" kern="0" dirty="0">
                <a:solidFill>
                  <a:schemeClr val="tx1"/>
                </a:solidFill>
                <a:effectLst/>
                <a:latin typeface="Verdana" panose="020B0604030504040204" pitchFamily="34" charset="0"/>
                <a:ea typeface="Verdana" panose="020B0604030504040204" pitchFamily="34" charset="0"/>
              </a:rPr>
              <a:t>To the point </a:t>
            </a:r>
            <a:r>
              <a:rPr lang="it-IT" sz="1800" kern="0" dirty="0" err="1">
                <a:solidFill>
                  <a:schemeClr val="tx1"/>
                </a:solidFill>
                <a:effectLst/>
                <a:latin typeface="Verdana" panose="020B0604030504040204" pitchFamily="34" charset="0"/>
                <a:ea typeface="Verdana" panose="020B0604030504040204" pitchFamily="34" charset="0"/>
              </a:rPr>
              <a:t>that</a:t>
            </a:r>
            <a:r>
              <a:rPr lang="it-IT" sz="1800" kern="0" dirty="0">
                <a:solidFill>
                  <a:schemeClr val="tx1"/>
                </a:solidFill>
                <a:effectLst/>
                <a:latin typeface="Verdana" panose="020B0604030504040204" pitchFamily="34" charset="0"/>
                <a:ea typeface="Verdana" panose="020B0604030504040204" pitchFamily="34" charset="0"/>
              </a:rPr>
              <a:t> the </a:t>
            </a:r>
            <a:r>
              <a:rPr lang="it-IT" sz="1800" kern="0" dirty="0" err="1">
                <a:solidFill>
                  <a:schemeClr val="tx1"/>
                </a:solidFill>
                <a:effectLst/>
                <a:latin typeface="Verdana" panose="020B0604030504040204" pitchFamily="34" charset="0"/>
                <a:ea typeface="Verdana" panose="020B0604030504040204" pitchFamily="34" charset="0"/>
              </a:rPr>
              <a:t>apostle</a:t>
            </a:r>
            <a:r>
              <a:rPr lang="it-IT" sz="1800" kern="0" dirty="0">
                <a:solidFill>
                  <a:schemeClr val="tx1"/>
                </a:solidFill>
                <a:effectLst/>
                <a:latin typeface="Verdana" panose="020B0604030504040204" pitchFamily="34" charset="0"/>
                <a:ea typeface="Verdana" panose="020B0604030504040204" pitchFamily="34" charset="0"/>
              </a:rPr>
              <a:t> James, </a:t>
            </a:r>
            <a:r>
              <a:rPr lang="it-IT" sz="1800" kern="0" dirty="0" err="1">
                <a:solidFill>
                  <a:schemeClr val="tx1"/>
                </a:solidFill>
                <a:effectLst/>
                <a:latin typeface="Verdana" panose="020B0604030504040204" pitchFamily="34" charset="0"/>
                <a:ea typeface="Verdana" panose="020B0604030504040204" pitchFamily="34" charset="0"/>
              </a:rPr>
              <a:t>walking</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along</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this</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thin</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but</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very</a:t>
            </a:r>
            <a:r>
              <a:rPr lang="it-IT" sz="1800" kern="0" dirty="0">
                <a:solidFill>
                  <a:schemeClr val="tx1"/>
                </a:solidFill>
                <a:effectLst/>
                <a:latin typeface="Verdana" panose="020B0604030504040204" pitchFamily="34" charset="0"/>
                <a:ea typeface="Verdana" panose="020B0604030504040204" pitchFamily="34" charset="0"/>
              </a:rPr>
              <a:t> strong </a:t>
            </a:r>
            <a:r>
              <a:rPr lang="it-IT" sz="1800" kern="0" dirty="0" err="1">
                <a:solidFill>
                  <a:schemeClr val="tx1"/>
                </a:solidFill>
                <a:effectLst/>
                <a:latin typeface="Verdana" panose="020B0604030504040204" pitchFamily="34" charset="0"/>
                <a:ea typeface="Verdana" panose="020B0604030504040204" pitchFamily="34" charset="0"/>
              </a:rPr>
              <a:t>thread</a:t>
            </a:r>
            <a:r>
              <a:rPr lang="it-IT" sz="1800" kern="0" dirty="0">
                <a:solidFill>
                  <a:schemeClr val="tx1"/>
                </a:solidFill>
                <a:effectLst/>
                <a:latin typeface="Verdana" panose="020B0604030504040204" pitchFamily="34" charset="0"/>
                <a:ea typeface="Verdana" panose="020B0604030504040204" pitchFamily="34" charset="0"/>
              </a:rPr>
              <a:t>, makes </a:t>
            </a:r>
            <a:r>
              <a:rPr lang="it-IT" sz="1800" kern="0" dirty="0" err="1">
                <a:solidFill>
                  <a:schemeClr val="tx1"/>
                </a:solidFill>
                <a:effectLst/>
                <a:latin typeface="Verdana" panose="020B0604030504040204" pitchFamily="34" charset="0"/>
                <a:ea typeface="Verdana" panose="020B0604030504040204" pitchFamily="34" charset="0"/>
              </a:rPr>
              <a:t>us</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jump</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consider</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perfect</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joy</a:t>
            </a:r>
            <a:r>
              <a:rPr lang="it-IT" sz="1800" kern="0" dirty="0">
                <a:solidFill>
                  <a:schemeClr val="tx1"/>
                </a:solidFill>
                <a:effectLst/>
                <a:latin typeface="Verdana" panose="020B0604030504040204" pitchFamily="34" charset="0"/>
                <a:ea typeface="Verdana" panose="020B0604030504040204" pitchFamily="34" charset="0"/>
              </a:rPr>
              <a:t> to </a:t>
            </a:r>
            <a:r>
              <a:rPr lang="it-IT" sz="1800" kern="0" dirty="0" err="1">
                <a:solidFill>
                  <a:schemeClr val="tx1"/>
                </a:solidFill>
                <a:effectLst/>
                <a:latin typeface="Verdana" panose="020B0604030504040204" pitchFamily="34" charset="0"/>
                <a:ea typeface="Verdana" panose="020B0604030504040204" pitchFamily="34" charset="0"/>
              </a:rPr>
              <a:t>undergo</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all</a:t>
            </a:r>
            <a:r>
              <a:rPr lang="it-IT" sz="1800" kern="0" dirty="0">
                <a:solidFill>
                  <a:schemeClr val="tx1"/>
                </a:solidFill>
                <a:effectLst/>
                <a:latin typeface="Verdana" panose="020B0604030504040204" pitchFamily="34" charset="0"/>
                <a:ea typeface="Verdana" panose="020B0604030504040204" pitchFamily="34" charset="0"/>
              </a:rPr>
              <a:t> sorts of trials and </a:t>
            </a:r>
            <a:r>
              <a:rPr lang="it-IT" sz="1800" kern="0" dirty="0" err="1">
                <a:solidFill>
                  <a:schemeClr val="tx1"/>
                </a:solidFill>
                <a:effectLst/>
                <a:latin typeface="Verdana" panose="020B0604030504040204" pitchFamily="34" charset="0"/>
                <a:ea typeface="Verdana" panose="020B0604030504040204" pitchFamily="34" charset="0"/>
              </a:rPr>
              <a:t>temptations</a:t>
            </a:r>
            <a:r>
              <a:rPr lang="it-IT" sz="1800" kern="0" dirty="0">
                <a:solidFill>
                  <a:schemeClr val="tx1"/>
                </a:solidFill>
                <a:effectLst/>
                <a:latin typeface="Verdana" panose="020B0604030504040204" pitchFamily="34" charset="0"/>
                <a:ea typeface="Verdana" panose="020B0604030504040204" pitchFamily="34" charset="0"/>
              </a:rPr>
              <a:t>. </a:t>
            </a:r>
          </a:p>
          <a:p>
            <a:pPr eaLnBrk="0" hangingPunct="0"/>
            <a:r>
              <a:rPr lang="it-IT" sz="1800" kern="0" dirty="0">
                <a:solidFill>
                  <a:schemeClr val="tx1"/>
                </a:solidFill>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Almost</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as</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if</a:t>
            </a:r>
            <a:r>
              <a:rPr lang="it-IT" sz="1800" kern="0" dirty="0">
                <a:solidFill>
                  <a:schemeClr val="tx1"/>
                </a:solidFill>
                <a:effectLst/>
                <a:latin typeface="Verdana" panose="020B0604030504040204" pitchFamily="34" charset="0"/>
                <a:ea typeface="Verdana" panose="020B0604030504040204" pitchFamily="34" charset="0"/>
              </a:rPr>
              <a:t> to tell </a:t>
            </a:r>
            <a:r>
              <a:rPr lang="it-IT" sz="1800" kern="0" dirty="0" err="1">
                <a:solidFill>
                  <a:schemeClr val="tx1"/>
                </a:solidFill>
                <a:effectLst/>
                <a:latin typeface="Verdana" panose="020B0604030504040204" pitchFamily="34" charset="0"/>
                <a:ea typeface="Verdana" panose="020B0604030504040204" pitchFamily="34" charset="0"/>
              </a:rPr>
              <a:t>us</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that</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being</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tempted</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is</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perhaps</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even</a:t>
            </a:r>
            <a:r>
              <a:rPr lang="it-IT" sz="1800" kern="0" dirty="0">
                <a:solidFill>
                  <a:schemeClr val="tx1"/>
                </a:solidFill>
                <a:effectLst/>
                <a:latin typeface="Verdana" panose="020B0604030504040204" pitchFamily="34" charset="0"/>
                <a:ea typeface="Verdana" panose="020B0604030504040204" pitchFamily="34" charset="0"/>
              </a:rPr>
              <a:t> beautiful, which </a:t>
            </a:r>
            <a:r>
              <a:rPr lang="it-IT" sz="1800" kern="0" dirty="0" err="1">
                <a:solidFill>
                  <a:schemeClr val="tx1"/>
                </a:solidFill>
                <a:effectLst/>
                <a:latin typeface="Verdana" panose="020B0604030504040204" pitchFamily="34" charset="0"/>
                <a:ea typeface="Verdana" panose="020B0604030504040204" pitchFamily="34" charset="0"/>
              </a:rPr>
              <a:t>it</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certainly</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is</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absolutely</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vital</a:t>
            </a:r>
            <a:r>
              <a:rPr lang="it-IT" sz="1800" kern="0" dirty="0">
                <a:solidFill>
                  <a:schemeClr val="tx1"/>
                </a:solidFill>
                <a:effectLst/>
                <a:latin typeface="Verdana" panose="020B0604030504040204" pitchFamily="34" charset="0"/>
                <a:ea typeface="Verdana" panose="020B0604030504040204" pitchFamily="34" charset="0"/>
              </a:rPr>
              <a:t>, for the truth and </a:t>
            </a:r>
            <a:r>
              <a:rPr lang="it-IT" sz="1800" kern="0" dirty="0" err="1">
                <a:solidFill>
                  <a:schemeClr val="tx1"/>
                </a:solidFill>
                <a:effectLst/>
                <a:latin typeface="Verdana" panose="020B0604030504040204" pitchFamily="34" charset="0"/>
                <a:ea typeface="Verdana" panose="020B0604030504040204" pitchFamily="34" charset="0"/>
              </a:rPr>
              <a:t>freedom</a:t>
            </a:r>
            <a:r>
              <a:rPr lang="it-IT" sz="1800" kern="0" dirty="0">
                <a:solidFill>
                  <a:schemeClr val="tx1"/>
                </a:solidFill>
                <a:effectLst/>
                <a:latin typeface="Verdana" panose="020B0604030504040204" pitchFamily="34" charset="0"/>
                <a:ea typeface="Verdana" panose="020B0604030504040204" pitchFamily="34" charset="0"/>
              </a:rPr>
              <a:t> of the </a:t>
            </a:r>
            <a:r>
              <a:rPr lang="it-IT" sz="1800" kern="0" dirty="0" err="1">
                <a:solidFill>
                  <a:schemeClr val="tx1"/>
                </a:solidFill>
                <a:effectLst/>
                <a:latin typeface="Verdana" panose="020B0604030504040204" pitchFamily="34" charset="0"/>
                <a:ea typeface="Verdana" panose="020B0604030504040204" pitchFamily="34" charset="0"/>
              </a:rPr>
              <a:t>person</a:t>
            </a:r>
            <a:r>
              <a:rPr lang="it-IT" sz="1800" kern="0" dirty="0">
                <a:solidFill>
                  <a:schemeClr val="tx1"/>
                </a:solidFill>
                <a:effectLst/>
                <a:latin typeface="Verdana" panose="020B0604030504040204" pitchFamily="34" charset="0"/>
                <a:ea typeface="Verdana" panose="020B0604030504040204" pitchFamily="34" charset="0"/>
              </a:rPr>
              <a:t>. The </a:t>
            </a:r>
            <a:r>
              <a:rPr lang="it-IT" sz="1800" kern="0" dirty="0" err="1">
                <a:solidFill>
                  <a:schemeClr val="tx1"/>
                </a:solidFill>
                <a:effectLst/>
                <a:latin typeface="Verdana" panose="020B0604030504040204" pitchFamily="34" charset="0"/>
                <a:ea typeface="Verdana" panose="020B0604030504040204" pitchFamily="34" charset="0"/>
              </a:rPr>
              <a:t>rainbow</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launched</a:t>
            </a:r>
            <a:r>
              <a:rPr lang="it-IT" sz="1800" kern="0" dirty="0">
                <a:solidFill>
                  <a:schemeClr val="tx1"/>
                </a:solidFill>
                <a:effectLst/>
                <a:latin typeface="Verdana" panose="020B0604030504040204" pitchFamily="34" charset="0"/>
                <a:ea typeface="Verdana" panose="020B0604030504040204" pitchFamily="34" charset="0"/>
              </a:rPr>
              <a:t> on </a:t>
            </a:r>
            <a:r>
              <a:rPr lang="it-IT" sz="1800" kern="0" dirty="0" err="1">
                <a:solidFill>
                  <a:schemeClr val="tx1"/>
                </a:solidFill>
                <a:effectLst/>
                <a:latin typeface="Verdana" panose="020B0604030504040204" pitchFamily="34" charset="0"/>
                <a:ea typeface="Verdana" panose="020B0604030504040204" pitchFamily="34" charset="0"/>
              </a:rPr>
              <a:t>Noah's</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ark</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between</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heaven</a:t>
            </a:r>
            <a:r>
              <a:rPr lang="it-IT" sz="1800" kern="0" dirty="0">
                <a:solidFill>
                  <a:schemeClr val="tx1"/>
                </a:solidFill>
                <a:effectLst/>
                <a:latin typeface="Verdana" panose="020B0604030504040204" pitchFamily="34" charset="0"/>
                <a:ea typeface="Verdana" panose="020B0604030504040204" pitchFamily="34" charset="0"/>
              </a:rPr>
              <a:t> and earth, after </a:t>
            </a:r>
            <a:r>
              <a:rPr lang="it-IT" sz="1800" kern="0" dirty="0" err="1">
                <a:solidFill>
                  <a:schemeClr val="tx1"/>
                </a:solidFill>
                <a:effectLst/>
                <a:latin typeface="Verdana" panose="020B0604030504040204" pitchFamily="34" charset="0"/>
                <a:ea typeface="Verdana" panose="020B0604030504040204" pitchFamily="34" charset="0"/>
              </a:rPr>
              <a:t>forty</a:t>
            </a:r>
            <a:r>
              <a:rPr lang="it-IT" sz="1800" kern="0" dirty="0">
                <a:solidFill>
                  <a:schemeClr val="tx1"/>
                </a:solidFill>
                <a:effectLst/>
                <a:latin typeface="Verdana" panose="020B0604030504040204" pitchFamily="34" charset="0"/>
                <a:ea typeface="Verdana" panose="020B0604030504040204" pitchFamily="34" charset="0"/>
              </a:rPr>
              <a:t> days of </a:t>
            </a:r>
            <a:r>
              <a:rPr lang="it-IT" sz="1800" kern="0" dirty="0" err="1">
                <a:solidFill>
                  <a:schemeClr val="tx1"/>
                </a:solidFill>
                <a:effectLst/>
                <a:latin typeface="Verdana" panose="020B0604030504040204" pitchFamily="34" charset="0"/>
                <a:ea typeface="Verdana" panose="020B0604030504040204" pitchFamily="34" charset="0"/>
              </a:rPr>
              <a:t>navigation</a:t>
            </a:r>
            <a:r>
              <a:rPr lang="it-IT" sz="1800" kern="0" dirty="0">
                <a:solidFill>
                  <a:schemeClr val="tx1"/>
                </a:solidFill>
                <a:effectLst/>
                <a:latin typeface="Verdana" panose="020B0604030504040204" pitchFamily="34" charset="0"/>
                <a:ea typeface="Verdana" panose="020B0604030504040204" pitchFamily="34" charset="0"/>
              </a:rPr>
              <a:t> in the flood, takes new roots in the </a:t>
            </a:r>
            <a:r>
              <a:rPr lang="it-IT" sz="1800" kern="0" dirty="0" err="1">
                <a:solidFill>
                  <a:schemeClr val="tx1"/>
                </a:solidFill>
                <a:effectLst/>
                <a:latin typeface="Verdana" panose="020B0604030504040204" pitchFamily="34" charset="0"/>
                <a:ea typeface="Verdana" panose="020B0604030504040204" pitchFamily="34" charset="0"/>
              </a:rPr>
              <a:t>desert</a:t>
            </a:r>
            <a:r>
              <a:rPr lang="it-IT" sz="1800" kern="0" dirty="0">
                <a:solidFill>
                  <a:schemeClr val="tx1"/>
                </a:solidFill>
                <a:effectLst/>
                <a:latin typeface="Verdana" panose="020B0604030504040204" pitchFamily="34" charset="0"/>
                <a:ea typeface="Verdana" panose="020B0604030504040204" pitchFamily="34" charset="0"/>
              </a:rPr>
              <a:t>, in the </a:t>
            </a:r>
            <a:r>
              <a:rPr lang="it-IT" sz="1800" kern="0" dirty="0" err="1">
                <a:solidFill>
                  <a:schemeClr val="tx1"/>
                </a:solidFill>
                <a:effectLst/>
                <a:latin typeface="Verdana" panose="020B0604030504040204" pitchFamily="34" charset="0"/>
                <a:ea typeface="Verdana" panose="020B0604030504040204" pitchFamily="34" charset="0"/>
              </a:rPr>
              <a:t>forty</a:t>
            </a:r>
            <a:r>
              <a:rPr lang="it-IT" sz="1800" kern="0" dirty="0">
                <a:solidFill>
                  <a:schemeClr val="tx1"/>
                </a:solidFill>
                <a:effectLst/>
                <a:latin typeface="Verdana" panose="020B0604030504040204" pitchFamily="34" charset="0"/>
                <a:ea typeface="Verdana" panose="020B0604030504040204" pitchFamily="34" charset="0"/>
              </a:rPr>
              <a:t> days of Jesus. I </a:t>
            </a:r>
            <a:r>
              <a:rPr lang="it-IT" sz="1800" kern="0" dirty="0" err="1">
                <a:solidFill>
                  <a:schemeClr val="tx1"/>
                </a:solidFill>
                <a:effectLst/>
                <a:latin typeface="Verdana" panose="020B0604030504040204" pitchFamily="34" charset="0"/>
                <a:ea typeface="Verdana" panose="020B0604030504040204" pitchFamily="34" charset="0"/>
              </a:rPr>
              <a:t>glimpse</a:t>
            </a:r>
            <a:r>
              <a:rPr lang="it-IT" sz="1800" kern="0" dirty="0">
                <a:solidFill>
                  <a:schemeClr val="tx1"/>
                </a:solidFill>
                <a:effectLst/>
                <a:latin typeface="Verdana" panose="020B0604030504040204" pitchFamily="34" charset="0"/>
                <a:ea typeface="Verdana" panose="020B0604030504040204" pitchFamily="34" charset="0"/>
              </a:rPr>
              <a:t> the colors in the words: He was with the wild </a:t>
            </a:r>
            <a:r>
              <a:rPr lang="it-IT" sz="1800" kern="0" dirty="0" err="1">
                <a:solidFill>
                  <a:schemeClr val="tx1"/>
                </a:solidFill>
                <a:effectLst/>
                <a:latin typeface="Verdana" panose="020B0604030504040204" pitchFamily="34" charset="0"/>
                <a:ea typeface="Verdana" panose="020B0604030504040204" pitchFamily="34" charset="0"/>
              </a:rPr>
              <a:t>animals</a:t>
            </a:r>
            <a:r>
              <a:rPr lang="it-IT" sz="1800" kern="0" dirty="0">
                <a:solidFill>
                  <a:schemeClr val="tx1"/>
                </a:solidFill>
                <a:effectLst/>
                <a:latin typeface="Verdana" panose="020B0604030504040204" pitchFamily="34" charset="0"/>
                <a:ea typeface="Verdana" panose="020B0604030504040204" pitchFamily="34" charset="0"/>
              </a:rPr>
              <a:t> and the </a:t>
            </a:r>
            <a:r>
              <a:rPr lang="it-IT" sz="1800" kern="0" dirty="0" err="1">
                <a:solidFill>
                  <a:schemeClr val="tx1"/>
                </a:solidFill>
                <a:effectLst/>
                <a:latin typeface="Verdana" panose="020B0604030504040204" pitchFamily="34" charset="0"/>
                <a:ea typeface="Verdana" panose="020B0604030504040204" pitchFamily="34" charset="0"/>
              </a:rPr>
              <a:t>angels</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served</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Him</a:t>
            </a:r>
            <a:r>
              <a:rPr lang="it-IT" sz="1800" kern="0" dirty="0">
                <a:solidFill>
                  <a:schemeClr val="tx1"/>
                </a:solidFill>
                <a:effectLst/>
                <a:latin typeface="Verdana" panose="020B0604030504040204" pitchFamily="34" charset="0"/>
                <a:ea typeface="Verdana" panose="020B0604030504040204" pitchFamily="34" charset="0"/>
              </a:rPr>
              <a:t>. It </a:t>
            </a:r>
            <a:r>
              <a:rPr lang="it-IT" sz="1800" kern="0" dirty="0" err="1">
                <a:solidFill>
                  <a:schemeClr val="tx1"/>
                </a:solidFill>
                <a:effectLst/>
                <a:latin typeface="Verdana" panose="020B0604030504040204" pitchFamily="34" charset="0"/>
                <a:ea typeface="Verdana" panose="020B0604030504040204" pitchFamily="34" charset="0"/>
              </a:rPr>
              <a:t>emerges</a:t>
            </a:r>
            <a:r>
              <a:rPr lang="it-IT" sz="1800" kern="0" dirty="0">
                <a:solidFill>
                  <a:schemeClr val="tx1"/>
                </a:solidFill>
                <a:effectLst/>
                <a:latin typeface="Verdana" panose="020B0604030504040204" pitchFamily="34" charset="0"/>
                <a:ea typeface="Verdana" panose="020B0604030504040204" pitchFamily="34" charset="0"/>
              </a:rPr>
              <a:t> nostalgia for the garden of Eden, the </a:t>
            </a:r>
            <a:r>
              <a:rPr lang="it-IT" sz="1800" kern="0" dirty="0" err="1">
                <a:solidFill>
                  <a:schemeClr val="tx1"/>
                </a:solidFill>
                <a:effectLst/>
                <a:latin typeface="Verdana" panose="020B0604030504040204" pitchFamily="34" charset="0"/>
                <a:ea typeface="Verdana" panose="020B0604030504040204" pitchFamily="34" charset="0"/>
              </a:rPr>
              <a:t>echo</a:t>
            </a:r>
            <a:r>
              <a:rPr lang="it-IT" sz="1800" kern="0" dirty="0">
                <a:solidFill>
                  <a:schemeClr val="tx1"/>
                </a:solidFill>
                <a:effectLst/>
                <a:latin typeface="Verdana" panose="020B0604030504040204" pitchFamily="34" charset="0"/>
                <a:ea typeface="Verdana" panose="020B0604030504040204" pitchFamily="34" charset="0"/>
              </a:rPr>
              <a:t> of the </a:t>
            </a:r>
            <a:r>
              <a:rPr lang="it-IT" sz="1800" kern="0" dirty="0" err="1">
                <a:solidFill>
                  <a:schemeClr val="tx1"/>
                </a:solidFill>
                <a:effectLst/>
                <a:latin typeface="Verdana" panose="020B0604030504040204" pitchFamily="34" charset="0"/>
                <a:ea typeface="Verdana" panose="020B0604030504040204" pitchFamily="34" charset="0"/>
              </a:rPr>
              <a:t>great</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alliance</a:t>
            </a:r>
            <a:r>
              <a:rPr lang="it-IT" sz="1800" kern="0" dirty="0">
                <a:solidFill>
                  <a:schemeClr val="tx1"/>
                </a:solidFill>
                <a:effectLst/>
                <a:latin typeface="Verdana" panose="020B0604030504040204" pitchFamily="34" charset="0"/>
                <a:ea typeface="Verdana" panose="020B0604030504040204" pitchFamily="34" charset="0"/>
              </a:rPr>
              <a:t> after the flood. </a:t>
            </a:r>
          </a:p>
          <a:p>
            <a:pPr eaLnBrk="0" hangingPunct="0"/>
            <a:r>
              <a:rPr lang="it-IT" sz="1800" kern="0" dirty="0">
                <a:solidFill>
                  <a:schemeClr val="tx1"/>
                </a:solidFill>
                <a:latin typeface="Verdana" panose="020B0604030504040204" pitchFamily="34" charset="0"/>
                <a:ea typeface="Verdana" panose="020B0604030504040204" pitchFamily="34" charset="0"/>
              </a:rPr>
              <a:t>   </a:t>
            </a:r>
            <a:r>
              <a:rPr lang="it-IT" sz="1800" kern="0" dirty="0">
                <a:solidFill>
                  <a:schemeClr val="tx1"/>
                </a:solidFill>
                <a:effectLst/>
                <a:latin typeface="Verdana" panose="020B0604030504040204" pitchFamily="34" charset="0"/>
                <a:ea typeface="Verdana" panose="020B0604030504040204" pitchFamily="34" charset="0"/>
              </a:rPr>
              <a:t>Jesus </a:t>
            </a:r>
            <a:r>
              <a:rPr lang="it-IT" sz="1800" kern="0" dirty="0" err="1">
                <a:solidFill>
                  <a:schemeClr val="tx1"/>
                </a:solidFill>
                <a:effectLst/>
                <a:latin typeface="Verdana" panose="020B0604030504040204" pitchFamily="34" charset="0"/>
                <a:ea typeface="Verdana" panose="020B0604030504040204" pitchFamily="34" charset="0"/>
              </a:rPr>
              <a:t>rebuilds</a:t>
            </a:r>
            <a:r>
              <a:rPr lang="it-IT" sz="1800" kern="0" dirty="0">
                <a:solidFill>
                  <a:schemeClr val="tx1"/>
                </a:solidFill>
                <a:effectLst/>
                <a:latin typeface="Verdana" panose="020B0604030504040204" pitchFamily="34" charset="0"/>
                <a:ea typeface="Verdana" panose="020B0604030504040204" pitchFamily="34" charset="0"/>
              </a:rPr>
              <a:t> the </a:t>
            </a:r>
            <a:r>
              <a:rPr lang="it-IT" sz="1800" kern="0" dirty="0" err="1">
                <a:solidFill>
                  <a:schemeClr val="tx1"/>
                </a:solidFill>
                <a:effectLst/>
                <a:latin typeface="Verdana" panose="020B0604030504040204" pitchFamily="34" charset="0"/>
                <a:ea typeface="Verdana" panose="020B0604030504040204" pitchFamily="34" charset="0"/>
              </a:rPr>
              <a:t>lost</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harmony</a:t>
            </a:r>
            <a:r>
              <a:rPr lang="it-IT" sz="1800" kern="0" dirty="0">
                <a:solidFill>
                  <a:schemeClr val="tx1"/>
                </a:solidFill>
                <a:effectLst/>
                <a:latin typeface="Verdana" panose="020B0604030504040204" pitchFamily="34" charset="0"/>
                <a:ea typeface="Verdana" panose="020B0604030504040204" pitchFamily="34" charset="0"/>
              </a:rPr>
              <a:t> and </a:t>
            </a:r>
            <a:r>
              <a:rPr lang="it-IT" sz="1800" kern="0" dirty="0" err="1">
                <a:solidFill>
                  <a:schemeClr val="tx1"/>
                </a:solidFill>
                <a:effectLst/>
                <a:latin typeface="Verdana" panose="020B0604030504040204" pitchFamily="34" charset="0"/>
                <a:ea typeface="Verdana" panose="020B0604030504040204" pitchFamily="34" charset="0"/>
              </a:rPr>
              <a:t>also</a:t>
            </a:r>
            <a:r>
              <a:rPr lang="it-IT" sz="1800" kern="0" dirty="0">
                <a:solidFill>
                  <a:schemeClr val="tx1"/>
                </a:solidFill>
                <a:effectLst/>
                <a:latin typeface="Verdana" panose="020B0604030504040204" pitchFamily="34" charset="0"/>
                <a:ea typeface="Verdana" panose="020B0604030504040204" pitchFamily="34" charset="0"/>
              </a:rPr>
              <a:t> the infinite </a:t>
            </a:r>
            <a:r>
              <a:rPr lang="it-IT" sz="1800" kern="0" dirty="0" err="1">
                <a:solidFill>
                  <a:schemeClr val="tx1"/>
                </a:solidFill>
                <a:effectLst/>
                <a:latin typeface="Verdana" panose="020B0604030504040204" pitchFamily="34" charset="0"/>
                <a:ea typeface="Verdana" panose="020B0604030504040204" pitchFamily="34" charset="0"/>
              </a:rPr>
              <a:t>aligns</a:t>
            </a:r>
            <a:r>
              <a:rPr lang="it-IT" sz="1800" kern="0" dirty="0">
                <a:solidFill>
                  <a:schemeClr val="tx1"/>
                </a:solidFill>
                <a:effectLst/>
                <a:latin typeface="Verdana" panose="020B0604030504040204" pitchFamily="34" charset="0"/>
                <a:ea typeface="Verdana" panose="020B0604030504040204" pitchFamily="34" charset="0"/>
              </a:rPr>
              <a:t>. And </a:t>
            </a:r>
            <a:r>
              <a:rPr lang="it-IT" sz="1800" kern="0" dirty="0" err="1">
                <a:solidFill>
                  <a:schemeClr val="tx1"/>
                </a:solidFill>
                <a:effectLst/>
                <a:latin typeface="Verdana" panose="020B0604030504040204" pitchFamily="34" charset="0"/>
                <a:ea typeface="Verdana" panose="020B0604030504040204" pitchFamily="34" charset="0"/>
              </a:rPr>
              <a:t>nothing</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that's</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scary</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anymore</a:t>
            </a:r>
            <a:r>
              <a:rPr lang="it-IT" sz="1800" kern="0" dirty="0">
                <a:solidFill>
                  <a:schemeClr val="tx1"/>
                </a:solidFill>
                <a:effectLst/>
                <a:latin typeface="Verdana" panose="020B0604030504040204" pitchFamily="34" charset="0"/>
                <a:ea typeface="Verdana" panose="020B0604030504040204" pitchFamily="34" charset="0"/>
              </a:rPr>
              <a:t>. But </a:t>
            </a:r>
            <a:r>
              <a:rPr lang="it-IT" sz="1800" kern="0" dirty="0" err="1">
                <a:solidFill>
                  <a:schemeClr val="tx1"/>
                </a:solidFill>
                <a:effectLst/>
                <a:latin typeface="Verdana" panose="020B0604030504040204" pitchFamily="34" charset="0"/>
                <a:ea typeface="Verdana" panose="020B0604030504040204" pitchFamily="34" charset="0"/>
              </a:rPr>
              <a:t>those</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beasts</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that</a:t>
            </a:r>
            <a:r>
              <a:rPr lang="it-IT" sz="1800" kern="0" dirty="0">
                <a:solidFill>
                  <a:schemeClr val="tx1"/>
                </a:solidFill>
                <a:effectLst/>
                <a:latin typeface="Verdana" panose="020B0604030504040204" pitchFamily="34" charset="0"/>
                <a:ea typeface="Verdana" panose="020B0604030504040204" pitchFamily="34" charset="0"/>
              </a:rPr>
              <a:t> Jesus </a:t>
            </a:r>
            <a:r>
              <a:rPr lang="it-IT" sz="1800" kern="0" dirty="0" err="1">
                <a:solidFill>
                  <a:schemeClr val="tx1"/>
                </a:solidFill>
                <a:effectLst/>
                <a:latin typeface="Verdana" panose="020B0604030504040204" pitchFamily="34" charset="0"/>
                <a:ea typeface="Verdana" panose="020B0604030504040204" pitchFamily="34" charset="0"/>
              </a:rPr>
              <a:t>encounters</a:t>
            </a:r>
            <a:r>
              <a:rPr lang="it-IT" sz="1800" kern="0" dirty="0">
                <a:solidFill>
                  <a:schemeClr val="tx1"/>
                </a:solidFill>
                <a:effectLst/>
                <a:latin typeface="Verdana" panose="020B0604030504040204" pitchFamily="34" charset="0"/>
                <a:ea typeface="Verdana" panose="020B0604030504040204" pitchFamily="34" charset="0"/>
              </a:rPr>
              <a:t> are </a:t>
            </a:r>
            <a:r>
              <a:rPr lang="it-IT" sz="1800" kern="0" dirty="0" err="1">
                <a:solidFill>
                  <a:schemeClr val="tx1"/>
                </a:solidFill>
                <a:effectLst/>
                <a:latin typeface="Verdana" panose="020B0604030504040204" pitchFamily="34" charset="0"/>
                <a:ea typeface="Verdana" panose="020B0604030504040204" pitchFamily="34" charset="0"/>
              </a:rPr>
              <a:t>also</a:t>
            </a:r>
            <a:r>
              <a:rPr lang="it-IT" sz="1800" kern="0" dirty="0">
                <a:solidFill>
                  <a:schemeClr val="tx1"/>
                </a:solidFill>
                <a:effectLst/>
                <a:latin typeface="Verdana" panose="020B0604030504040204" pitchFamily="34" charset="0"/>
                <a:ea typeface="Verdana" panose="020B0604030504040204" pitchFamily="34" charset="0"/>
              </a:rPr>
              <a:t> the symbol of </a:t>
            </a:r>
            <a:r>
              <a:rPr lang="it-IT" sz="1800" kern="0" dirty="0" err="1">
                <a:solidFill>
                  <a:schemeClr val="tx1"/>
                </a:solidFill>
                <a:effectLst/>
                <a:latin typeface="Verdana" panose="020B0604030504040204" pitchFamily="34" charset="0"/>
                <a:ea typeface="Verdana" panose="020B0604030504040204" pitchFamily="34" charset="0"/>
              </a:rPr>
              <a:t>our</a:t>
            </a:r>
            <a:r>
              <a:rPr lang="it-IT" sz="1800" kern="0" dirty="0">
                <a:solidFill>
                  <a:schemeClr val="tx1"/>
                </a:solidFill>
                <a:effectLst/>
                <a:latin typeface="Verdana" panose="020B0604030504040204" pitchFamily="34" charset="0"/>
                <a:ea typeface="Verdana" panose="020B0604030504040204" pitchFamily="34" charset="0"/>
              </a:rPr>
              <a:t> dark sides, the </a:t>
            </a:r>
            <a:r>
              <a:rPr lang="it-IT" sz="1800" kern="0" dirty="0" err="1">
                <a:solidFill>
                  <a:schemeClr val="tx1"/>
                </a:solidFill>
                <a:effectLst/>
                <a:latin typeface="Verdana" panose="020B0604030504040204" pitchFamily="34" charset="0"/>
                <a:ea typeface="Verdana" panose="020B0604030504040204" pitchFamily="34" charset="0"/>
              </a:rPr>
              <a:t>shadowy</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spaces</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that</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inhabit</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us</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what</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does</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not</a:t>
            </a:r>
            <a:r>
              <a:rPr lang="it-IT" sz="1800" kern="0" dirty="0">
                <a:solidFill>
                  <a:schemeClr val="tx1"/>
                </a:solidFill>
                <a:effectLst/>
                <a:latin typeface="Verdana" panose="020B0604030504040204" pitchFamily="34" charset="0"/>
                <a:ea typeface="Verdana" panose="020B0604030504040204" pitchFamily="34" charset="0"/>
              </a:rPr>
              <a:t> </a:t>
            </a:r>
            <a:r>
              <a:rPr lang="it-IT" sz="1800" kern="0" dirty="0" err="1">
                <a:solidFill>
                  <a:schemeClr val="tx1"/>
                </a:solidFill>
                <a:effectLst/>
                <a:latin typeface="Verdana" panose="020B0604030504040204" pitchFamily="34" charset="0"/>
                <a:ea typeface="Verdana" panose="020B0604030504040204" pitchFamily="34" charset="0"/>
              </a:rPr>
              <a:t>allow</a:t>
            </a:r>
            <a:r>
              <a:rPr lang="it-IT" sz="1800" kern="0" dirty="0">
                <a:solidFill>
                  <a:schemeClr val="tx1"/>
                </a:solidFill>
                <a:effectLst/>
                <a:latin typeface="Verdana" panose="020B0604030504040204" pitchFamily="34" charset="0"/>
                <a:ea typeface="Verdana" panose="020B0604030504040204" pitchFamily="34" charset="0"/>
              </a:rPr>
              <a:t> me to be </a:t>
            </a:r>
            <a:r>
              <a:rPr lang="it-IT" sz="1800" kern="0" dirty="0" err="1">
                <a:solidFill>
                  <a:schemeClr val="tx1"/>
                </a:solidFill>
                <a:effectLst/>
                <a:latin typeface="Verdana" panose="020B0604030504040204" pitchFamily="34" charset="0"/>
                <a:ea typeface="Verdana" panose="020B0604030504040204" pitchFamily="34" charset="0"/>
              </a:rPr>
              <a:t>completely</a:t>
            </a:r>
            <a:r>
              <a:rPr lang="it-IT" sz="1800" kern="0" dirty="0">
                <a:solidFill>
                  <a:schemeClr val="tx1"/>
                </a:solidFill>
                <a:effectLst/>
                <a:latin typeface="Verdana" panose="020B0604030504040204" pitchFamily="34" charset="0"/>
                <a:ea typeface="Verdana" panose="020B0604030504040204" pitchFamily="34" charset="0"/>
              </a:rPr>
              <a:t> free or happy, which </a:t>
            </a:r>
            <a:r>
              <a:rPr lang="it-IT" sz="1800" kern="0" dirty="0" err="1">
                <a:solidFill>
                  <a:schemeClr val="tx1"/>
                </a:solidFill>
                <a:effectLst/>
                <a:latin typeface="Verdana" panose="020B0604030504040204" pitchFamily="34" charset="0"/>
                <a:ea typeface="Verdana" panose="020B0604030504040204" pitchFamily="34" charset="0"/>
              </a:rPr>
              <a:t>slows</a:t>
            </a:r>
            <a:r>
              <a:rPr lang="it-IT" sz="1800" kern="0" dirty="0">
                <a:solidFill>
                  <a:schemeClr val="tx1"/>
                </a:solidFill>
                <a:effectLst/>
                <a:latin typeface="Verdana" panose="020B0604030504040204" pitchFamily="34" charset="0"/>
                <a:ea typeface="Verdana" panose="020B0604030504040204" pitchFamily="34" charset="0"/>
              </a:rPr>
              <a:t> me down, which </a:t>
            </a:r>
            <a:r>
              <a:rPr lang="it-IT" sz="1800" kern="0" dirty="0" err="1">
                <a:solidFill>
                  <a:schemeClr val="tx1"/>
                </a:solidFill>
                <a:effectLst/>
                <a:latin typeface="Verdana" panose="020B0604030504040204" pitchFamily="34" charset="0"/>
                <a:ea typeface="Verdana" panose="020B0604030504040204" pitchFamily="34" charset="0"/>
              </a:rPr>
              <a:t>scares</a:t>
            </a:r>
            <a:endParaRPr lang="en-US"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Immagine 1">
            <a:extLst>
              <a:ext uri="{FF2B5EF4-FFF2-40B4-BE49-F238E27FC236}">
                <a16:creationId xmlns:a16="http://schemas.microsoft.com/office/drawing/2014/main" id="{A8B3146A-B108-6238-D0A6-AD52C3C608D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1520" y="221989"/>
            <a:ext cx="1762125" cy="176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8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3074" name="Rectangle 5">
            <a:extLst>
              <a:ext uri="{FF2B5EF4-FFF2-40B4-BE49-F238E27FC236}">
                <a16:creationId xmlns:a16="http://schemas.microsoft.com/office/drawing/2014/main" id="{CE44FB0F-2158-5509-6E1C-3440115C0092}"/>
              </a:ext>
            </a:extLst>
          </p:cNvPr>
          <p:cNvSpPr>
            <a:spLocks noChangeArrowheads="1"/>
          </p:cNvSpPr>
          <p:nvPr>
            <p:custDataLst>
              <p:tags r:id="rId1"/>
            </p:custDataLst>
          </p:nvPr>
        </p:nvSpPr>
        <p:spPr bwMode="auto">
          <a:xfrm>
            <a:off x="1143000" y="1219200"/>
            <a:ext cx="34290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it-IT" altLang="it-IT" sz="1800">
                <a:solidFill>
                  <a:srgbClr val="820000"/>
                </a:solidFill>
                <a:latin typeface="Verdana" panose="020B0604030504040204" pitchFamily="34" charset="0"/>
                <a:cs typeface="Times New Roman" panose="02020603050405020304" pitchFamily="18" charset="0"/>
              </a:rPr>
              <a:t>GENESI</a:t>
            </a:r>
          </a:p>
        </p:txBody>
      </p:sp>
      <p:sp>
        <p:nvSpPr>
          <p:cNvPr id="5123" name="Rectangle 157">
            <a:extLst>
              <a:ext uri="{FF2B5EF4-FFF2-40B4-BE49-F238E27FC236}">
                <a16:creationId xmlns:a16="http://schemas.microsoft.com/office/drawing/2014/main" id="{68B2027A-2E58-0D8C-810F-41C61AE3DE65}"/>
              </a:ext>
            </a:extLst>
          </p:cNvPr>
          <p:cNvSpPr>
            <a:spLocks noChangeArrowheads="1"/>
          </p:cNvSpPr>
          <p:nvPr>
            <p:custDataLst>
              <p:tags r:id="rId2"/>
            </p:custDataLst>
          </p:nvPr>
        </p:nvSpPr>
        <p:spPr bwMode="auto">
          <a:xfrm>
            <a:off x="1295400" y="1676400"/>
            <a:ext cx="3352800" cy="1739900"/>
          </a:xfrm>
          <a:prstGeom prst="rect">
            <a:avLst/>
          </a:prstGeom>
          <a:noFill/>
          <a:ln w="9525">
            <a:noFill/>
            <a:miter lim="800000"/>
          </a:ln>
          <a:effectLst/>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Dio disse a Noè e ai suoi figli con lui: «Quanto a me, ecco io stabilisco la mia alleanza con voi e con i vostri discendenti dopo di voi,</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(Gen 9, 8-9)</a:t>
            </a:r>
          </a:p>
        </p:txBody>
      </p:sp>
      <p:sp>
        <p:nvSpPr>
          <p:cNvPr id="3076" name="Rectangle 158">
            <a:extLst>
              <a:ext uri="{FF2B5EF4-FFF2-40B4-BE49-F238E27FC236}">
                <a16:creationId xmlns:a16="http://schemas.microsoft.com/office/drawing/2014/main" id="{8E275D30-396B-F51A-7DC4-92CE0D907E87}"/>
              </a:ext>
            </a:extLst>
          </p:cNvPr>
          <p:cNvSpPr>
            <a:spLocks noChangeArrowheads="1"/>
          </p:cNvSpPr>
          <p:nvPr>
            <p:custDataLst>
              <p:tags r:id="rId3"/>
            </p:custDataLst>
          </p:nvPr>
        </p:nvSpPr>
        <p:spPr bwMode="auto">
          <a:xfrm>
            <a:off x="4648200" y="1752600"/>
            <a:ext cx="3352800" cy="1465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en-GB" altLang="it-IT" sz="1800">
                <a:solidFill>
                  <a:srgbClr val="000000"/>
                </a:solidFill>
                <a:latin typeface="Verdana" panose="020B0604030504040204" pitchFamily="34" charset="0"/>
                <a:cs typeface="Arial" panose="020B0604020202020204" pitchFamily="34" charset="0"/>
              </a:rPr>
              <a:t>    </a:t>
            </a:r>
            <a:r>
              <a:rPr lang="en-GB" altLang="it-IT" sz="1800">
                <a:solidFill>
                  <a:srgbClr val="000000"/>
                </a:solidFill>
                <a:latin typeface="Verdana" panose="020B0604030504040204" pitchFamily="34" charset="0"/>
                <a:cs typeface="Tahoma" panose="020B0604030504040204" pitchFamily="34" charset="0"/>
              </a:rPr>
              <a:t>God spoke to Noah and his son, "See I am making a covenant with you and with your descendants after you;</a:t>
            </a:r>
            <a:r>
              <a:rPr lang="en-GB" altLang="it-IT" sz="1800" i="1">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(Gen 9: 8-9)</a:t>
            </a:r>
            <a:r>
              <a:rPr lang="en-GB" altLang="it-IT" sz="1800" i="1">
                <a:solidFill>
                  <a:srgbClr val="000000"/>
                </a:solidFill>
                <a:latin typeface="Verdana" panose="020B0604030504040204" pitchFamily="34" charset="0"/>
                <a:cs typeface="Tahoma" panose="020B0604030504040204" pitchFamily="34" charset="0"/>
              </a:rPr>
              <a:t> </a:t>
            </a:r>
            <a:endParaRPr lang="it-IT" altLang="it-IT" sz="1800" i="1">
              <a:solidFill>
                <a:srgbClr val="000000"/>
              </a:solidFill>
              <a:latin typeface="Verdana" panose="020B0604030504040204" pitchFamily="34" charset="0"/>
              <a:cs typeface="Tahoma" panose="020B0604030504040204" pitchFamily="34" charset="0"/>
            </a:endParaRPr>
          </a:p>
        </p:txBody>
      </p:sp>
      <p:sp>
        <p:nvSpPr>
          <p:cNvPr id="3077" name="Rectangle 189">
            <a:extLst>
              <a:ext uri="{FF2B5EF4-FFF2-40B4-BE49-F238E27FC236}">
                <a16:creationId xmlns:a16="http://schemas.microsoft.com/office/drawing/2014/main" id="{89BA0260-DAF0-E375-2ECA-916A3348D2AB}"/>
              </a:ext>
            </a:extLst>
          </p:cNvPr>
          <p:cNvSpPr>
            <a:spLocks noChangeArrowheads="1"/>
          </p:cNvSpPr>
          <p:nvPr>
            <p:custDataLst>
              <p:tags r:id="rId4"/>
            </p:custDataLst>
          </p:nvPr>
        </p:nvSpPr>
        <p:spPr bwMode="auto">
          <a:xfrm>
            <a:off x="4724400" y="12192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600020"/>
                </a:solidFill>
                <a:latin typeface="Verdana" panose="020B0604030504040204" pitchFamily="34" charset="0"/>
                <a:cs typeface="Times New Roman" panose="02020603050405020304" pitchFamily="18" charset="0"/>
              </a:rPr>
              <a:t>GENESIS</a:t>
            </a:r>
          </a:p>
        </p:txBody>
      </p:sp>
      <p:sp>
        <p:nvSpPr>
          <p:cNvPr id="327031" name="Rectangle 375">
            <a:extLst>
              <a:ext uri="{FF2B5EF4-FFF2-40B4-BE49-F238E27FC236}">
                <a16:creationId xmlns:a16="http://schemas.microsoft.com/office/drawing/2014/main" id="{4856E32C-76BD-893A-2D75-7CA4E2E135DA}"/>
              </a:ext>
            </a:extLst>
          </p:cNvPr>
          <p:cNvSpPr>
            <a:spLocks noChangeArrowheads="1"/>
          </p:cNvSpPr>
          <p:nvPr>
            <p:custDataLst>
              <p:tags r:id="rId5"/>
            </p:custDataLst>
          </p:nvPr>
        </p:nvSpPr>
        <p:spPr bwMode="auto">
          <a:xfrm>
            <a:off x="762000" y="0"/>
            <a:ext cx="7848600" cy="955675"/>
          </a:xfrm>
          <a:prstGeom prst="rect">
            <a:avLst/>
          </a:prstGeom>
          <a:solidFill>
            <a:srgbClr val="56037B"/>
          </a:solidFill>
          <a:ln w="9525">
            <a:solidFill>
              <a:srgbClr val="530280"/>
            </a:solidFill>
            <a:miter lim="800000"/>
          </a:ln>
        </p:spPr>
        <p:txBody>
          <a:bodyPr>
            <a:spAutoFit/>
          </a:bodyPr>
          <a:lstStyle/>
          <a:p>
            <a:pPr algn="ctr"/>
            <a:endParaRPr lang="it-IT" altLang="it-IT" sz="80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endParaRPr>
          </a:p>
          <a:p>
            <a:pPr algn="ctr"/>
            <a:r>
              <a:rPr lang="it-IT" altLang="it-IT" sz="200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it-IT" altLang="it-IT" sz="200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it-IT" altLang="it-IT" sz="1600">
                <a:solidFill>
                  <a:srgbClr val="FFFF00"/>
                </a:solidFill>
                <a:latin typeface="Courier New" panose="02070309020205020404" pitchFamily="49" charset="0"/>
              </a:rPr>
              <a:t>https://www.diffondilaparola.com</a:t>
            </a:r>
          </a:p>
          <a:p>
            <a:pPr algn="ctr"/>
            <a:endParaRPr lang="it-IT" altLang="it-IT" sz="800" b="1">
              <a:solidFill>
                <a:srgbClr val="FFFF00"/>
              </a:solidFill>
              <a:latin typeface="Courier New" panose="02070309020205020404" pitchFamily="49" charset="0"/>
            </a:endParaRPr>
          </a:p>
        </p:txBody>
      </p:sp>
      <p:pic>
        <p:nvPicPr>
          <p:cNvPr id="3079" name="Picture 34" descr="C:\ARCHIVIO GENERALE\PRESENTAZIONI\in COSTRUZIONE\S.Scritture del 22.02\Dio parla a Noè 3.jpg">
            <a:extLst>
              <a:ext uri="{FF2B5EF4-FFF2-40B4-BE49-F238E27FC236}">
                <a16:creationId xmlns:a16="http://schemas.microsoft.com/office/drawing/2014/main" id="{23D5F57E-DED7-2003-CF8D-B17F2762AAA4}"/>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4724400" y="3581400"/>
            <a:ext cx="3200400" cy="263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3080" name="Picture 36" descr="C:\ARCHIVIO GENERALE\PRESENTAZIONI\in COSTRUZIONE\S.Scritture del 22.02\Dio parla a Noè 2.jpg">
            <a:extLst>
              <a:ext uri="{FF2B5EF4-FFF2-40B4-BE49-F238E27FC236}">
                <a16:creationId xmlns:a16="http://schemas.microsoft.com/office/drawing/2014/main" id="{E3135FFF-C0C6-0A89-B78F-E438D1A4F675}"/>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1295400" y="3595688"/>
            <a:ext cx="3200400" cy="257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240">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982A57BD-45AC-4005-FE67-C2F967014471}"/>
              </a:ext>
            </a:extLst>
          </p:cNvPr>
          <p:cNvSpPr>
            <a:spLocks noChangeArrowheads="1"/>
          </p:cNvSpPr>
          <p:nvPr>
            <p:custDataLst>
              <p:tags r:id="rId1"/>
            </p:custDataLst>
          </p:nvPr>
        </p:nvSpPr>
        <p:spPr bwMode="auto">
          <a:xfrm>
            <a:off x="0" y="0"/>
            <a:ext cx="9144000" cy="7201843"/>
          </a:xfrm>
          <a:prstGeom prst="rect">
            <a:avLst/>
          </a:prstGeom>
          <a:noFill/>
          <a:ln w="9525">
            <a:noFill/>
            <a:miter lim="800000"/>
          </a:ln>
          <a:effectLst/>
        </p:spPr>
        <p:txBody>
          <a:bodyPr>
            <a:spAutoFit/>
          </a:bodyPr>
          <a:lstStyle/>
          <a:p>
            <a:pPr>
              <a:lnSpc>
                <a:spcPct val="107000"/>
              </a:lnSpc>
              <a:spcAft>
                <a:spcPts val="800"/>
              </a:spcAft>
            </a:pP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me: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our</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wild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beasts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that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 day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they</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scratched</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us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mauled</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us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clawed</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us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Jesus was with... Let's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learn</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with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Him</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to stay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there</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to look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in the face, to name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p>
          <a:p>
            <a:pPr>
              <a:lnSpc>
                <a:spcPct val="107000"/>
              </a:lnSpc>
              <a:spcAft>
                <a:spcPts val="800"/>
              </a:spcAft>
            </a:pPr>
            <a:r>
              <a:rPr lang="it-IT" sz="1800" kern="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You</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must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neither</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ignore</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nor</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fear</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you</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must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even</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kill</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but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give</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 name, which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like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knowing</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then</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giving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direction</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they</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are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your</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share of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chaos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but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who makes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you</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encounter</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Holy</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Spirit. To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you</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too</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as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to Israel, God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speaks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in the time of trial, in the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desert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does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so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through</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your</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weakness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which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becomes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your</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strength</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Maybe</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you</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won't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heal</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completely</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your</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problems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but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man's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maturity</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consists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in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starting</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path</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with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patience</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you</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mature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when</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you</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solve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everything</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but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when</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you</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have</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patience</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harmony</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with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everything</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a:t>
            </a:r>
          </a:p>
          <a:p>
            <a:pPr>
              <a:lnSpc>
                <a:spcPct val="107000"/>
              </a:lnSpc>
              <a:spcAft>
                <a:spcPts val="800"/>
              </a:spcAft>
            </a:pPr>
            <a:r>
              <a:rPr lang="it-IT" sz="1800" kern="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Then</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you</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realize</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that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God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speaks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you</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in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your</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fragility</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that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the Spirit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the one who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speaks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you</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allows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you</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fall</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back in love with reality in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its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entirety</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starting</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from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your</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deserts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After John was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arrested</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Jesus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went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to Galilee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proclaiming</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the gospel of God. And He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said</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the Kingdom of God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near</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Jesus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proclaims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the "gospel of God". God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as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"good news". It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wasn't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obvious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at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all</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Not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all</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of the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Bible</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gospel; Not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everything</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beautiful,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joyful</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news;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sometimes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threat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judgement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often</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precept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injunction</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But the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original</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feature of the rabbi of Nazareth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announcing</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the gospel, a word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that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comforts life,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joyful</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news: God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has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come close, He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an ally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lovable</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 hug, a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rainbow</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kiss</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on </a:t>
            </a:r>
            <a:r>
              <a:rPr lang="it-IT" sz="1800" kern="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every</a:t>
            </a:r>
            <a:r>
              <a:rPr lang="it-IT" sz="1800" kern="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creature.</a:t>
            </a:r>
            <a:endParaRPr lang="it-IT" sz="1800" kern="1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nSpc>
                <a:spcPct val="107000"/>
              </a:lnSpc>
              <a:spcAft>
                <a:spcPts val="800"/>
              </a:spcAft>
            </a:pP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it-IT" sz="1800" kern="100" dirty="0">
              <a:effectLst/>
              <a:latin typeface="Calibri" panose="020F0502020204030204" pitchFamily="34" charset="0"/>
              <a:ea typeface="Yu Mincho" panose="02020400000000000000" pitchFamily="18" charset="-128"/>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203AE43F-FD9F-49EE-F0F5-D8CEB649397A}"/>
              </a:ext>
            </a:extLst>
          </p:cNvPr>
          <p:cNvSpPr>
            <a:spLocks noGrp="1" noChangeArrowheads="1"/>
          </p:cNvSpPr>
          <p:nvPr>
            <p:ph type="title"/>
            <p:custDataLst>
              <p:tags r:id="rId1"/>
            </p:custDataLst>
          </p:nvPr>
        </p:nvSpPr>
        <p:spPr>
          <a:xfrm>
            <a:off x="0" y="188913"/>
            <a:ext cx="9144000" cy="1066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2000" b="1">
                <a:solidFill>
                  <a:srgbClr val="990033"/>
                </a:solidFill>
                <a:latin typeface="Comic Sans MS" panose="030F0702030302020204" pitchFamily="66" charset="0"/>
              </a:rPr>
              <a:t> </a:t>
            </a:r>
          </a:p>
        </p:txBody>
      </p:sp>
      <p:sp>
        <p:nvSpPr>
          <p:cNvPr id="4099" name="Rectangle 5">
            <a:extLst>
              <a:ext uri="{FF2B5EF4-FFF2-40B4-BE49-F238E27FC236}">
                <a16:creationId xmlns:a16="http://schemas.microsoft.com/office/drawing/2014/main" id="{A10D2CED-75C1-C56E-4598-CD170A7ED647}"/>
              </a:ext>
            </a:extLst>
          </p:cNvPr>
          <p:cNvSpPr>
            <a:spLocks noChangeArrowheads="1"/>
          </p:cNvSpPr>
          <p:nvPr>
            <p:custDataLst>
              <p:tags r:id="rId2"/>
            </p:custDataLst>
          </p:nvPr>
        </p:nvSpPr>
        <p:spPr bwMode="auto">
          <a:xfrm>
            <a:off x="250825" y="5661025"/>
            <a:ext cx="861060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GB" altLang="it-IT" sz="1800">
                <a:solidFill>
                  <a:schemeClr val="bg1"/>
                </a:solidFill>
                <a:latin typeface="Verdana" panose="020B0604030504040204" pitchFamily="34" charset="0"/>
                <a:cs typeface="Times New Roman" panose="02020603050405020304" pitchFamily="18" charset="0"/>
              </a:rPr>
              <a:t>also with every living animal with you: birds, cattle, that is, with every living creature of the earth that came out of the ark.</a:t>
            </a:r>
            <a:r>
              <a:rPr lang="en-GB" altLang="it-IT" sz="1800" i="1">
                <a:solidFill>
                  <a:schemeClr val="bg1"/>
                </a:solidFill>
                <a:latin typeface="Verdana" panose="020B0604030504040204" pitchFamily="34" charset="0"/>
                <a:cs typeface="Times New Roman" panose="02020603050405020304" pitchFamily="18" charset="0"/>
              </a:rPr>
              <a:t>  (Gen 9: 10)</a:t>
            </a:r>
            <a:r>
              <a:rPr lang="it-IT" altLang="it-IT" sz="1800" i="1">
                <a:solidFill>
                  <a:schemeClr val="bg1"/>
                </a:solidFill>
                <a:latin typeface="Verdana" panose="020B0604030504040204" pitchFamily="34" charset="0"/>
                <a:cs typeface="Times New Roman" panose="02020603050405020304" pitchFamily="18" charset="0"/>
              </a:rPr>
              <a:t> </a:t>
            </a:r>
          </a:p>
        </p:txBody>
      </p:sp>
      <p:sp>
        <p:nvSpPr>
          <p:cNvPr id="7172" name="Rectangle 50">
            <a:extLst>
              <a:ext uri="{FF2B5EF4-FFF2-40B4-BE49-F238E27FC236}">
                <a16:creationId xmlns:a16="http://schemas.microsoft.com/office/drawing/2014/main" id="{C450357E-5DFD-190B-EEE5-E8EB098FEBF4}"/>
              </a:ext>
            </a:extLst>
          </p:cNvPr>
          <p:cNvSpPr>
            <a:spLocks noChangeArrowheads="1"/>
          </p:cNvSpPr>
          <p:nvPr>
            <p:custDataLst>
              <p:tags r:id="rId3"/>
            </p:custDataLst>
          </p:nvPr>
        </p:nvSpPr>
        <p:spPr bwMode="auto">
          <a:xfrm>
            <a:off x="0" y="609600"/>
            <a:ext cx="9144000" cy="915988"/>
          </a:xfrm>
          <a:prstGeom prst="rect">
            <a:avLst/>
          </a:prstGeom>
          <a:noFill/>
          <a:ln w="9525">
            <a:noFill/>
            <a:miter lim="800000"/>
          </a:ln>
          <a:effectLst/>
        </p:spPr>
        <p:txBody>
          <a:bodyPr>
            <a:spAutoFit/>
          </a:bodyPr>
          <a:lstStyle/>
          <a:p>
            <a:pPr algn="ct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con ogni essere vivente che è con voi, uccelli, bestiame e animali selvatici, con tutti gli animali che sono usciti dall’arca, con tutti gli animali della terra.</a:t>
            </a: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(Gen 9, 10)</a:t>
            </a:r>
          </a:p>
        </p:txBody>
      </p:sp>
      <p:pic>
        <p:nvPicPr>
          <p:cNvPr id="4101" name="Picture 12" descr="C:\ARCHIVIO GENERALE\PRESENTAZIONI\in COSTRUZIONE\S.Scritture del 22.02\animali.jpg">
            <a:extLst>
              <a:ext uri="{FF2B5EF4-FFF2-40B4-BE49-F238E27FC236}">
                <a16:creationId xmlns:a16="http://schemas.microsoft.com/office/drawing/2014/main" id="{24FCE148-E3E7-7FEB-15A3-8215EF9C8C8F}"/>
              </a:ext>
            </a:extLst>
          </p:cNvPr>
          <p:cNvPicPr>
            <a:picLocks noChangeAspect="1" noChangeArrowheads="1"/>
          </p:cNvPicPr>
          <p:nvPr>
            <p:custDataLst>
              <p:tags r:id="rId4"/>
            </p:custDataLst>
          </p:nvPr>
        </p:nvPicPr>
        <p:blipFill>
          <a:blip r:embed="rId7">
            <a:extLst>
              <a:ext uri="{28A0092B-C50C-407E-A947-70E740481C1C}">
                <a14:useLocalDpi xmlns:a14="http://schemas.microsoft.com/office/drawing/2010/main" val="0"/>
              </a:ext>
            </a:extLst>
          </a:blip>
          <a:srcRect/>
          <a:stretch>
            <a:fillRect/>
          </a:stretch>
        </p:blipFill>
        <p:spPr bwMode="auto">
          <a:xfrm>
            <a:off x="468313" y="1484313"/>
            <a:ext cx="8291512" cy="416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640">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837FFBB9-1F11-5714-562F-B687B7C74C5A}"/>
              </a:ext>
            </a:extLst>
          </p:cNvPr>
          <p:cNvSpPr>
            <a:spLocks noGrp="1" noChangeArrowheads="1"/>
          </p:cNvSpPr>
          <p:nvPr>
            <p:ph type="title"/>
            <p:custDataLst>
              <p:tags r:id="rId1"/>
            </p:custDataLst>
          </p:nvPr>
        </p:nvSpPr>
        <p:spPr>
          <a:xfrm>
            <a:off x="0" y="228600"/>
            <a:ext cx="9144000" cy="1143000"/>
          </a:xfrm>
          <a:ln cap="flat" algn="ctr">
            <a:miter lim="800000"/>
            <a:headEnd type="none" w="med" len="med"/>
            <a:tailEnd type="none" w="med" len="med"/>
          </a:ln>
        </p:spPr>
        <p:txBody>
          <a:bodyPr/>
          <a:lstStyle/>
          <a:p>
            <a:pPr eaLnBrk="1" hangingPunct="1"/>
            <a: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Io stabilisco la mia alleanza con voi: non sarà più distrutta alcuna carne dalle acque del diluvio, né il diluvio devasterà più la terra». </a:t>
            </a:r>
            <a:r>
              <a:rPr lang="it-IT" altLang="it-IT" sz="1800" i="1">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(Gen 9, 11)</a:t>
            </a:r>
            <a:endParaRPr lang="it-IT" altLang="it-IT" sz="1800">
              <a:solidFill>
                <a:schemeClr val="bg1"/>
              </a:solidFill>
              <a:latin typeface="Verdana" pitchFamily="34" charset="0"/>
              <a:cs typeface="Times New Roman" pitchFamily="18" charset="0"/>
            </a:endParaRPr>
          </a:p>
        </p:txBody>
      </p:sp>
      <p:sp>
        <p:nvSpPr>
          <p:cNvPr id="5123" name="Rectangle 4">
            <a:extLst>
              <a:ext uri="{FF2B5EF4-FFF2-40B4-BE49-F238E27FC236}">
                <a16:creationId xmlns:a16="http://schemas.microsoft.com/office/drawing/2014/main" id="{7CDE66D3-B402-8B78-9481-E5C1067CAA63}"/>
              </a:ext>
            </a:extLst>
          </p:cNvPr>
          <p:cNvSpPr>
            <a:spLocks noChangeArrowheads="1"/>
          </p:cNvSpPr>
          <p:nvPr>
            <p:custDataLst>
              <p:tags r:id="rId2"/>
            </p:custDataLst>
          </p:nvPr>
        </p:nvSpPr>
        <p:spPr bwMode="auto">
          <a:xfrm>
            <a:off x="0" y="56388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Tahoma" panose="020B0604030504040204" pitchFamily="34" charset="0"/>
              </a:rPr>
              <a:t>I establish my covenant with you. Never again will all life be cut off by the waters of a flood, and never again will there be a flood to destroy the earth." </a:t>
            </a:r>
            <a:r>
              <a:rPr lang="en-GB" altLang="it-IT" sz="1800" i="1">
                <a:solidFill>
                  <a:schemeClr val="bg1"/>
                </a:solidFill>
                <a:latin typeface="Verdana" panose="020B0604030504040204" pitchFamily="34" charset="0"/>
                <a:cs typeface="Times New Roman" panose="02020603050405020304" pitchFamily="18" charset="0"/>
              </a:rPr>
              <a:t>(Gen 9: 11)</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5124" name="Picture 5" descr="C:\ARCHIVIO GENERALE\PRESENTAZIONI\in COSTRUZIONE\S.Scritture del 22.02\arcobaleno alleanza.jpg">
            <a:extLst>
              <a:ext uri="{FF2B5EF4-FFF2-40B4-BE49-F238E27FC236}">
                <a16:creationId xmlns:a16="http://schemas.microsoft.com/office/drawing/2014/main" id="{4A47A804-197C-D171-F89D-F2622D510277}"/>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524000" y="1143000"/>
            <a:ext cx="61722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61" name="Rectangle 2">
            <a:extLst>
              <a:ext uri="{FF2B5EF4-FFF2-40B4-BE49-F238E27FC236}">
                <a16:creationId xmlns:a16="http://schemas.microsoft.com/office/drawing/2014/main" id="{2A4C003E-0F23-E02D-C99E-1074ED766FC3}"/>
              </a:ext>
            </a:extLst>
          </p:cNvPr>
          <p:cNvSpPr>
            <a:spLocks noGrp="1" noChangeArrowheads="1"/>
          </p:cNvSpPr>
          <p:nvPr>
            <p:ph type="title"/>
            <p:custDataLst>
              <p:tags r:id="rId1"/>
            </p:custDataLst>
          </p:nvPr>
        </p:nvSpPr>
        <p:spPr>
          <a:xfrm>
            <a:off x="0" y="381000"/>
            <a:ext cx="9144000" cy="1143000"/>
          </a:xfrm>
          <a:solidFill>
            <a:srgbClr val="000000"/>
          </a:solidFill>
          <a:ln cap="flat" algn="ctr">
            <a:solidFill>
              <a:schemeClr val="tx1"/>
            </a:solidFill>
            <a:miter lim="800000"/>
            <a:headEnd type="none" w="med" len="med"/>
            <a:tailEnd type="none" w="med" len="me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Dio disse: «Questo è il segno dell’alleanza, che io pongo tra me e voi e ogni essere vivente che è con voi, per tutte le generazioni future. Pongo il mio arco sulle nubi, perché sia il segno dell’alleanza tra me e la terra.            </a:t>
            </a:r>
            <a:r>
              <a:rPr lang="it-IT" altLang="it-IT" sz="1800" i="1">
                <a:solidFill>
                  <a:schemeClr val="bg1"/>
                </a:solidFill>
                <a:latin typeface="Verdana" panose="020B0604030504040204" pitchFamily="34" charset="0"/>
                <a:cs typeface="Times New Roman" panose="02020603050405020304" pitchFamily="18" charset="0"/>
              </a:rPr>
              <a:t>(Gen 9, 12-13)</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6147" name="Rectangle 4">
            <a:extLst>
              <a:ext uri="{FF2B5EF4-FFF2-40B4-BE49-F238E27FC236}">
                <a16:creationId xmlns:a16="http://schemas.microsoft.com/office/drawing/2014/main" id="{32C9CC63-A6C7-715F-80E7-275FF6D5F1AB}"/>
              </a:ext>
            </a:extLst>
          </p:cNvPr>
          <p:cNvSpPr>
            <a:spLocks noChangeArrowheads="1"/>
          </p:cNvSpPr>
          <p:nvPr>
            <p:custDataLst>
              <p:tags r:id="rId2"/>
            </p:custDataLst>
          </p:nvPr>
        </p:nvSpPr>
        <p:spPr bwMode="auto">
          <a:xfrm>
            <a:off x="0" y="5410200"/>
            <a:ext cx="9144000" cy="1190625"/>
          </a:xfrm>
          <a:prstGeom prst="rect">
            <a:avLst/>
          </a:prstGeom>
          <a:solidFill>
            <a:schemeClr val="tx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Tahoma" panose="020B0604030504040204" pitchFamily="34" charset="0"/>
              </a:rPr>
              <a:t>God said, "This is the sign of the covenant I make between me and you, and every animal living with you for all future generations. I set my bow in the clouds and it will be a sign of the covenant between me and the earth.             </a:t>
            </a:r>
            <a:r>
              <a:rPr lang="en-GB" altLang="it-IT" sz="1800" i="1">
                <a:solidFill>
                  <a:schemeClr val="bg1"/>
                </a:solidFill>
                <a:latin typeface="Verdana" panose="020B0604030504040204" pitchFamily="34" charset="0"/>
                <a:cs typeface="Times New Roman" panose="02020603050405020304" pitchFamily="18" charset="0"/>
              </a:rPr>
              <a:t>(Gen 9: 12-13)</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a:extLst>
              <a:ext uri="{FF2B5EF4-FFF2-40B4-BE49-F238E27FC236}">
                <a16:creationId xmlns:a16="http://schemas.microsoft.com/office/drawing/2014/main" id="{8222E7B8-F396-1B54-164D-70B40C8485A7}"/>
              </a:ext>
            </a:extLst>
          </p:cNvPr>
          <p:cNvSpPr>
            <a:spLocks noGrp="1" noChangeArrowheads="1"/>
          </p:cNvSpPr>
          <p:nvPr>
            <p:ph type="title"/>
            <p:custDataLst>
              <p:tags r:id="rId1"/>
            </p:custDataLst>
          </p:nvPr>
        </p:nvSpPr>
        <p:spPr>
          <a:xfrm>
            <a:off x="5076825" y="1628775"/>
            <a:ext cx="4067175" cy="1143000"/>
          </a:xfrm>
          <a:ln cap="flat" algn="ctr">
            <a:miter lim="800000"/>
            <a:headEnd type="none" w="med" len="med"/>
            <a:tailEnd type="none" w="med" len="me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Quando ammasserò le nubi sulla terra e apparirà l’arco sulle nubi, ricorderò la mia alleanza che è tra me e voi e ogni essere che vive in ogni carne, e non ci saranno più le acque per il diluvio, per distruggere ogni carne». </a:t>
            </a:r>
            <a:r>
              <a:rPr lang="it-IT" altLang="it-IT" sz="1800" i="1">
                <a:solidFill>
                  <a:schemeClr val="bg1"/>
                </a:solidFill>
                <a:latin typeface="Verdana" panose="020B0604030504040204" pitchFamily="34" charset="0"/>
                <a:cs typeface="Times New Roman" panose="02020603050405020304" pitchFamily="18" charset="0"/>
              </a:rPr>
              <a:t>(Gen 9, 14-15)</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7171" name="Rectangle 4">
            <a:extLst>
              <a:ext uri="{FF2B5EF4-FFF2-40B4-BE49-F238E27FC236}">
                <a16:creationId xmlns:a16="http://schemas.microsoft.com/office/drawing/2014/main" id="{4DFD22F3-8F29-9E8F-A367-2EF6518B385A}"/>
              </a:ext>
            </a:extLst>
          </p:cNvPr>
          <p:cNvSpPr>
            <a:spLocks noChangeArrowheads="1"/>
          </p:cNvSpPr>
          <p:nvPr>
            <p:custDataLst>
              <p:tags r:id="rId2"/>
            </p:custDataLst>
          </p:nvPr>
        </p:nvSpPr>
        <p:spPr bwMode="auto">
          <a:xfrm>
            <a:off x="381000" y="5257800"/>
            <a:ext cx="844867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
            <a:extLst>
              <a:ext uri="{FF2B5EF4-FFF2-40B4-BE49-F238E27FC236}">
                <a16:creationId xmlns:a16="http://schemas.microsoft.com/office/drawing/2014/main" id="{8B4D63A6-9A74-8F5F-1187-97718263FF71}"/>
              </a:ext>
            </a:extLst>
          </p:cNvPr>
          <p:cNvSpPr>
            <a:spLocks noChangeArrowheads="1"/>
          </p:cNvSpPr>
          <p:nvPr>
            <p:custDataLst>
              <p:tags r:id="rId3"/>
            </p:custDataLst>
          </p:nvPr>
        </p:nvSpPr>
        <p:spPr bwMode="auto">
          <a:xfrm>
            <a:off x="5076825" y="3644900"/>
            <a:ext cx="4067175" cy="2308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Tahoma" panose="020B0604030504040204" pitchFamily="34" charset="0"/>
              </a:rPr>
              <a:t>When I bring clouds over the earth and the rainbow appears in the clouds, I will remember the covenant between me and you and every kind of living creature, so that never again will floodwaters destroy all flesh. </a:t>
            </a:r>
            <a:r>
              <a:rPr lang="en-GB" altLang="it-IT" sz="1800" i="1">
                <a:solidFill>
                  <a:schemeClr val="bg1"/>
                </a:solidFill>
                <a:latin typeface="Verdana" panose="020B0604030504040204" pitchFamily="34" charset="0"/>
                <a:cs typeface="Times New Roman" panose="02020603050405020304" pitchFamily="18" charset="0"/>
              </a:rPr>
              <a:t>(Gen 9: 14-15)</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7173" name="Picture 9" descr="C:\ARCHIVIO GENERALE\PRESENTAZIONI\in COSTRUZIONE\S.Scritture del 22.02\arcobaleno.jpg">
            <a:extLst>
              <a:ext uri="{FF2B5EF4-FFF2-40B4-BE49-F238E27FC236}">
                <a16:creationId xmlns:a16="http://schemas.microsoft.com/office/drawing/2014/main" id="{2A424A5A-41A9-E664-62B6-A332A3CA3B48}"/>
              </a:ext>
            </a:extLst>
          </p:cNvPr>
          <p:cNvPicPr>
            <a:picLocks noChangeAspect="1" noChangeArrowheads="1"/>
          </p:cNvPicPr>
          <p:nvPr>
            <p:custDataLst>
              <p:tags r:id="rId4"/>
            </p:custDataLst>
          </p:nvPr>
        </p:nvPicPr>
        <p:blipFill>
          <a:blip r:embed="rId6">
            <a:extLst>
              <a:ext uri="{28A0092B-C50C-407E-A947-70E740481C1C}">
                <a14:useLocalDpi xmlns:a14="http://schemas.microsoft.com/office/drawing/2010/main" val="0"/>
              </a:ext>
            </a:extLst>
          </a:blip>
          <a:srcRect/>
          <a:stretch>
            <a:fillRect/>
          </a:stretch>
        </p:blipFill>
        <p:spPr bwMode="auto">
          <a:xfrm>
            <a:off x="250825" y="333375"/>
            <a:ext cx="4808538" cy="6192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0B4A5CA9-3E0A-1D6A-F4A6-D6CE8A3543D2}"/>
              </a:ext>
            </a:extLst>
          </p:cNvPr>
          <p:cNvSpPr>
            <a:spLocks noGrp="1" noChangeArrowheads="1"/>
          </p:cNvSpPr>
          <p:nvPr>
            <p:ph type="title"/>
            <p:custDataLst>
              <p:tags r:id="rId1"/>
            </p:custDataLst>
          </p:nvPr>
        </p:nvSpPr>
        <p:spPr>
          <a:xfrm>
            <a:off x="4427538" y="1125538"/>
            <a:ext cx="3733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en-US" altLang="it-IT" sz="1800">
                <a:solidFill>
                  <a:srgbClr val="320011"/>
                </a:solidFill>
                <a:latin typeface="Verdana" panose="020B0604030504040204" pitchFamily="34" charset="0"/>
              </a:rPr>
              <a:t>1</a:t>
            </a:r>
            <a:r>
              <a:rPr lang="en-US" altLang="it-IT" sz="1800" baseline="30000">
                <a:solidFill>
                  <a:srgbClr val="320011"/>
                </a:solidFill>
                <a:latin typeface="Verdana" panose="020B0604030504040204" pitchFamily="34" charset="0"/>
              </a:rPr>
              <a:t>s</a:t>
            </a:r>
            <a:r>
              <a:rPr lang="it-IT" altLang="it-IT" sz="1800" baseline="30000">
                <a:solidFill>
                  <a:srgbClr val="320011"/>
                </a:solidFill>
                <a:latin typeface="Verdana" panose="020B0604030504040204" pitchFamily="34" charset="0"/>
              </a:rPr>
              <a:t>t</a:t>
            </a:r>
            <a:r>
              <a:rPr lang="en-US" altLang="it-IT" sz="1800">
                <a:solidFill>
                  <a:srgbClr val="320011"/>
                </a:solidFill>
                <a:latin typeface="Verdana" panose="020B0604030504040204" pitchFamily="34" charset="0"/>
              </a:rPr>
              <a:t> EPISTLE OF PETER</a:t>
            </a:r>
          </a:p>
        </p:txBody>
      </p:sp>
      <p:sp>
        <p:nvSpPr>
          <p:cNvPr id="8196" name="Rectangle 22">
            <a:extLst>
              <a:ext uri="{FF2B5EF4-FFF2-40B4-BE49-F238E27FC236}">
                <a16:creationId xmlns:a16="http://schemas.microsoft.com/office/drawing/2014/main" id="{1A574FE6-F141-83D9-1997-B692222B8E48}"/>
              </a:ext>
            </a:extLst>
          </p:cNvPr>
          <p:cNvSpPr>
            <a:spLocks noChangeArrowheads="1"/>
          </p:cNvSpPr>
          <p:nvPr>
            <p:custDataLst>
              <p:tags r:id="rId2"/>
            </p:custDataLst>
          </p:nvPr>
        </p:nvSpPr>
        <p:spPr bwMode="auto">
          <a:xfrm>
            <a:off x="1219200" y="12192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320011"/>
                </a:solidFill>
                <a:latin typeface="Verdana" panose="020B0604030504040204" pitchFamily="34" charset="0"/>
              </a:rPr>
              <a:t>  1 LETTERA DI PIETRO</a:t>
            </a:r>
          </a:p>
        </p:txBody>
      </p:sp>
      <p:sp>
        <p:nvSpPr>
          <p:cNvPr id="11269" name="Rectangle 205">
            <a:extLst>
              <a:ext uri="{FF2B5EF4-FFF2-40B4-BE49-F238E27FC236}">
                <a16:creationId xmlns:a16="http://schemas.microsoft.com/office/drawing/2014/main" id="{714A629B-CB5D-E7B3-BBF3-86F2F19F071C}"/>
              </a:ext>
            </a:extLst>
          </p:cNvPr>
          <p:cNvSpPr>
            <a:spLocks noChangeArrowheads="1"/>
          </p:cNvSpPr>
          <p:nvPr>
            <p:custDataLst>
              <p:tags r:id="rId3"/>
            </p:custDataLst>
          </p:nvPr>
        </p:nvSpPr>
        <p:spPr bwMode="auto">
          <a:xfrm>
            <a:off x="1295400" y="1600200"/>
            <a:ext cx="3200400" cy="2289175"/>
          </a:xfrm>
          <a:prstGeom prst="rect">
            <a:avLst/>
          </a:prstGeom>
          <a:noFill/>
          <a:ln w="9525">
            <a:noFill/>
            <a:miter lim="800000"/>
          </a:ln>
          <a:effectLst/>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Carissimi,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Cristo è morto una volta per sempre per i peccati, giusto per gli ingiusti, per ricondurvi a Dio; messo a morte nel corpo, ma reso vivo nello spirito.</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(1Pt 3, 18)</a:t>
            </a:r>
          </a:p>
        </p:txBody>
      </p:sp>
      <p:sp>
        <p:nvSpPr>
          <p:cNvPr id="8198" name="Rectangle 206">
            <a:extLst>
              <a:ext uri="{FF2B5EF4-FFF2-40B4-BE49-F238E27FC236}">
                <a16:creationId xmlns:a16="http://schemas.microsoft.com/office/drawing/2014/main" id="{DDE86A02-6F83-0098-DB83-94ECA244DAA9}"/>
              </a:ext>
            </a:extLst>
          </p:cNvPr>
          <p:cNvSpPr>
            <a:spLocks noChangeArrowheads="1"/>
          </p:cNvSpPr>
          <p:nvPr>
            <p:custDataLst>
              <p:tags r:id="rId4"/>
            </p:custDataLst>
          </p:nvPr>
        </p:nvSpPr>
        <p:spPr bwMode="auto">
          <a:xfrm>
            <a:off x="4572000" y="1600200"/>
            <a:ext cx="3352800" cy="228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it-IT" sz="1800">
                <a:solidFill>
                  <a:schemeClr val="tx1"/>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Dear, </a:t>
            </a:r>
            <a:r>
              <a:rPr lang="en-GB" altLang="it-IT" sz="1800">
                <a:solidFill>
                  <a:srgbClr val="000000"/>
                </a:solidFill>
                <a:latin typeface="Verdana" panose="020B0604030504040204" pitchFamily="34" charset="0"/>
                <a:cs typeface="Times New Roman" panose="02020603050405020304" pitchFamily="18" charset="0"/>
              </a:rPr>
              <a:t>remember how Christ died, once and for all, for our sins. He, the just one, died for the unjust in order to lead us to God. He died as humans do, but was raised to life by the Spirit,</a:t>
            </a:r>
            <a:r>
              <a:rPr lang="en-GB" altLang="it-IT" sz="1800" i="1">
                <a:solidFill>
                  <a:srgbClr val="000000"/>
                </a:solidFill>
                <a:latin typeface="Verdana" panose="020B0604030504040204" pitchFamily="34" charset="0"/>
                <a:cs typeface="Times New Roman" panose="02020603050405020304" pitchFamily="18" charset="0"/>
              </a:rPr>
              <a:t> (1P 3: 18)</a:t>
            </a:r>
            <a:r>
              <a:rPr lang="it-IT" altLang="it-IT" sz="1800" i="1">
                <a:solidFill>
                  <a:srgbClr val="000000"/>
                </a:solidFill>
                <a:latin typeface="Verdana" panose="020B0604030504040204" pitchFamily="34" charset="0"/>
                <a:cs typeface="Times New Roman" panose="02020603050405020304" pitchFamily="18" charset="0"/>
              </a:rPr>
              <a:t> </a:t>
            </a:r>
          </a:p>
        </p:txBody>
      </p:sp>
      <p:pic>
        <p:nvPicPr>
          <p:cNvPr id="8199" name="Picture 498" descr="C:\ARCHIVIO GENERALE\PRESENTAZIONI\in COSTRUZIONE\Gospel copia.gif">
            <a:extLst>
              <a:ext uri="{FF2B5EF4-FFF2-40B4-BE49-F238E27FC236}">
                <a16:creationId xmlns:a16="http://schemas.microsoft.com/office/drawing/2014/main" id="{5D9A842F-749A-0070-3FC7-E42F7C9C1A7C}"/>
              </a:ext>
            </a:extLst>
          </p:cNvPr>
          <p:cNvPicPr>
            <a:picLocks noChangeAspect="1" noChangeArrowheads="1"/>
          </p:cNvPicPr>
          <p:nvPr>
            <p:custDataLst>
              <p:tags r:id="rId5"/>
            </p:custDataLst>
          </p:nvPr>
        </p:nvPicPr>
        <p:blipFill>
          <a:blip r:embed="rId12">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73" name="WordArt 509">
            <a:extLst>
              <a:ext uri="{FF2B5EF4-FFF2-40B4-BE49-F238E27FC236}">
                <a16:creationId xmlns:a16="http://schemas.microsoft.com/office/drawing/2014/main" id="{5F11E12D-7C87-7B95-345B-37B320B71708}"/>
              </a:ext>
            </a:extLst>
          </p:cNvPr>
          <p:cNvSpPr>
            <a:spLocks noChangeArrowheads="1" noChangeShapeType="1" noTextEdit="1"/>
          </p:cNvSpPr>
          <p:nvPr>
            <p:custDataLst>
              <p:tags r:id="rId6"/>
            </p:custDataLst>
          </p:nvPr>
        </p:nvSpPr>
        <p:spPr bwMode="auto">
          <a:xfrm>
            <a:off x="1219200" y="152400"/>
            <a:ext cx="2286000" cy="5334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fromWordArt="1">
            <a:prstTxWarp prst="textPlain">
              <a:avLst>
                <a:gd name="adj" fmla="val 50000"/>
              </a:avLst>
            </a:prstTxWarp>
          </a:bodyPr>
          <a:lstStyle/>
          <a:p>
            <a:pPr algn="ctr" eaLnBrk="0" hangingPunct="0"/>
            <a:r>
              <a:rPr lang="it-IT" sz="1600" kern="10">
                <a:ln w="9525" cap="flat" cmpd="sng" algn="ctr">
                  <a:solidFill>
                    <a:srgbClr val="FFFF00"/>
                  </a:solidFill>
                  <a:prstDash val="solid"/>
                  <a:round/>
                  <a:headEnd type="none" w="med" len="med"/>
                  <a:tailEnd type="none" w="med" len="med"/>
                </a:ln>
                <a:solidFill>
                  <a:srgbClr val="FFFF99"/>
                </a:solidFill>
                <a:latin typeface="Bookman Old Style"/>
                <a:ea typeface="Arial"/>
                <a:cs typeface="Arial"/>
                <a:sym typeface="Wingdings"/>
              </a:rPr>
              <a:t>La Parola di Dio </a:t>
            </a:r>
          </a:p>
          <a:p>
            <a:pPr algn="ctr" eaLnBrk="0" hangingPunct="0"/>
            <a:r>
              <a:rPr lang="it-IT" sz="1600" kern="10">
                <a:ln w="9525" cap="flat" cmpd="sng" algn="ctr">
                  <a:solidFill>
                    <a:srgbClr val="FFFF00"/>
                  </a:solidFill>
                  <a:prstDash val="solid"/>
                  <a:round/>
                  <a:headEnd type="none" w="med" len="med"/>
                  <a:tailEnd type="none" w="med" len="med"/>
                </a:ln>
                <a:solidFill>
                  <a:srgbClr val="FFFF99"/>
                </a:solidFill>
                <a:latin typeface="Bookman Old Style"/>
                <a:ea typeface="Arial"/>
                <a:cs typeface="Arial"/>
                <a:sym typeface="Wingdings"/>
              </a:rPr>
              <a:t>parla  al nostro cuore!</a:t>
            </a:r>
          </a:p>
        </p:txBody>
      </p:sp>
      <p:pic>
        <p:nvPicPr>
          <p:cNvPr id="8202" name="Picture 35" descr="C:\ARCHIVIO GENERALE\PRESENTAZIONI\in COSTRUZIONE\S.Scritture del 22.02\Cristo è morto 1.jpg">
            <a:extLst>
              <a:ext uri="{FF2B5EF4-FFF2-40B4-BE49-F238E27FC236}">
                <a16:creationId xmlns:a16="http://schemas.microsoft.com/office/drawing/2014/main" id="{8A7F060E-6328-41BE-9A19-6DFFEB7CB050}"/>
              </a:ext>
            </a:extLst>
          </p:cNvPr>
          <p:cNvPicPr>
            <a:picLocks noChangeAspect="1" noChangeArrowheads="1"/>
          </p:cNvPicPr>
          <p:nvPr>
            <p:custDataLst>
              <p:tags r:id="rId7"/>
            </p:custDataLst>
          </p:nvPr>
        </p:nvPicPr>
        <p:blipFill>
          <a:blip r:embed="rId13">
            <a:extLst>
              <a:ext uri="{28A0092B-C50C-407E-A947-70E740481C1C}">
                <a14:useLocalDpi xmlns:a14="http://schemas.microsoft.com/office/drawing/2010/main" val="0"/>
              </a:ext>
            </a:extLst>
          </a:blip>
          <a:srcRect/>
          <a:stretch>
            <a:fillRect/>
          </a:stretch>
        </p:blipFill>
        <p:spPr bwMode="auto">
          <a:xfrm>
            <a:off x="1295400" y="3962400"/>
            <a:ext cx="3048000" cy="233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8203" name="Picture 36" descr="C:\ARCHIVIO GENERALE\PRESENTAZIONI\in COSTRUZIONE\S.Scritture del 22.02\Risorto.jpg">
            <a:extLst>
              <a:ext uri="{FF2B5EF4-FFF2-40B4-BE49-F238E27FC236}">
                <a16:creationId xmlns:a16="http://schemas.microsoft.com/office/drawing/2014/main" id="{979A5A11-AA1A-BD4D-63BA-20A7DB41FAF2}"/>
              </a:ext>
            </a:extLst>
          </p:cNvPr>
          <p:cNvPicPr>
            <a:picLocks noChangeAspect="1" noChangeArrowheads="1"/>
          </p:cNvPicPr>
          <p:nvPr>
            <p:custDataLst>
              <p:tags r:id="rId8"/>
            </p:custDataLst>
          </p:nvPr>
        </p:nvPicPr>
        <p:blipFill>
          <a:blip r:embed="rId14">
            <a:extLst>
              <a:ext uri="{28A0092B-C50C-407E-A947-70E740481C1C}">
                <a14:useLocalDpi xmlns:a14="http://schemas.microsoft.com/office/drawing/2010/main" val="0"/>
              </a:ext>
            </a:extLst>
          </a:blip>
          <a:srcRect/>
          <a:stretch>
            <a:fillRect/>
          </a:stretch>
        </p:blipFill>
        <p:spPr bwMode="auto">
          <a:xfrm>
            <a:off x="4724400" y="3962400"/>
            <a:ext cx="3276600" cy="225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
        <p:nvSpPr>
          <p:cNvPr id="3" name="CasellaDiTesto 2">
            <a:extLst>
              <a:ext uri="{FF2B5EF4-FFF2-40B4-BE49-F238E27FC236}">
                <a16:creationId xmlns:a16="http://schemas.microsoft.com/office/drawing/2014/main" id="{5A5859E3-4E66-03B2-52CD-539D61EBE5B4}"/>
              </a:ext>
            </a:extLst>
          </p:cNvPr>
          <p:cNvSpPr txBox="1"/>
          <p:nvPr/>
        </p:nvSpPr>
        <p:spPr>
          <a:xfrm>
            <a:off x="4589796" y="97304"/>
            <a:ext cx="4572000" cy="646331"/>
          </a:xfrm>
          <a:prstGeom prst="rect">
            <a:avLst/>
          </a:prstGeom>
          <a:noFill/>
        </p:spPr>
        <p:txBody>
          <a:bodyPr wrap="square">
            <a:spAutoFit/>
          </a:bodyPr>
          <a:lstStyle/>
          <a:p>
            <a:pPr algn="ctr">
              <a:defRPr/>
            </a:pPr>
            <a:r>
              <a:rPr lang="en-US" sz="1800" dirty="0">
                <a:ln w="9525" cap="flat" cmpd="sng" algn="ctr">
                  <a:solidFill>
                    <a:srgbClr val="FFFF00"/>
                  </a:solidFill>
                  <a:prstDash val="solid"/>
                  <a:round/>
                </a:ln>
                <a:solidFill>
                  <a:srgbClr val="FFFF99"/>
                </a:solidFill>
                <a:latin typeface="Bookman Old Style" panose="02050604050505020204" pitchFamily="18" charset="0"/>
                <a:ea typeface="Arial" panose="020B0604020202020204" pitchFamily="34" charset="0"/>
                <a:cs typeface="Arial" panose="020B0604020202020204" pitchFamily="34" charset="0"/>
              </a:rPr>
              <a:t>The Word of God</a:t>
            </a:r>
            <a:endParaRPr lang="it-IT" sz="1800" dirty="0">
              <a:latin typeface="Times New Roman" panose="02020603050405020304" pitchFamily="18" charset="0"/>
              <a:ea typeface="Times New Roman" panose="02020603050405020304" pitchFamily="18" charset="0"/>
            </a:endParaRPr>
          </a:p>
          <a:p>
            <a:pPr algn="ctr">
              <a:defRPr/>
            </a:pPr>
            <a:r>
              <a:rPr lang="en-US" sz="1800" dirty="0">
                <a:ln w="9525" cap="flat" cmpd="sng" algn="ctr">
                  <a:solidFill>
                    <a:srgbClr val="FFFF00"/>
                  </a:solidFill>
                  <a:prstDash val="solid"/>
                  <a:round/>
                </a:ln>
                <a:solidFill>
                  <a:srgbClr val="FFFF99"/>
                </a:solidFill>
                <a:latin typeface="Bookman Old Style" panose="02050604050505020204" pitchFamily="18" charset="0"/>
                <a:ea typeface="Arial" panose="020B0604020202020204" pitchFamily="34" charset="0"/>
                <a:cs typeface="Arial" panose="020B0604020202020204" pitchFamily="34" charset="0"/>
              </a:rPr>
              <a:t>speaks to our hearts!</a:t>
            </a:r>
            <a:endParaRPr lang="it-IT" sz="1800" dirty="0"/>
          </a:p>
        </p:txBody>
      </p:sp>
    </p:spTree>
  </p:cSld>
  <p:clrMapOvr>
    <a:masterClrMapping/>
  </p:clrMapOvr>
  <p:transition spd="med" advClick="0" advTm="14448">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56FED2FE-8933-5BCD-FD1C-567AF095EB4E}"/>
              </a:ext>
            </a:extLst>
          </p:cNvPr>
          <p:cNvSpPr>
            <a:spLocks noGrp="1" noChangeArrowheads="1"/>
          </p:cNvSpPr>
          <p:nvPr>
            <p:ph type="title"/>
            <p:custDataLst>
              <p:tags r:id="rId1"/>
            </p:custDataLst>
          </p:nvPr>
        </p:nvSpPr>
        <p:spPr>
          <a:xfrm>
            <a:off x="0" y="457200"/>
            <a:ext cx="9144000" cy="8382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E nello spirito andò a portare l’annuncio anche alle anime prigioniere, che un tempo avevano rifiutato di credere, quando Dio, nella sua magnanimità, pazientava nei giorni di Noè, mentre si fabbricava l’arca, </a:t>
            </a:r>
            <a:r>
              <a:rPr lang="it-IT" altLang="it-IT" sz="1800" i="1">
                <a:solidFill>
                  <a:srgbClr val="FFFFFF"/>
                </a:solidFill>
                <a:latin typeface="Verdana" panose="020B0604030504040204" pitchFamily="34" charset="0"/>
                <a:cs typeface="Times New Roman" panose="02020603050405020304" pitchFamily="18" charset="0"/>
              </a:rPr>
              <a:t>(1Pt 3, 19-20a)</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9219" name="Rectangle 4">
            <a:extLst>
              <a:ext uri="{FF2B5EF4-FFF2-40B4-BE49-F238E27FC236}">
                <a16:creationId xmlns:a16="http://schemas.microsoft.com/office/drawing/2014/main" id="{FBF0379F-4DD8-CC9C-6C66-6A53B21D34F1}"/>
              </a:ext>
            </a:extLst>
          </p:cNvPr>
          <p:cNvSpPr>
            <a:spLocks noChangeArrowheads="1"/>
          </p:cNvSpPr>
          <p:nvPr>
            <p:custDataLst>
              <p:tags r:id="rId2"/>
            </p:custDataLst>
          </p:nvPr>
        </p:nvSpPr>
        <p:spPr bwMode="auto">
          <a:xfrm>
            <a:off x="0" y="54102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GB" altLang="it-IT" sz="1800">
                <a:solidFill>
                  <a:srgbClr val="FFFFFF"/>
                </a:solidFill>
                <a:latin typeface="Verdana" panose="020B0604030504040204" pitchFamily="34" charset="0"/>
                <a:cs typeface="Tahoma" panose="020B0604030504040204" pitchFamily="34" charset="0"/>
              </a:rPr>
              <a:t>and it was then that he went to preach to the imprisoned spirits. They were the generation who did not believe when God, in his great patience, delayed punishing the world while Noah was building the ark</a:t>
            </a:r>
            <a:r>
              <a:rPr lang="en-GB" altLang="it-IT" sz="1800" i="1">
                <a:solidFill>
                  <a:srgbClr val="FFFFFF"/>
                </a:solidFill>
                <a:latin typeface="Verdana" panose="020B0604030504040204" pitchFamily="34" charset="0"/>
                <a:cs typeface="Tahoma" panose="020B0604030504040204" pitchFamily="34" charset="0"/>
              </a:rPr>
              <a:t> </a:t>
            </a:r>
            <a:r>
              <a:rPr lang="en-GB" altLang="it-IT" sz="1800" i="1">
                <a:solidFill>
                  <a:srgbClr val="FFFFFF"/>
                </a:solidFill>
                <a:latin typeface="Verdana" panose="020B0604030504040204" pitchFamily="34" charset="0"/>
                <a:cs typeface="Times New Roman" panose="02020603050405020304" pitchFamily="18" charset="0"/>
              </a:rPr>
              <a:t>(1P 3: 19-20a)</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9220" name="Picture 19" descr="C:\ARCHIVIO GENERALE\PRESENTAZIONI\in COSTRUZIONE\S.Scritture del 22.02\anime prigioniere 1.jpg">
            <a:extLst>
              <a:ext uri="{FF2B5EF4-FFF2-40B4-BE49-F238E27FC236}">
                <a16:creationId xmlns:a16="http://schemas.microsoft.com/office/drawing/2014/main" id="{EE7A7FA2-9A07-915F-F4D0-A78ADC07A16E}"/>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828800" y="1377950"/>
            <a:ext cx="5475288" cy="410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688">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E6E58E03-265B-18BB-780C-1FB61F266BC8}"/>
              </a:ext>
            </a:extLst>
          </p:cNvPr>
          <p:cNvSpPr>
            <a:spLocks noGrp="1" noChangeArrowheads="1"/>
          </p:cNvSpPr>
          <p:nvPr>
            <p:ph type="title"/>
            <p:custDataLst>
              <p:tags r:id="rId1"/>
            </p:custDataLst>
          </p:nvPr>
        </p:nvSpPr>
        <p:spPr>
          <a:xfrm>
            <a:off x="0" y="1828800"/>
            <a:ext cx="3181350" cy="1143000"/>
          </a:xfrm>
          <a:ln cap="flat" algn="ctr">
            <a:miter lim="800000"/>
            <a:headEnd type="none" w="med" len="med"/>
            <a:tailEnd type="none" w="med" len="med"/>
          </a:ln>
        </p:spPr>
        <p:txBody>
          <a:bodyPr/>
          <a:lstStyle/>
          <a:p>
            <a:pPr eaLnBrk="1" hangingPunct="1"/>
            <a: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nella quale poche persone, otto in tutto, furono salvate per mezzo dell’acqua. Quest’acqua, come immagine del battesimo, ora salva anche voi; non porta via la sporcizia del corpo, </a:t>
            </a:r>
            <a:r>
              <a:rPr lang="it-IT" altLang="it-IT" sz="1800" i="1">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(1Pt 3, 20b-21a)</a:t>
            </a:r>
            <a:b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br>
            <a:endParaRPr lang="it-IT" altLang="it-IT" sz="1800">
              <a:solidFill>
                <a:srgbClr val="FFFFFF"/>
              </a:solidFill>
              <a:latin typeface="Verdana" pitchFamily="34" charset="0"/>
              <a:cs typeface="Times New Roman" pitchFamily="18" charset="0"/>
            </a:endParaRPr>
          </a:p>
        </p:txBody>
      </p:sp>
      <p:sp>
        <p:nvSpPr>
          <p:cNvPr id="10243" name="Rectangle 4">
            <a:extLst>
              <a:ext uri="{FF2B5EF4-FFF2-40B4-BE49-F238E27FC236}">
                <a16:creationId xmlns:a16="http://schemas.microsoft.com/office/drawing/2014/main" id="{460805AF-476E-60BB-1057-9542F76CEAD8}"/>
              </a:ext>
            </a:extLst>
          </p:cNvPr>
          <p:cNvSpPr>
            <a:spLocks noChangeArrowheads="1"/>
          </p:cNvSpPr>
          <p:nvPr>
            <p:custDataLst>
              <p:tags r:id="rId2"/>
            </p:custDataLst>
          </p:nvPr>
        </p:nvSpPr>
        <p:spPr bwMode="auto">
          <a:xfrm>
            <a:off x="0" y="4114800"/>
            <a:ext cx="3276600" cy="173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rgbClr val="FFFFFF"/>
                </a:solidFill>
                <a:latin typeface="Verdana" panose="020B0604030504040204" pitchFamily="34" charset="0"/>
                <a:cs typeface="Tahoma" panose="020B0604030504040204" pitchFamily="34" charset="0"/>
              </a:rPr>
              <a:t>in which a small group of eight persons escaped through water. That was a type of the baptism which now saves you; </a:t>
            </a:r>
          </a:p>
          <a:p>
            <a:pPr algn="ctr" eaLnBrk="0" hangingPunct="0"/>
            <a:r>
              <a:rPr lang="en-GB" altLang="it-IT" sz="1800" i="1">
                <a:solidFill>
                  <a:srgbClr val="FFFFFF"/>
                </a:solidFill>
                <a:latin typeface="Verdana" panose="020B0604030504040204" pitchFamily="34" charset="0"/>
                <a:cs typeface="Times New Roman" panose="02020603050405020304" pitchFamily="18" charset="0"/>
              </a:rPr>
              <a:t>(1P 3: 20b-21a)</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0244" name="Picture 5" descr="C:\ARCHIVIO GENERALE\PRESENTAZIONI\in COSTRUZIONE\S.Scritture del 22.02\salvati dalle acque.JPG">
            <a:extLst>
              <a:ext uri="{FF2B5EF4-FFF2-40B4-BE49-F238E27FC236}">
                <a16:creationId xmlns:a16="http://schemas.microsoft.com/office/drawing/2014/main" id="{D6836D1D-BF90-4E15-9FDB-D1737F432BD2}"/>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3276600" y="703263"/>
            <a:ext cx="5715000" cy="562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33"/>
</p:tagLst>
</file>

<file path=ppt/tags/tag100.xml><?xml version="1.0" encoding="utf-8"?>
<p:tagLst xmlns:a="http://schemas.openxmlformats.org/drawingml/2006/main" xmlns:r="http://schemas.openxmlformats.org/officeDocument/2006/relationships" xmlns:p="http://schemas.openxmlformats.org/presentationml/2006/main">
  <p:tag name="AS_UNIQUEID" val="151"/>
</p:tagLst>
</file>

<file path=ppt/tags/tag101.xml><?xml version="1.0" encoding="utf-8"?>
<p:tagLst xmlns:a="http://schemas.openxmlformats.org/drawingml/2006/main" xmlns:r="http://schemas.openxmlformats.org/officeDocument/2006/relationships" xmlns:p="http://schemas.openxmlformats.org/presentationml/2006/main">
  <p:tag name="AS_UNIQUEID" val="152"/>
</p:tagLst>
</file>

<file path=ppt/tags/tag102.xml><?xml version="1.0" encoding="utf-8"?>
<p:tagLst xmlns:a="http://schemas.openxmlformats.org/drawingml/2006/main" xmlns:r="http://schemas.openxmlformats.org/officeDocument/2006/relationships" xmlns:p="http://schemas.openxmlformats.org/presentationml/2006/main">
  <p:tag name="AS_UNIQUEID" val="114"/>
</p:tagLst>
</file>

<file path=ppt/tags/tag103.xml><?xml version="1.0" encoding="utf-8"?>
<p:tagLst xmlns:a="http://schemas.openxmlformats.org/drawingml/2006/main" xmlns:r="http://schemas.openxmlformats.org/officeDocument/2006/relationships" xmlns:p="http://schemas.openxmlformats.org/presentationml/2006/main">
  <p:tag name="AS_UNIQUEID" val="115"/>
</p:tagLst>
</file>

<file path=ppt/tags/tag104.xml><?xml version="1.0" encoding="utf-8"?>
<p:tagLst xmlns:a="http://schemas.openxmlformats.org/drawingml/2006/main" xmlns:r="http://schemas.openxmlformats.org/officeDocument/2006/relationships" xmlns:p="http://schemas.openxmlformats.org/presentationml/2006/main">
  <p:tag name="AS_UNIQUEID" val="119"/>
</p:tagLst>
</file>

<file path=ppt/tags/tag105.xml><?xml version="1.0" encoding="utf-8"?>
<p:tagLst xmlns:a="http://schemas.openxmlformats.org/drawingml/2006/main" xmlns:r="http://schemas.openxmlformats.org/officeDocument/2006/relationships" xmlns:p="http://schemas.openxmlformats.org/presentationml/2006/main">
  <p:tag name="AS_UNIQUEID" val="120"/>
</p:tagLst>
</file>

<file path=ppt/tags/tag106.xml><?xml version="1.0" encoding="utf-8"?>
<p:tagLst xmlns:a="http://schemas.openxmlformats.org/drawingml/2006/main" xmlns:r="http://schemas.openxmlformats.org/officeDocument/2006/relationships" xmlns:p="http://schemas.openxmlformats.org/presentationml/2006/main">
  <p:tag name="AS_UNIQUEID" val="121"/>
</p:tagLst>
</file>

<file path=ppt/tags/tag107.xml><?xml version="1.0" encoding="utf-8"?>
<p:tagLst xmlns:a="http://schemas.openxmlformats.org/drawingml/2006/main" xmlns:r="http://schemas.openxmlformats.org/officeDocument/2006/relationships" xmlns:p="http://schemas.openxmlformats.org/presentationml/2006/main">
  <p:tag name="AS_UNIQUEID" val="122"/>
</p:tagLst>
</file>

<file path=ppt/tags/tag108.xml><?xml version="1.0" encoding="utf-8"?>
<p:tagLst xmlns:a="http://schemas.openxmlformats.org/drawingml/2006/main" xmlns:r="http://schemas.openxmlformats.org/officeDocument/2006/relationships" xmlns:p="http://schemas.openxmlformats.org/presentationml/2006/main">
  <p:tag name="AS_UNIQUEID" val="153"/>
</p:tagLst>
</file>

<file path=ppt/tags/tag109.xml><?xml version="1.0" encoding="utf-8"?>
<p:tagLst xmlns:a="http://schemas.openxmlformats.org/drawingml/2006/main" xmlns:r="http://schemas.openxmlformats.org/officeDocument/2006/relationships" xmlns:p="http://schemas.openxmlformats.org/presentationml/2006/main">
  <p:tag name="AS_UNIQUEID" val="154"/>
</p:tagLst>
</file>

<file path=ppt/tags/tag11.xml><?xml version="1.0" encoding="utf-8"?>
<p:tagLst xmlns:a="http://schemas.openxmlformats.org/drawingml/2006/main" xmlns:r="http://schemas.openxmlformats.org/officeDocument/2006/relationships" xmlns:p="http://schemas.openxmlformats.org/presentationml/2006/main">
  <p:tag name="AS_UNIQUEID" val="134"/>
</p:tagLst>
</file>

<file path=ppt/tags/tag110.xml><?xml version="1.0" encoding="utf-8"?>
<p:tagLst xmlns:a="http://schemas.openxmlformats.org/drawingml/2006/main" xmlns:r="http://schemas.openxmlformats.org/officeDocument/2006/relationships" xmlns:p="http://schemas.openxmlformats.org/presentationml/2006/main">
  <p:tag name="AS_UNIQUEID" val="155"/>
</p:tagLst>
</file>

<file path=ppt/tags/tag111.xml><?xml version="1.0" encoding="utf-8"?>
<p:tagLst xmlns:a="http://schemas.openxmlformats.org/drawingml/2006/main" xmlns:r="http://schemas.openxmlformats.org/officeDocument/2006/relationships" xmlns:p="http://schemas.openxmlformats.org/presentationml/2006/main">
  <p:tag name="AS_UNIQUEID" val="124"/>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3"/>
</p:tagLst>
</file>

<file path=ppt/tags/tag19.xml><?xml version="1.0" encoding="utf-8"?>
<p:tagLst xmlns:a="http://schemas.openxmlformats.org/drawingml/2006/main" xmlns:r="http://schemas.openxmlformats.org/officeDocument/2006/relationships" xmlns:p="http://schemas.openxmlformats.org/presentationml/2006/main">
  <p:tag name="AS_UNIQUEID" val="44"/>
</p:tagLst>
</file>

<file path=ppt/tags/tag2.xml><?xml version="1.0" encoding="utf-8"?>
<p:tagLst xmlns:a="http://schemas.openxmlformats.org/drawingml/2006/main" xmlns:r="http://schemas.openxmlformats.org/officeDocument/2006/relationships" xmlns:p="http://schemas.openxmlformats.org/presentationml/2006/main">
  <p:tag name="AS_UNIQUEID" val="125"/>
</p:tagLst>
</file>

<file path=ppt/tags/tag20.xml><?xml version="1.0" encoding="utf-8"?>
<p:tagLst xmlns:a="http://schemas.openxmlformats.org/drawingml/2006/main" xmlns:r="http://schemas.openxmlformats.org/officeDocument/2006/relationships" xmlns:p="http://schemas.openxmlformats.org/presentationml/2006/main">
  <p:tag name="AS_UNIQUEID" val="46"/>
</p:tagLst>
</file>

<file path=ppt/tags/tag21.xml><?xml version="1.0" encoding="utf-8"?>
<p:tagLst xmlns:a="http://schemas.openxmlformats.org/drawingml/2006/main" xmlns:r="http://schemas.openxmlformats.org/officeDocument/2006/relationships" xmlns:p="http://schemas.openxmlformats.org/presentationml/2006/main">
  <p:tag name="AS_UNIQUEID" val="47"/>
</p:tagLst>
</file>

<file path=ppt/tags/tag22.xml><?xml version="1.0" encoding="utf-8"?>
<p:tagLst xmlns:a="http://schemas.openxmlformats.org/drawingml/2006/main" xmlns:r="http://schemas.openxmlformats.org/officeDocument/2006/relationships" xmlns:p="http://schemas.openxmlformats.org/presentationml/2006/main">
  <p:tag name="AS_UNIQUEID" val="48"/>
</p:tagLst>
</file>

<file path=ppt/tags/tag23.xml><?xml version="1.0" encoding="utf-8"?>
<p:tagLst xmlns:a="http://schemas.openxmlformats.org/drawingml/2006/main" xmlns:r="http://schemas.openxmlformats.org/officeDocument/2006/relationships" xmlns:p="http://schemas.openxmlformats.org/presentationml/2006/main">
  <p:tag name="AS_UNIQUEID" val="49"/>
</p:tagLst>
</file>

<file path=ppt/tags/tag24.xml><?xml version="1.0" encoding="utf-8"?>
<p:tagLst xmlns:a="http://schemas.openxmlformats.org/drawingml/2006/main" xmlns:r="http://schemas.openxmlformats.org/officeDocument/2006/relationships" xmlns:p="http://schemas.openxmlformats.org/presentationml/2006/main">
  <p:tag name="AS_UNIQUEID" val="50"/>
</p:tagLst>
</file>

<file path=ppt/tags/tag25.xml><?xml version="1.0" encoding="utf-8"?>
<p:tagLst xmlns:a="http://schemas.openxmlformats.org/drawingml/2006/main" xmlns:r="http://schemas.openxmlformats.org/officeDocument/2006/relationships" xmlns:p="http://schemas.openxmlformats.org/presentationml/2006/main">
  <p:tag name="AS_UNIQUEID" val="51"/>
</p:tagLst>
</file>

<file path=ppt/tags/tag26.xml><?xml version="1.0" encoding="utf-8"?>
<p:tagLst xmlns:a="http://schemas.openxmlformats.org/drawingml/2006/main" xmlns:r="http://schemas.openxmlformats.org/officeDocument/2006/relationships" xmlns:p="http://schemas.openxmlformats.org/presentationml/2006/main">
  <p:tag name="AS_UNIQUEID" val="52"/>
</p:tagLst>
</file>

<file path=ppt/tags/tag27.xml><?xml version="1.0" encoding="utf-8"?>
<p:tagLst xmlns:a="http://schemas.openxmlformats.org/drawingml/2006/main" xmlns:r="http://schemas.openxmlformats.org/officeDocument/2006/relationships" xmlns:p="http://schemas.openxmlformats.org/presentationml/2006/main">
  <p:tag name="AS_UNIQUEID" val="53"/>
</p:tagLst>
</file>

<file path=ppt/tags/tag28.xml><?xml version="1.0" encoding="utf-8"?>
<p:tagLst xmlns:a="http://schemas.openxmlformats.org/drawingml/2006/main" xmlns:r="http://schemas.openxmlformats.org/officeDocument/2006/relationships" xmlns:p="http://schemas.openxmlformats.org/presentationml/2006/main">
  <p:tag name="AS_UNIQUEID" val="135"/>
</p:tagLst>
</file>

<file path=ppt/tags/tag29.xml><?xml version="1.0" encoding="utf-8"?>
<p:tagLst xmlns:a="http://schemas.openxmlformats.org/drawingml/2006/main" xmlns:r="http://schemas.openxmlformats.org/officeDocument/2006/relationships" xmlns:p="http://schemas.openxmlformats.org/presentationml/2006/main">
  <p:tag name="AS_UNIQUEID" val="136"/>
</p:tagLst>
</file>

<file path=ppt/tags/tag3.xml><?xml version="1.0" encoding="utf-8"?>
<p:tagLst xmlns:a="http://schemas.openxmlformats.org/drawingml/2006/main" xmlns:r="http://schemas.openxmlformats.org/officeDocument/2006/relationships" xmlns:p="http://schemas.openxmlformats.org/presentationml/2006/main">
  <p:tag name="AS_UNIQUEID" val="126"/>
</p:tagLst>
</file>

<file path=ppt/tags/tag30.xml><?xml version="1.0" encoding="utf-8"?>
<p:tagLst xmlns:a="http://schemas.openxmlformats.org/drawingml/2006/main" xmlns:r="http://schemas.openxmlformats.org/officeDocument/2006/relationships" xmlns:p="http://schemas.openxmlformats.org/presentationml/2006/main">
  <p:tag name="AS_UNIQUEID" val="137"/>
</p:tagLst>
</file>

<file path=ppt/tags/tag31.xml><?xml version="1.0" encoding="utf-8"?>
<p:tagLst xmlns:a="http://schemas.openxmlformats.org/drawingml/2006/main" xmlns:r="http://schemas.openxmlformats.org/officeDocument/2006/relationships" xmlns:p="http://schemas.openxmlformats.org/presentationml/2006/main">
  <p:tag name="AS_UNIQUEID" val="54"/>
</p:tagLst>
</file>

<file path=ppt/tags/tag32.xml><?xml version="1.0" encoding="utf-8"?>
<p:tagLst xmlns:a="http://schemas.openxmlformats.org/drawingml/2006/main" xmlns:r="http://schemas.openxmlformats.org/officeDocument/2006/relationships" xmlns:p="http://schemas.openxmlformats.org/presentationml/2006/main">
  <p:tag name="AS_UNIQUEID" val="55"/>
</p:tagLst>
</file>

<file path=ppt/tags/tag33.xml><?xml version="1.0" encoding="utf-8"?>
<p:tagLst xmlns:a="http://schemas.openxmlformats.org/drawingml/2006/main" xmlns:r="http://schemas.openxmlformats.org/officeDocument/2006/relationships" xmlns:p="http://schemas.openxmlformats.org/presentationml/2006/main">
  <p:tag name="AS_UNIQUEID" val="56"/>
</p:tagLst>
</file>

<file path=ppt/tags/tag34.xml><?xml version="1.0" encoding="utf-8"?>
<p:tagLst xmlns:a="http://schemas.openxmlformats.org/drawingml/2006/main" xmlns:r="http://schemas.openxmlformats.org/officeDocument/2006/relationships" xmlns:p="http://schemas.openxmlformats.org/presentationml/2006/main">
  <p:tag name="AS_UNIQUEID" val="57"/>
</p:tagLst>
</file>

<file path=ppt/tags/tag35.xml><?xml version="1.0" encoding="utf-8"?>
<p:tagLst xmlns:a="http://schemas.openxmlformats.org/drawingml/2006/main" xmlns:r="http://schemas.openxmlformats.org/officeDocument/2006/relationships" xmlns:p="http://schemas.openxmlformats.org/presentationml/2006/main">
  <p:tag name="AS_UNIQUEID" val="138"/>
</p:tagLst>
</file>

<file path=ppt/tags/tag36.xml><?xml version="1.0" encoding="utf-8"?>
<p:tagLst xmlns:a="http://schemas.openxmlformats.org/drawingml/2006/main" xmlns:r="http://schemas.openxmlformats.org/officeDocument/2006/relationships" xmlns:p="http://schemas.openxmlformats.org/presentationml/2006/main">
  <p:tag name="AS_UNIQUEID" val="139"/>
</p:tagLst>
</file>

<file path=ppt/tags/tag37.xml><?xml version="1.0" encoding="utf-8"?>
<p:tagLst xmlns:a="http://schemas.openxmlformats.org/drawingml/2006/main" xmlns:r="http://schemas.openxmlformats.org/officeDocument/2006/relationships" xmlns:p="http://schemas.openxmlformats.org/presentationml/2006/main">
  <p:tag name="AS_UNIQUEID" val="140"/>
</p:tagLst>
</file>

<file path=ppt/tags/tag38.xml><?xml version="1.0" encoding="utf-8"?>
<p:tagLst xmlns:a="http://schemas.openxmlformats.org/drawingml/2006/main" xmlns:r="http://schemas.openxmlformats.org/officeDocument/2006/relationships" xmlns:p="http://schemas.openxmlformats.org/presentationml/2006/main">
  <p:tag name="AS_UNIQUEID" val="58"/>
</p:tagLst>
</file>

<file path=ppt/tags/tag39.xml><?xml version="1.0" encoding="utf-8"?>
<p:tagLst xmlns:a="http://schemas.openxmlformats.org/drawingml/2006/main" xmlns:r="http://schemas.openxmlformats.org/officeDocument/2006/relationships" xmlns:p="http://schemas.openxmlformats.org/presentationml/2006/main">
  <p:tag name="AS_UNIQUEID" val="59"/>
</p:tagLst>
</file>

<file path=ppt/tags/tag4.xml><?xml version="1.0" encoding="utf-8"?>
<p:tagLst xmlns:a="http://schemas.openxmlformats.org/drawingml/2006/main" xmlns:r="http://schemas.openxmlformats.org/officeDocument/2006/relationships" xmlns:p="http://schemas.openxmlformats.org/presentationml/2006/main">
  <p:tag name="AS_UNIQUEID" val="127"/>
</p:tagLst>
</file>

<file path=ppt/tags/tag40.xml><?xml version="1.0" encoding="utf-8"?>
<p:tagLst xmlns:a="http://schemas.openxmlformats.org/drawingml/2006/main" xmlns:r="http://schemas.openxmlformats.org/officeDocument/2006/relationships" xmlns:p="http://schemas.openxmlformats.org/presentationml/2006/main">
  <p:tag name="AS_UNIQUEID" val="60"/>
</p:tagLst>
</file>

<file path=ppt/tags/tag41.xml><?xml version="1.0" encoding="utf-8"?>
<p:tagLst xmlns:a="http://schemas.openxmlformats.org/drawingml/2006/main" xmlns:r="http://schemas.openxmlformats.org/officeDocument/2006/relationships" xmlns:p="http://schemas.openxmlformats.org/presentationml/2006/main">
  <p:tag name="AS_UNIQUEID" val="61"/>
</p:tagLst>
</file>

<file path=ppt/tags/tag42.xml><?xml version="1.0" encoding="utf-8"?>
<p:tagLst xmlns:a="http://schemas.openxmlformats.org/drawingml/2006/main" xmlns:r="http://schemas.openxmlformats.org/officeDocument/2006/relationships" xmlns:p="http://schemas.openxmlformats.org/presentationml/2006/main">
  <p:tag name="AS_UNIQUEID" val="62"/>
</p:tagLst>
</file>

<file path=ppt/tags/tag43.xml><?xml version="1.0" encoding="utf-8"?>
<p:tagLst xmlns:a="http://schemas.openxmlformats.org/drawingml/2006/main" xmlns:r="http://schemas.openxmlformats.org/officeDocument/2006/relationships" xmlns:p="http://schemas.openxmlformats.org/presentationml/2006/main">
  <p:tag name="AS_UNIQUEID" val="63"/>
</p:tagLst>
</file>

<file path=ppt/tags/tag44.xml><?xml version="1.0" encoding="utf-8"?>
<p:tagLst xmlns:a="http://schemas.openxmlformats.org/drawingml/2006/main" xmlns:r="http://schemas.openxmlformats.org/officeDocument/2006/relationships" xmlns:p="http://schemas.openxmlformats.org/presentationml/2006/main">
  <p:tag name="AS_UNIQUEID" val="64"/>
</p:tagLst>
</file>

<file path=ppt/tags/tag45.xml><?xml version="1.0" encoding="utf-8"?>
<p:tagLst xmlns:a="http://schemas.openxmlformats.org/drawingml/2006/main" xmlns:r="http://schemas.openxmlformats.org/officeDocument/2006/relationships" xmlns:p="http://schemas.openxmlformats.org/presentationml/2006/main">
  <p:tag name="AS_UNIQUEID" val="65"/>
</p:tagLst>
</file>

<file path=ppt/tags/tag46.xml><?xml version="1.0" encoding="utf-8"?>
<p:tagLst xmlns:a="http://schemas.openxmlformats.org/drawingml/2006/main" xmlns:r="http://schemas.openxmlformats.org/officeDocument/2006/relationships" xmlns:p="http://schemas.openxmlformats.org/presentationml/2006/main">
  <p:tag name="AS_UNIQUEID" val="66"/>
</p:tagLst>
</file>

<file path=ppt/tags/tag47.xml><?xml version="1.0" encoding="utf-8"?>
<p:tagLst xmlns:a="http://schemas.openxmlformats.org/drawingml/2006/main" xmlns:r="http://schemas.openxmlformats.org/officeDocument/2006/relationships" xmlns:p="http://schemas.openxmlformats.org/presentationml/2006/main">
  <p:tag name="AS_UNIQUEID" val="67"/>
</p:tagLst>
</file>

<file path=ppt/tags/tag48.xml><?xml version="1.0" encoding="utf-8"?>
<p:tagLst xmlns:a="http://schemas.openxmlformats.org/drawingml/2006/main" xmlns:r="http://schemas.openxmlformats.org/officeDocument/2006/relationships" xmlns:p="http://schemas.openxmlformats.org/presentationml/2006/main">
  <p:tag name="AS_UNIQUEID" val="69"/>
</p:tagLst>
</file>

<file path=ppt/tags/tag49.xml><?xml version="1.0" encoding="utf-8"?>
<p:tagLst xmlns:a="http://schemas.openxmlformats.org/drawingml/2006/main" xmlns:r="http://schemas.openxmlformats.org/officeDocument/2006/relationships" xmlns:p="http://schemas.openxmlformats.org/presentationml/2006/main">
  <p:tag name="AS_UNIQUEID" val="70"/>
</p:tagLst>
</file>

<file path=ppt/tags/tag5.xml><?xml version="1.0" encoding="utf-8"?>
<p:tagLst xmlns:a="http://schemas.openxmlformats.org/drawingml/2006/main" xmlns:r="http://schemas.openxmlformats.org/officeDocument/2006/relationships" xmlns:p="http://schemas.openxmlformats.org/presentationml/2006/main">
  <p:tag name="AS_UNIQUEID" val="128"/>
</p:tagLst>
</file>

<file path=ppt/tags/tag50.xml><?xml version="1.0" encoding="utf-8"?>
<p:tagLst xmlns:a="http://schemas.openxmlformats.org/drawingml/2006/main" xmlns:r="http://schemas.openxmlformats.org/officeDocument/2006/relationships" xmlns:p="http://schemas.openxmlformats.org/presentationml/2006/main">
  <p:tag name="AS_UNIQUEID" val="71"/>
</p:tagLst>
</file>

<file path=ppt/tags/tag51.xml><?xml version="1.0" encoding="utf-8"?>
<p:tagLst xmlns:a="http://schemas.openxmlformats.org/drawingml/2006/main" xmlns:r="http://schemas.openxmlformats.org/officeDocument/2006/relationships" xmlns:p="http://schemas.openxmlformats.org/presentationml/2006/main">
  <p:tag name="AS_UNIQUEID" val="72"/>
</p:tagLst>
</file>

<file path=ppt/tags/tag52.xml><?xml version="1.0" encoding="utf-8"?>
<p:tagLst xmlns:a="http://schemas.openxmlformats.org/drawingml/2006/main" xmlns:r="http://schemas.openxmlformats.org/officeDocument/2006/relationships" xmlns:p="http://schemas.openxmlformats.org/presentationml/2006/main">
  <p:tag name="AS_UNIQUEID" val="73"/>
</p:tagLst>
</file>

<file path=ppt/tags/tag53.xml><?xml version="1.0" encoding="utf-8"?>
<p:tagLst xmlns:a="http://schemas.openxmlformats.org/drawingml/2006/main" xmlns:r="http://schemas.openxmlformats.org/officeDocument/2006/relationships" xmlns:p="http://schemas.openxmlformats.org/presentationml/2006/main">
  <p:tag name="AS_UNIQUEID" val="75"/>
</p:tagLst>
</file>

<file path=ppt/tags/tag54.xml><?xml version="1.0" encoding="utf-8"?>
<p:tagLst xmlns:a="http://schemas.openxmlformats.org/drawingml/2006/main" xmlns:r="http://schemas.openxmlformats.org/officeDocument/2006/relationships" xmlns:p="http://schemas.openxmlformats.org/presentationml/2006/main">
  <p:tag name="AS_UNIQUEID" val="76"/>
</p:tagLst>
</file>

<file path=ppt/tags/tag55.xml><?xml version="1.0" encoding="utf-8"?>
<p:tagLst xmlns:a="http://schemas.openxmlformats.org/drawingml/2006/main" xmlns:r="http://schemas.openxmlformats.org/officeDocument/2006/relationships" xmlns:p="http://schemas.openxmlformats.org/presentationml/2006/main">
  <p:tag name="AS_UNIQUEID" val="141"/>
</p:tagLst>
</file>

<file path=ppt/tags/tag56.xml><?xml version="1.0" encoding="utf-8"?>
<p:tagLst xmlns:a="http://schemas.openxmlformats.org/drawingml/2006/main" xmlns:r="http://schemas.openxmlformats.org/officeDocument/2006/relationships" xmlns:p="http://schemas.openxmlformats.org/presentationml/2006/main">
  <p:tag name="AS_UNIQUEID" val="142"/>
</p:tagLst>
</file>

<file path=ppt/tags/tag57.xml><?xml version="1.0" encoding="utf-8"?>
<p:tagLst xmlns:a="http://schemas.openxmlformats.org/drawingml/2006/main" xmlns:r="http://schemas.openxmlformats.org/officeDocument/2006/relationships" xmlns:p="http://schemas.openxmlformats.org/presentationml/2006/main">
  <p:tag name="AS_UNIQUEID" val="143"/>
</p:tagLst>
</file>

<file path=ppt/tags/tag58.xml><?xml version="1.0" encoding="utf-8"?>
<p:tagLst xmlns:a="http://schemas.openxmlformats.org/drawingml/2006/main" xmlns:r="http://schemas.openxmlformats.org/officeDocument/2006/relationships" xmlns:p="http://schemas.openxmlformats.org/presentationml/2006/main">
  <p:tag name="AS_UNIQUEID" val="77"/>
</p:tagLst>
</file>

<file path=ppt/tags/tag59.xml><?xml version="1.0" encoding="utf-8"?>
<p:tagLst xmlns:a="http://schemas.openxmlformats.org/drawingml/2006/main" xmlns:r="http://schemas.openxmlformats.org/officeDocument/2006/relationships" xmlns:p="http://schemas.openxmlformats.org/presentationml/2006/main">
  <p:tag name="AS_UNIQUEID" val="78"/>
</p:tagLst>
</file>

<file path=ppt/tags/tag6.xml><?xml version="1.0" encoding="utf-8"?>
<p:tagLst xmlns:a="http://schemas.openxmlformats.org/drawingml/2006/main" xmlns:r="http://schemas.openxmlformats.org/officeDocument/2006/relationships" xmlns:p="http://schemas.openxmlformats.org/presentationml/2006/main">
  <p:tag name="AS_UNIQUEID" val="129"/>
</p:tagLst>
</file>

<file path=ppt/tags/tag60.xml><?xml version="1.0" encoding="utf-8"?>
<p:tagLst xmlns:a="http://schemas.openxmlformats.org/drawingml/2006/main" xmlns:r="http://schemas.openxmlformats.org/officeDocument/2006/relationships" xmlns:p="http://schemas.openxmlformats.org/presentationml/2006/main">
  <p:tag name="AS_UNIQUEID" val="79"/>
</p:tagLst>
</file>

<file path=ppt/tags/tag61.xml><?xml version="1.0" encoding="utf-8"?>
<p:tagLst xmlns:a="http://schemas.openxmlformats.org/drawingml/2006/main" xmlns:r="http://schemas.openxmlformats.org/officeDocument/2006/relationships" xmlns:p="http://schemas.openxmlformats.org/presentationml/2006/main">
  <p:tag name="AS_UNIQUEID" val="80"/>
</p:tagLst>
</file>

<file path=ppt/tags/tag62.xml><?xml version="1.0" encoding="utf-8"?>
<p:tagLst xmlns:a="http://schemas.openxmlformats.org/drawingml/2006/main" xmlns:r="http://schemas.openxmlformats.org/officeDocument/2006/relationships" xmlns:p="http://schemas.openxmlformats.org/presentationml/2006/main">
  <p:tag name="AS_UNIQUEID" val="81"/>
</p:tagLst>
</file>

<file path=ppt/tags/tag63.xml><?xml version="1.0" encoding="utf-8"?>
<p:tagLst xmlns:a="http://schemas.openxmlformats.org/drawingml/2006/main" xmlns:r="http://schemas.openxmlformats.org/officeDocument/2006/relationships" xmlns:p="http://schemas.openxmlformats.org/presentationml/2006/main">
  <p:tag name="AS_UNIQUEID" val="82"/>
</p:tagLst>
</file>

<file path=ppt/tags/tag64.xml><?xml version="1.0" encoding="utf-8"?>
<p:tagLst xmlns:a="http://schemas.openxmlformats.org/drawingml/2006/main" xmlns:r="http://schemas.openxmlformats.org/officeDocument/2006/relationships" xmlns:p="http://schemas.openxmlformats.org/presentationml/2006/main">
  <p:tag name="AS_UNIQUEID" val="83"/>
</p:tagLst>
</file>

<file path=ppt/tags/tag65.xml><?xml version="1.0" encoding="utf-8"?>
<p:tagLst xmlns:a="http://schemas.openxmlformats.org/drawingml/2006/main" xmlns:r="http://schemas.openxmlformats.org/officeDocument/2006/relationships" xmlns:p="http://schemas.openxmlformats.org/presentationml/2006/main">
  <p:tag name="AS_UNIQUEID" val="84"/>
</p:tagLst>
</file>

<file path=ppt/tags/tag66.xml><?xml version="1.0" encoding="utf-8"?>
<p:tagLst xmlns:a="http://schemas.openxmlformats.org/drawingml/2006/main" xmlns:r="http://schemas.openxmlformats.org/officeDocument/2006/relationships" xmlns:p="http://schemas.openxmlformats.org/presentationml/2006/main">
  <p:tag name="AS_UNIQUEID" val="85"/>
</p:tagLst>
</file>

<file path=ppt/tags/tag67.xml><?xml version="1.0" encoding="utf-8"?>
<p:tagLst xmlns:a="http://schemas.openxmlformats.org/drawingml/2006/main" xmlns:r="http://schemas.openxmlformats.org/officeDocument/2006/relationships" xmlns:p="http://schemas.openxmlformats.org/presentationml/2006/main">
  <p:tag name="AS_UNIQUEID" val="86"/>
</p:tagLst>
</file>

<file path=ppt/tags/tag68.xml><?xml version="1.0" encoding="utf-8"?>
<p:tagLst xmlns:a="http://schemas.openxmlformats.org/drawingml/2006/main" xmlns:r="http://schemas.openxmlformats.org/officeDocument/2006/relationships" xmlns:p="http://schemas.openxmlformats.org/presentationml/2006/main">
  <p:tag name="AS_UNIQUEID" val="87"/>
</p:tagLst>
</file>

<file path=ppt/tags/tag69.xml><?xml version="1.0" encoding="utf-8"?>
<p:tagLst xmlns:a="http://schemas.openxmlformats.org/drawingml/2006/main" xmlns:r="http://schemas.openxmlformats.org/officeDocument/2006/relationships" xmlns:p="http://schemas.openxmlformats.org/presentationml/2006/main">
  <p:tag name="AS_UNIQUEID" val="88"/>
</p:tagLst>
</file>

<file path=ppt/tags/tag7.xml><?xml version="1.0" encoding="utf-8"?>
<p:tagLst xmlns:a="http://schemas.openxmlformats.org/drawingml/2006/main" xmlns:r="http://schemas.openxmlformats.org/officeDocument/2006/relationships" xmlns:p="http://schemas.openxmlformats.org/presentationml/2006/main">
  <p:tag name="AS_UNIQUEID" val="130"/>
</p:tagLst>
</file>

<file path=ppt/tags/tag70.xml><?xml version="1.0" encoding="utf-8"?>
<p:tagLst xmlns:a="http://schemas.openxmlformats.org/drawingml/2006/main" xmlns:r="http://schemas.openxmlformats.org/officeDocument/2006/relationships" xmlns:p="http://schemas.openxmlformats.org/presentationml/2006/main">
  <p:tag name="AS_UNIQUEID" val="89"/>
</p:tagLst>
</file>

<file path=ppt/tags/tag71.xml><?xml version="1.0" encoding="utf-8"?>
<p:tagLst xmlns:a="http://schemas.openxmlformats.org/drawingml/2006/main" xmlns:r="http://schemas.openxmlformats.org/officeDocument/2006/relationships" xmlns:p="http://schemas.openxmlformats.org/presentationml/2006/main">
  <p:tag name="AS_UNIQUEID" val="90"/>
</p:tagLst>
</file>

<file path=ppt/tags/tag72.xml><?xml version="1.0" encoding="utf-8"?>
<p:tagLst xmlns:a="http://schemas.openxmlformats.org/drawingml/2006/main" xmlns:r="http://schemas.openxmlformats.org/officeDocument/2006/relationships" xmlns:p="http://schemas.openxmlformats.org/presentationml/2006/main">
  <p:tag name="AS_UNIQUEID" val="91"/>
</p:tagLst>
</file>

<file path=ppt/tags/tag73.xml><?xml version="1.0" encoding="utf-8"?>
<p:tagLst xmlns:a="http://schemas.openxmlformats.org/drawingml/2006/main" xmlns:r="http://schemas.openxmlformats.org/officeDocument/2006/relationships" xmlns:p="http://schemas.openxmlformats.org/presentationml/2006/main">
  <p:tag name="AS_UNIQUEID" val="144"/>
</p:tagLst>
</file>

<file path=ppt/tags/tag74.xml><?xml version="1.0" encoding="utf-8"?>
<p:tagLst xmlns:a="http://schemas.openxmlformats.org/drawingml/2006/main" xmlns:r="http://schemas.openxmlformats.org/officeDocument/2006/relationships" xmlns:p="http://schemas.openxmlformats.org/presentationml/2006/main">
  <p:tag name="AS_UNIQUEID" val="145"/>
</p:tagLst>
</file>

<file path=ppt/tags/tag75.xml><?xml version="1.0" encoding="utf-8"?>
<p:tagLst xmlns:a="http://schemas.openxmlformats.org/drawingml/2006/main" xmlns:r="http://schemas.openxmlformats.org/officeDocument/2006/relationships" xmlns:p="http://schemas.openxmlformats.org/presentationml/2006/main">
  <p:tag name="AS_UNIQUEID" val="146"/>
</p:tagLst>
</file>

<file path=ppt/tags/tag76.xml><?xml version="1.0" encoding="utf-8"?>
<p:tagLst xmlns:a="http://schemas.openxmlformats.org/drawingml/2006/main" xmlns:r="http://schemas.openxmlformats.org/officeDocument/2006/relationships" xmlns:p="http://schemas.openxmlformats.org/presentationml/2006/main">
  <p:tag name="AS_UNIQUEID" val="92"/>
</p:tagLst>
</file>

<file path=ppt/tags/tag77.xml><?xml version="1.0" encoding="utf-8"?>
<p:tagLst xmlns:a="http://schemas.openxmlformats.org/drawingml/2006/main" xmlns:r="http://schemas.openxmlformats.org/officeDocument/2006/relationships" xmlns:p="http://schemas.openxmlformats.org/presentationml/2006/main">
  <p:tag name="AS_UNIQUEID" val="93"/>
</p:tagLst>
</file>

<file path=ppt/tags/tag78.xml><?xml version="1.0" encoding="utf-8"?>
<p:tagLst xmlns:a="http://schemas.openxmlformats.org/drawingml/2006/main" xmlns:r="http://schemas.openxmlformats.org/officeDocument/2006/relationships" xmlns:p="http://schemas.openxmlformats.org/presentationml/2006/main">
  <p:tag name="AS_UNIQUEID" val="147"/>
</p:tagLst>
</file>

<file path=ppt/tags/tag79.xml><?xml version="1.0" encoding="utf-8"?>
<p:tagLst xmlns:a="http://schemas.openxmlformats.org/drawingml/2006/main" xmlns:r="http://schemas.openxmlformats.org/officeDocument/2006/relationships" xmlns:p="http://schemas.openxmlformats.org/presentationml/2006/main">
  <p:tag name="AS_UNIQUEID" val="148"/>
</p:tagLst>
</file>

<file path=ppt/tags/tag8.xml><?xml version="1.0" encoding="utf-8"?>
<p:tagLst xmlns:a="http://schemas.openxmlformats.org/drawingml/2006/main" xmlns:r="http://schemas.openxmlformats.org/officeDocument/2006/relationships" xmlns:p="http://schemas.openxmlformats.org/presentationml/2006/main">
  <p:tag name="AS_UNIQUEID" val="131"/>
</p:tagLst>
</file>

<file path=ppt/tags/tag80.xml><?xml version="1.0" encoding="utf-8"?>
<p:tagLst xmlns:a="http://schemas.openxmlformats.org/drawingml/2006/main" xmlns:r="http://schemas.openxmlformats.org/officeDocument/2006/relationships" xmlns:p="http://schemas.openxmlformats.org/presentationml/2006/main">
  <p:tag name="AS_UNIQUEID" val="149"/>
</p:tagLst>
</file>

<file path=ppt/tags/tag81.xml><?xml version="1.0" encoding="utf-8"?>
<p:tagLst xmlns:a="http://schemas.openxmlformats.org/drawingml/2006/main" xmlns:r="http://schemas.openxmlformats.org/officeDocument/2006/relationships" xmlns:p="http://schemas.openxmlformats.org/presentationml/2006/main">
  <p:tag name="AS_UNIQUEID" val="94"/>
</p:tagLst>
</file>

<file path=ppt/tags/tag82.xml><?xml version="1.0" encoding="utf-8"?>
<p:tagLst xmlns:a="http://schemas.openxmlformats.org/drawingml/2006/main" xmlns:r="http://schemas.openxmlformats.org/officeDocument/2006/relationships" xmlns:p="http://schemas.openxmlformats.org/presentationml/2006/main">
  <p:tag name="AS_UNIQUEID" val="95"/>
</p:tagLst>
</file>

<file path=ppt/tags/tag83.xml><?xml version="1.0" encoding="utf-8"?>
<p:tagLst xmlns:a="http://schemas.openxmlformats.org/drawingml/2006/main" xmlns:r="http://schemas.openxmlformats.org/officeDocument/2006/relationships" xmlns:p="http://schemas.openxmlformats.org/presentationml/2006/main">
  <p:tag name="AS_UNIQUEID" val="96"/>
</p:tagLst>
</file>

<file path=ppt/tags/tag84.xml><?xml version="1.0" encoding="utf-8"?>
<p:tagLst xmlns:a="http://schemas.openxmlformats.org/drawingml/2006/main" xmlns:r="http://schemas.openxmlformats.org/officeDocument/2006/relationships" xmlns:p="http://schemas.openxmlformats.org/presentationml/2006/main">
  <p:tag name="AS_UNIQUEID" val="97"/>
</p:tagLst>
</file>

<file path=ppt/tags/tag85.xml><?xml version="1.0" encoding="utf-8"?>
<p:tagLst xmlns:a="http://schemas.openxmlformats.org/drawingml/2006/main" xmlns:r="http://schemas.openxmlformats.org/officeDocument/2006/relationships" xmlns:p="http://schemas.openxmlformats.org/presentationml/2006/main">
  <p:tag name="AS_UNIQUEID" val="98"/>
</p:tagLst>
</file>

<file path=ppt/tags/tag86.xml><?xml version="1.0" encoding="utf-8"?>
<p:tagLst xmlns:a="http://schemas.openxmlformats.org/drawingml/2006/main" xmlns:r="http://schemas.openxmlformats.org/officeDocument/2006/relationships" xmlns:p="http://schemas.openxmlformats.org/presentationml/2006/main">
  <p:tag name="AS_UNIQUEID" val="99"/>
</p:tagLst>
</file>

<file path=ppt/tags/tag87.xml><?xml version="1.0" encoding="utf-8"?>
<p:tagLst xmlns:a="http://schemas.openxmlformats.org/drawingml/2006/main" xmlns:r="http://schemas.openxmlformats.org/officeDocument/2006/relationships" xmlns:p="http://schemas.openxmlformats.org/presentationml/2006/main">
  <p:tag name="AS_UNIQUEID" val="100"/>
</p:tagLst>
</file>

<file path=ppt/tags/tag88.xml><?xml version="1.0" encoding="utf-8"?>
<p:tagLst xmlns:a="http://schemas.openxmlformats.org/drawingml/2006/main" xmlns:r="http://schemas.openxmlformats.org/officeDocument/2006/relationships" xmlns:p="http://schemas.openxmlformats.org/presentationml/2006/main">
  <p:tag name="AS_UNIQUEID" val="101"/>
</p:tagLst>
</file>

<file path=ppt/tags/tag89.xml><?xml version="1.0" encoding="utf-8"?>
<p:tagLst xmlns:a="http://schemas.openxmlformats.org/drawingml/2006/main" xmlns:r="http://schemas.openxmlformats.org/officeDocument/2006/relationships" xmlns:p="http://schemas.openxmlformats.org/presentationml/2006/main">
  <p:tag name="AS_UNIQUEID" val="102"/>
</p:tagLst>
</file>

<file path=ppt/tags/tag9.xml><?xml version="1.0" encoding="utf-8"?>
<p:tagLst xmlns:a="http://schemas.openxmlformats.org/drawingml/2006/main" xmlns:r="http://schemas.openxmlformats.org/officeDocument/2006/relationships" xmlns:p="http://schemas.openxmlformats.org/presentationml/2006/main">
  <p:tag name="AS_UNIQUEID" val="132"/>
</p:tagLst>
</file>

<file path=ppt/tags/tag90.xml><?xml version="1.0" encoding="utf-8"?>
<p:tagLst xmlns:a="http://schemas.openxmlformats.org/drawingml/2006/main" xmlns:r="http://schemas.openxmlformats.org/officeDocument/2006/relationships" xmlns:p="http://schemas.openxmlformats.org/presentationml/2006/main">
  <p:tag name="AS_UNIQUEID" val="103"/>
</p:tagLst>
</file>

<file path=ppt/tags/tag91.xml><?xml version="1.0" encoding="utf-8"?>
<p:tagLst xmlns:a="http://schemas.openxmlformats.org/drawingml/2006/main" xmlns:r="http://schemas.openxmlformats.org/officeDocument/2006/relationships" xmlns:p="http://schemas.openxmlformats.org/presentationml/2006/main">
  <p:tag name="AS_UNIQUEID" val="104"/>
</p:tagLst>
</file>

<file path=ppt/tags/tag92.xml><?xml version="1.0" encoding="utf-8"?>
<p:tagLst xmlns:a="http://schemas.openxmlformats.org/drawingml/2006/main" xmlns:r="http://schemas.openxmlformats.org/officeDocument/2006/relationships" xmlns:p="http://schemas.openxmlformats.org/presentationml/2006/main">
  <p:tag name="AS_UNIQUEID" val="105"/>
</p:tagLst>
</file>

<file path=ppt/tags/tag93.xml><?xml version="1.0" encoding="utf-8"?>
<p:tagLst xmlns:a="http://schemas.openxmlformats.org/drawingml/2006/main" xmlns:r="http://schemas.openxmlformats.org/officeDocument/2006/relationships" xmlns:p="http://schemas.openxmlformats.org/presentationml/2006/main">
  <p:tag name="AS_UNIQUEID" val="106"/>
</p:tagLst>
</file>

<file path=ppt/tags/tag94.xml><?xml version="1.0" encoding="utf-8"?>
<p:tagLst xmlns:a="http://schemas.openxmlformats.org/drawingml/2006/main" xmlns:r="http://schemas.openxmlformats.org/officeDocument/2006/relationships" xmlns:p="http://schemas.openxmlformats.org/presentationml/2006/main">
  <p:tag name="AS_UNIQUEID" val="107"/>
</p:tagLst>
</file>

<file path=ppt/tags/tag95.xml><?xml version="1.0" encoding="utf-8"?>
<p:tagLst xmlns:a="http://schemas.openxmlformats.org/drawingml/2006/main" xmlns:r="http://schemas.openxmlformats.org/officeDocument/2006/relationships" xmlns:p="http://schemas.openxmlformats.org/presentationml/2006/main">
  <p:tag name="AS_UNIQUEID" val="108"/>
</p:tagLst>
</file>

<file path=ppt/tags/tag96.xml><?xml version="1.0" encoding="utf-8"?>
<p:tagLst xmlns:a="http://schemas.openxmlformats.org/drawingml/2006/main" xmlns:r="http://schemas.openxmlformats.org/officeDocument/2006/relationships" xmlns:p="http://schemas.openxmlformats.org/presentationml/2006/main">
  <p:tag name="AS_UNIQUEID" val="109"/>
</p:tagLst>
</file>

<file path=ppt/tags/tag97.xml><?xml version="1.0" encoding="utf-8"?>
<p:tagLst xmlns:a="http://schemas.openxmlformats.org/drawingml/2006/main" xmlns:r="http://schemas.openxmlformats.org/officeDocument/2006/relationships" xmlns:p="http://schemas.openxmlformats.org/presentationml/2006/main">
  <p:tag name="AS_UNIQUEID" val="110"/>
</p:tagLst>
</file>

<file path=ppt/tags/tag98.xml><?xml version="1.0" encoding="utf-8"?>
<p:tagLst xmlns:a="http://schemas.openxmlformats.org/drawingml/2006/main" xmlns:r="http://schemas.openxmlformats.org/officeDocument/2006/relationships" xmlns:p="http://schemas.openxmlformats.org/presentationml/2006/main">
  <p:tag name="AS_UNIQUEID" val="111"/>
</p:tagLst>
</file>

<file path=ppt/tags/tag99.xml><?xml version="1.0" encoding="utf-8"?>
<p:tagLst xmlns:a="http://schemas.openxmlformats.org/drawingml/2006/main" xmlns:r="http://schemas.openxmlformats.org/officeDocument/2006/relationships" xmlns:p="http://schemas.openxmlformats.org/presentationml/2006/main">
  <p:tag name="AS_UNIQUEID" val="150"/>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69093</TotalTime>
  <Words>2990</Words>
  <Application>Microsoft Office PowerPoint</Application>
  <PresentationFormat>Presentazione su schermo (4:3)</PresentationFormat>
  <Paragraphs>88</Paragraphs>
  <Slides>20</Slides>
  <Notes>7</Notes>
  <HiddenSlides>0</HiddenSlides>
  <MMClips>1</MMClips>
  <ScaleCrop>false</ScaleCrop>
  <HeadingPairs>
    <vt:vector size="6" baseType="variant">
      <vt:variant>
        <vt:lpstr>Caratteri utilizzati</vt:lpstr>
      </vt:variant>
      <vt:variant>
        <vt:i4>14</vt:i4>
      </vt:variant>
      <vt:variant>
        <vt:lpstr>Tema</vt:lpstr>
      </vt:variant>
      <vt:variant>
        <vt:i4>1</vt:i4>
      </vt:variant>
      <vt:variant>
        <vt:lpstr>Titoli diapositive</vt:lpstr>
      </vt:variant>
      <vt:variant>
        <vt:i4>20</vt:i4>
      </vt:variant>
    </vt:vector>
  </HeadingPairs>
  <TitlesOfParts>
    <vt:vector size="35" baseType="lpstr">
      <vt:lpstr>Comic Sans MS</vt:lpstr>
      <vt:lpstr>Times New Roman</vt:lpstr>
      <vt:lpstr>Arial</vt:lpstr>
      <vt:lpstr>Calibri Light</vt:lpstr>
      <vt:lpstr>Tw Cen MT Condensed Extra Bold</vt:lpstr>
      <vt:lpstr>Harrington</vt:lpstr>
      <vt:lpstr>Verdana</vt:lpstr>
      <vt:lpstr>HelveticaNeue</vt:lpstr>
      <vt:lpstr>Tahoma</vt:lpstr>
      <vt:lpstr>Courier New</vt:lpstr>
      <vt:lpstr>Cambria</vt:lpstr>
      <vt:lpstr>Bookman Old Style</vt:lpstr>
      <vt:lpstr>Arial Unicode MS</vt:lpstr>
      <vt:lpstr>Helvetica</vt:lpstr>
      <vt:lpstr>Struttura predefinita</vt:lpstr>
      <vt:lpstr>Presentazione standard di PowerPoint</vt:lpstr>
      <vt:lpstr>Presentazione standard di PowerPoint</vt:lpstr>
      <vt:lpstr> </vt:lpstr>
      <vt:lpstr>Io stabilisco la mia alleanza con voi: non sarà più distrutta alcuna carne dalle acque del diluvio, né il diluvio devasterà più la terra». (Gen 9, 11)</vt:lpstr>
      <vt:lpstr>Dio disse: «Questo è il segno dell’alleanza, che io pongo tra me e voi e ogni essere vivente che è con voi, per tutte le generazioni future. Pongo il mio arco sulle nubi, perché sia il segno dell’alleanza tra me e la terra.            (Gen 9, 12-13)</vt:lpstr>
      <vt:lpstr>Quando ammasserò le nubi sulla terra e apparirà l’arco sulle nubi, ricorderò la mia alleanza che è tra me e voi e ogni essere che vive in ogni carne, e non ci saranno più le acque per il diluvio, per distruggere ogni carne». (Gen 9, 14-15) </vt:lpstr>
      <vt:lpstr>1st EPISTLE OF PETER</vt:lpstr>
      <vt:lpstr>E nello spirito andò a portare l’annuncio anche alle anime prigioniere, che un tempo avevano rifiutato di credere, quando Dio, nella sua magnanimità, pazientava nei giorni di Noè, mentre si fabbricava l’arca, (1Pt 3, 19-20a)</vt:lpstr>
      <vt:lpstr>nella quale poche persone, otto in tutto, furono salvate per mezzo dell’acqua. Quest’acqua, come immagine del battesimo, ora salva anche voi; non porta via la sporcizia del corpo, (1Pt 3, 20b-21a) </vt:lpstr>
      <vt:lpstr>ma è invocazione di salvezza rivolta a Dio da parte di una buona coscienza, in virtù della risurrezione di Gesù Cristo. Egli è alla destra di Dio, dopo essere salito al cielo e aver ottenuto la sovranità sugli angeli, i Principati e le Potenze. (1Pt 3, 21b-22)</vt:lpstr>
      <vt:lpstr>GOSPEL ACCORD. TO MARK</vt:lpstr>
      <vt:lpstr>Presentazione standard di PowerPoint</vt:lpstr>
      <vt:lpstr>Presentazione standard di PowerPoint</vt:lpstr>
      <vt:lpstr>«Il tempo è compiuto e il regno di Dio è vicino;                                      convertitevi e credete nel Vangelo». (Mc 1, 15)</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3005</cp:revision>
  <cp:lastPrinted>1601-01-01T00:00:00Z</cp:lastPrinted>
  <dcterms:created xsi:type="dcterms:W3CDTF">2007-05-09T13:51:32Z</dcterms:created>
  <dcterms:modified xsi:type="dcterms:W3CDTF">2024-02-13T14:47:50Z</dcterms:modified>
  <cp:category/>
</cp:coreProperties>
</file>