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3.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5.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6.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7.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674" r:id="rId2"/>
    <p:sldId id="392" r:id="rId3"/>
    <p:sldId id="497" r:id="rId4"/>
    <p:sldId id="337" r:id="rId5"/>
    <p:sldId id="743" r:id="rId6"/>
    <p:sldId id="694" r:id="rId7"/>
    <p:sldId id="319" r:id="rId8"/>
    <p:sldId id="624" r:id="rId9"/>
    <p:sldId id="772" r:id="rId10"/>
    <p:sldId id="723" r:id="rId11"/>
    <p:sldId id="288" r:id="rId12"/>
    <p:sldId id="728" r:id="rId13"/>
    <p:sldId id="724" r:id="rId14"/>
    <p:sldId id="553" r:id="rId15"/>
    <p:sldId id="727" r:id="rId16"/>
  </p:sldIdLst>
  <p:sldSz cx="9144000" cy="6858000" type="screen4x3"/>
  <p:notesSz cx="6858000" cy="9144000"/>
  <p:custDataLst>
    <p:tags r:id="rId19"/>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32" autoAdjust="0"/>
    <p:restoredTop sz="91822" autoAdjust="0"/>
  </p:normalViewPr>
  <p:slideViewPr>
    <p:cSldViewPr>
      <p:cViewPr varScale="1">
        <p:scale>
          <a:sx n="99" d="100"/>
          <a:sy n="99" d="100"/>
        </p:scale>
        <p:origin x="720"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B40A8006-B6B0-722B-D32F-A974EE045BDD}"/>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18435" name="Rectangle 3">
            <a:extLst>
              <a:ext uri="{FF2B5EF4-FFF2-40B4-BE49-F238E27FC236}">
                <a16:creationId xmlns:a16="http://schemas.microsoft.com/office/drawing/2014/main" id="{F34C3447-85B0-F340-7EEB-170FD76F69AC}"/>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18436" name="Rectangle 4">
            <a:extLst>
              <a:ext uri="{FF2B5EF4-FFF2-40B4-BE49-F238E27FC236}">
                <a16:creationId xmlns:a16="http://schemas.microsoft.com/office/drawing/2014/main" id="{770744F3-E638-26D0-E641-9EB7F8319A90}"/>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CC54A36D-EB21-000A-1762-58C2D3547A72}"/>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60B8D322-CA09-4039-BB75-9483E1AD795A}"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61B1E8B1-EFCA-7393-7699-817F9750C150}"/>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17411" name="Rectangle 3">
            <a:extLst>
              <a:ext uri="{FF2B5EF4-FFF2-40B4-BE49-F238E27FC236}">
                <a16:creationId xmlns:a16="http://schemas.microsoft.com/office/drawing/2014/main" id="{FB254A28-3563-277A-2446-7432E9488544}"/>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17412" name="Rectangle 4">
            <a:extLst>
              <a:ext uri="{FF2B5EF4-FFF2-40B4-BE49-F238E27FC236}">
                <a16:creationId xmlns:a16="http://schemas.microsoft.com/office/drawing/2014/main" id="{0A149A9D-07D8-32D7-E506-3AA276808B70}"/>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1C73C319-FE36-0C4D-EBC5-14F6EBED1DFD}"/>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17414" name="Rectangle 6">
            <a:extLst>
              <a:ext uri="{FF2B5EF4-FFF2-40B4-BE49-F238E27FC236}">
                <a16:creationId xmlns:a16="http://schemas.microsoft.com/office/drawing/2014/main" id="{3DD7DE8A-1DF3-A1ED-A4E3-BBA9019754A0}"/>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42358CE6-7EBC-C4B8-C7FD-73E8772BC3BF}"/>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fld id="{06DA4FCF-6FE4-499C-9D2C-2A6AAAD70451}"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5" Type="http://schemas.openxmlformats.org/officeDocument/2006/relationships/slide" Target="../slides/slide4.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 Target="../slides/slide6.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tags" Target="../tags/tag83.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5" Type="http://schemas.openxmlformats.org/officeDocument/2006/relationships/slide" Target="../slides/slide14.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1754B0DF-68B6-07AD-FA16-75546B6157D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A35E1D1C-20ED-4282-BBC6-8B53D0318BF9}" type="slidenum">
              <a:rPr lang="it-IT" altLang="it-IT"/>
              <a:pPr/>
              <a:t>2</a:t>
            </a:fld>
            <a:endParaRPr lang="it-IT" altLang="it-IT"/>
          </a:p>
        </p:txBody>
      </p:sp>
      <p:sp>
        <p:nvSpPr>
          <p:cNvPr id="19459" name="Rectangle 2">
            <a:extLst>
              <a:ext uri="{FF2B5EF4-FFF2-40B4-BE49-F238E27FC236}">
                <a16:creationId xmlns:a16="http://schemas.microsoft.com/office/drawing/2014/main" id="{ED3C3098-5863-7EAC-A0BE-0E300EDF6638}"/>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19460" name="Rectangle 3">
            <a:extLst>
              <a:ext uri="{FF2B5EF4-FFF2-40B4-BE49-F238E27FC236}">
                <a16:creationId xmlns:a16="http://schemas.microsoft.com/office/drawing/2014/main" id="{7A7E8A38-7038-88D6-A411-4A412C8D2313}"/>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14BF2029-28BF-8479-2D89-004F2C615E5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978A7267-3CA8-41AE-97BC-83B0E0591810}" type="slidenum">
              <a:rPr lang="it-IT" altLang="it-IT"/>
              <a:pPr/>
              <a:t>3</a:t>
            </a:fld>
            <a:endParaRPr lang="it-IT" altLang="it-IT"/>
          </a:p>
        </p:txBody>
      </p:sp>
      <p:sp>
        <p:nvSpPr>
          <p:cNvPr id="20483" name="Rectangle 2">
            <a:extLst>
              <a:ext uri="{FF2B5EF4-FFF2-40B4-BE49-F238E27FC236}">
                <a16:creationId xmlns:a16="http://schemas.microsoft.com/office/drawing/2014/main" id="{7AB76E44-C081-24B5-0420-AF960022F8C5}"/>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0484" name="Rectangle 3">
            <a:extLst>
              <a:ext uri="{FF2B5EF4-FFF2-40B4-BE49-F238E27FC236}">
                <a16:creationId xmlns:a16="http://schemas.microsoft.com/office/drawing/2014/main" id="{EFD07FDD-80B5-2F16-7BEA-B227861B9AF3}"/>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7679A6D9-669C-268F-3312-6E075D1CDC2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290166F5-0EEF-4BFF-B307-4C825A3D6F7E}" type="slidenum">
              <a:rPr lang="it-IT" altLang="it-IT"/>
              <a:pPr/>
              <a:t>4</a:t>
            </a:fld>
            <a:endParaRPr lang="it-IT" altLang="it-IT"/>
          </a:p>
        </p:txBody>
      </p:sp>
      <p:sp>
        <p:nvSpPr>
          <p:cNvPr id="21507" name="Rectangle 2">
            <a:extLst>
              <a:ext uri="{FF2B5EF4-FFF2-40B4-BE49-F238E27FC236}">
                <a16:creationId xmlns:a16="http://schemas.microsoft.com/office/drawing/2014/main" id="{DBC46AC7-BBDF-D1BB-E01B-DE790E4BFF3B}"/>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1508" name="Rectangle 3">
            <a:extLst>
              <a:ext uri="{FF2B5EF4-FFF2-40B4-BE49-F238E27FC236}">
                <a16:creationId xmlns:a16="http://schemas.microsoft.com/office/drawing/2014/main" id="{1773C1FC-F86A-1B39-6367-079905C9436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4B546D87-2F5D-D6B5-6BEF-99D0A3904E9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19E01B7-EACE-422E-9FBC-AF8F8F3C853D}" type="slidenum">
              <a:rPr lang="it-IT" altLang="it-IT"/>
              <a:pPr/>
              <a:t>6</a:t>
            </a:fld>
            <a:endParaRPr lang="it-IT" altLang="it-IT"/>
          </a:p>
        </p:txBody>
      </p:sp>
      <p:sp>
        <p:nvSpPr>
          <p:cNvPr id="22531" name="Rectangle 2">
            <a:extLst>
              <a:ext uri="{FF2B5EF4-FFF2-40B4-BE49-F238E27FC236}">
                <a16:creationId xmlns:a16="http://schemas.microsoft.com/office/drawing/2014/main" id="{C4D8223A-76CF-CDA3-01C1-AA13F94064E0}"/>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2532" name="Rectangle 3">
            <a:extLst>
              <a:ext uri="{FF2B5EF4-FFF2-40B4-BE49-F238E27FC236}">
                <a16:creationId xmlns:a16="http://schemas.microsoft.com/office/drawing/2014/main" id="{0FDACF4E-1429-8D25-9276-4B70D7EC73CF}"/>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C0D767AD-3898-07D1-15FB-427359FB0B1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AF7A34E-D0C9-4190-9921-1C03CEC74A73}" type="slidenum">
              <a:rPr lang="it-IT" altLang="it-IT"/>
              <a:pPr/>
              <a:t>7</a:t>
            </a:fld>
            <a:endParaRPr lang="it-IT" altLang="it-IT"/>
          </a:p>
        </p:txBody>
      </p:sp>
      <p:sp>
        <p:nvSpPr>
          <p:cNvPr id="23555" name="Rectangle 2">
            <a:extLst>
              <a:ext uri="{FF2B5EF4-FFF2-40B4-BE49-F238E27FC236}">
                <a16:creationId xmlns:a16="http://schemas.microsoft.com/office/drawing/2014/main" id="{4B8F5D25-9FF2-042E-CD45-6F4A9916504E}"/>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3556" name="Rectangle 3">
            <a:extLst>
              <a:ext uri="{FF2B5EF4-FFF2-40B4-BE49-F238E27FC236}">
                <a16:creationId xmlns:a16="http://schemas.microsoft.com/office/drawing/2014/main" id="{79C64825-696C-C8B1-3291-49069698A8BA}"/>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6D406E5C-74B4-6DB4-9276-DBA99703A1C4}"/>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BF15FF2-F9B5-4E89-B06F-4F33C7192EBF}" type="slidenum">
              <a:rPr lang="it-IT" altLang="it-IT"/>
              <a:pPr/>
              <a:t>11</a:t>
            </a:fld>
            <a:endParaRPr lang="it-IT" altLang="it-IT"/>
          </a:p>
        </p:txBody>
      </p:sp>
      <p:sp>
        <p:nvSpPr>
          <p:cNvPr id="24579" name="Rectangle 2">
            <a:extLst>
              <a:ext uri="{FF2B5EF4-FFF2-40B4-BE49-F238E27FC236}">
                <a16:creationId xmlns:a16="http://schemas.microsoft.com/office/drawing/2014/main" id="{465E9A4E-CF06-21E0-D566-A5636682016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B1160115-0942-8011-EBCA-7E554D088FC4}"/>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226048E0-740B-8DED-33DD-9CA7699C6F2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C093208-8044-4BBD-9B07-0FD351F98830}" type="slidenum">
              <a:rPr lang="it-IT" altLang="it-IT"/>
              <a:pPr/>
              <a:t>14</a:t>
            </a:fld>
            <a:endParaRPr lang="it-IT" altLang="it-IT"/>
          </a:p>
        </p:txBody>
      </p:sp>
      <p:sp>
        <p:nvSpPr>
          <p:cNvPr id="25603" name="Rectangle 2">
            <a:extLst>
              <a:ext uri="{FF2B5EF4-FFF2-40B4-BE49-F238E27FC236}">
                <a16:creationId xmlns:a16="http://schemas.microsoft.com/office/drawing/2014/main" id="{C1688CD6-4027-2F29-1251-4098BA4601D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146B5CA1-0FD8-8868-786B-7D25A085FB9B}"/>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335C6EDB-FB99-190B-9214-20959B545ADD}"/>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9E27C4C-8A8B-B445-62C9-1337CF707123}"/>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44DF07A-2CED-822D-7A5E-812FBF620AAF}"/>
              </a:ext>
            </a:extLst>
          </p:cNvPr>
          <p:cNvSpPr>
            <a:spLocks noGrp="1" noChangeArrowheads="1"/>
          </p:cNvSpPr>
          <p:nvPr>
            <p:ph type="sldNum" sz="quarter" idx="12"/>
          </p:nvPr>
        </p:nvSpPr>
        <p:spPr>
          <a:ln/>
        </p:spPr>
        <p:txBody>
          <a:bodyPr/>
          <a:lstStyle>
            <a:lvl1pPr>
              <a:defRPr/>
            </a:lvl1pPr>
          </a:lstStyle>
          <a:p>
            <a:fld id="{72A23A40-4420-4814-8718-79AFED5596FF}" type="slidenum">
              <a:rPr lang="it-IT" altLang="it-IT"/>
              <a:pPr/>
              <a:t>‹N›</a:t>
            </a:fld>
            <a:endParaRPr lang="it-IT" altLang="it-IT"/>
          </a:p>
        </p:txBody>
      </p:sp>
    </p:spTree>
    <p:extLst>
      <p:ext uri="{BB962C8B-B14F-4D97-AF65-F5344CB8AC3E}">
        <p14:creationId xmlns:p14="http://schemas.microsoft.com/office/powerpoint/2010/main" val="767249259"/>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49B13458-A12E-0473-E490-01DB3F2CC9CE}"/>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6949259F-5DFC-9E9C-E3F7-621F8E965D5C}"/>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49F1886E-9687-00D9-58E2-429552FDCCCE}"/>
              </a:ext>
            </a:extLst>
          </p:cNvPr>
          <p:cNvSpPr>
            <a:spLocks noGrp="1" noChangeArrowheads="1"/>
          </p:cNvSpPr>
          <p:nvPr>
            <p:ph type="sldNum" sz="quarter" idx="12"/>
          </p:nvPr>
        </p:nvSpPr>
        <p:spPr>
          <a:ln/>
        </p:spPr>
        <p:txBody>
          <a:bodyPr/>
          <a:lstStyle>
            <a:lvl1pPr>
              <a:defRPr/>
            </a:lvl1pPr>
          </a:lstStyle>
          <a:p>
            <a:fld id="{9F7882F0-4410-467C-9A8B-C710DE135EF7}" type="slidenum">
              <a:rPr lang="it-IT" altLang="it-IT"/>
              <a:pPr/>
              <a:t>‹N›</a:t>
            </a:fld>
            <a:endParaRPr lang="it-IT" altLang="it-IT"/>
          </a:p>
        </p:txBody>
      </p:sp>
    </p:spTree>
    <p:extLst>
      <p:ext uri="{BB962C8B-B14F-4D97-AF65-F5344CB8AC3E}">
        <p14:creationId xmlns:p14="http://schemas.microsoft.com/office/powerpoint/2010/main" val="405839634"/>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CC8C61EE-D6CF-91A8-3A34-9A0D13189D1B}"/>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51DF2CB8-8ADB-919F-CDC9-CAF79E50DD22}"/>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9ED87F6-2FA6-6A84-BCBF-832904B27F2E}"/>
              </a:ext>
            </a:extLst>
          </p:cNvPr>
          <p:cNvSpPr>
            <a:spLocks noGrp="1" noChangeArrowheads="1"/>
          </p:cNvSpPr>
          <p:nvPr>
            <p:ph type="sldNum" sz="quarter" idx="12"/>
          </p:nvPr>
        </p:nvSpPr>
        <p:spPr>
          <a:ln/>
        </p:spPr>
        <p:txBody>
          <a:bodyPr/>
          <a:lstStyle>
            <a:lvl1pPr>
              <a:defRPr/>
            </a:lvl1pPr>
          </a:lstStyle>
          <a:p>
            <a:fld id="{ACC37D53-77D0-496B-B479-4344348921A9}" type="slidenum">
              <a:rPr lang="it-IT" altLang="it-IT"/>
              <a:pPr/>
              <a:t>‹N›</a:t>
            </a:fld>
            <a:endParaRPr lang="it-IT" altLang="it-IT"/>
          </a:p>
        </p:txBody>
      </p:sp>
    </p:spTree>
    <p:extLst>
      <p:ext uri="{BB962C8B-B14F-4D97-AF65-F5344CB8AC3E}">
        <p14:creationId xmlns:p14="http://schemas.microsoft.com/office/powerpoint/2010/main" val="3691725933"/>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83CDD225-560E-1130-F369-884C1535F9A9}"/>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0AF3A5B2-826B-AC88-2EE9-845AFA7F98B3}"/>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9636904A-4D9F-2BFC-2C28-53F85CB3F8F5}"/>
              </a:ext>
            </a:extLst>
          </p:cNvPr>
          <p:cNvSpPr>
            <a:spLocks noGrp="1" noChangeArrowheads="1"/>
          </p:cNvSpPr>
          <p:nvPr>
            <p:ph type="sldNum" sz="quarter" idx="12"/>
          </p:nvPr>
        </p:nvSpPr>
        <p:spPr>
          <a:ln/>
        </p:spPr>
        <p:txBody>
          <a:bodyPr/>
          <a:lstStyle>
            <a:lvl1pPr>
              <a:defRPr/>
            </a:lvl1pPr>
          </a:lstStyle>
          <a:p>
            <a:fld id="{9AD5E0C7-387A-4AEF-BF6E-C104C703B04E}" type="slidenum">
              <a:rPr lang="it-IT" altLang="it-IT"/>
              <a:pPr/>
              <a:t>‹N›</a:t>
            </a:fld>
            <a:endParaRPr lang="it-IT" altLang="it-IT"/>
          </a:p>
        </p:txBody>
      </p:sp>
    </p:spTree>
    <p:extLst>
      <p:ext uri="{BB962C8B-B14F-4D97-AF65-F5344CB8AC3E}">
        <p14:creationId xmlns:p14="http://schemas.microsoft.com/office/powerpoint/2010/main" val="138558259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62C906C0-A823-E24B-B58F-A88DFE31A323}"/>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FC0B5D20-7692-B7F2-EA18-229D5EE2B01A}"/>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7C8957C9-8766-61AA-154D-3743EB687282}"/>
              </a:ext>
            </a:extLst>
          </p:cNvPr>
          <p:cNvSpPr>
            <a:spLocks noGrp="1" noChangeArrowheads="1"/>
          </p:cNvSpPr>
          <p:nvPr>
            <p:ph type="sldNum" sz="quarter" idx="12"/>
          </p:nvPr>
        </p:nvSpPr>
        <p:spPr>
          <a:ln/>
        </p:spPr>
        <p:txBody>
          <a:bodyPr/>
          <a:lstStyle>
            <a:lvl1pPr>
              <a:defRPr/>
            </a:lvl1pPr>
          </a:lstStyle>
          <a:p>
            <a:fld id="{34E7EAE7-2CC1-4C89-BCCC-5C1902C3CDE1}" type="slidenum">
              <a:rPr lang="it-IT" altLang="it-IT"/>
              <a:pPr/>
              <a:t>‹N›</a:t>
            </a:fld>
            <a:endParaRPr lang="it-IT" altLang="it-IT"/>
          </a:p>
        </p:txBody>
      </p:sp>
    </p:spTree>
    <p:extLst>
      <p:ext uri="{BB962C8B-B14F-4D97-AF65-F5344CB8AC3E}">
        <p14:creationId xmlns:p14="http://schemas.microsoft.com/office/powerpoint/2010/main" val="2745672908"/>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4C4A8D79-7C7A-41A5-1AFB-5A7CCBE8C462}"/>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3DC3E536-6686-EDE9-1EA6-5B4043DEA3E2}"/>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84321DE9-FA88-F5F9-31D4-EAE4A98EB19E}"/>
              </a:ext>
            </a:extLst>
          </p:cNvPr>
          <p:cNvSpPr>
            <a:spLocks noGrp="1" noChangeArrowheads="1"/>
          </p:cNvSpPr>
          <p:nvPr>
            <p:ph type="sldNum" sz="quarter" idx="12"/>
          </p:nvPr>
        </p:nvSpPr>
        <p:spPr>
          <a:ln/>
        </p:spPr>
        <p:txBody>
          <a:bodyPr/>
          <a:lstStyle>
            <a:lvl1pPr>
              <a:defRPr/>
            </a:lvl1pPr>
          </a:lstStyle>
          <a:p>
            <a:fld id="{143A6836-D934-4E3F-9E78-A5115F3C8922}" type="slidenum">
              <a:rPr lang="it-IT" altLang="it-IT"/>
              <a:pPr/>
              <a:t>‹N›</a:t>
            </a:fld>
            <a:endParaRPr lang="it-IT" altLang="it-IT"/>
          </a:p>
        </p:txBody>
      </p:sp>
    </p:spTree>
    <p:extLst>
      <p:ext uri="{BB962C8B-B14F-4D97-AF65-F5344CB8AC3E}">
        <p14:creationId xmlns:p14="http://schemas.microsoft.com/office/powerpoint/2010/main" val="425524962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AF158557-BAB6-F8DD-8F74-E93B161C4C58}"/>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4FC37B6F-2CBC-1A36-5CFB-BC78888C6D7A}"/>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3A59BBCF-4AF3-033A-4A42-A734ACEC8B6F}"/>
              </a:ext>
            </a:extLst>
          </p:cNvPr>
          <p:cNvSpPr>
            <a:spLocks noGrp="1" noChangeArrowheads="1"/>
          </p:cNvSpPr>
          <p:nvPr>
            <p:ph type="sldNum" sz="quarter" idx="12"/>
          </p:nvPr>
        </p:nvSpPr>
        <p:spPr>
          <a:ln/>
        </p:spPr>
        <p:txBody>
          <a:bodyPr/>
          <a:lstStyle>
            <a:lvl1pPr>
              <a:defRPr/>
            </a:lvl1pPr>
          </a:lstStyle>
          <a:p>
            <a:fld id="{694BF25B-ECBA-4F83-86CE-B2FAAC98260E}" type="slidenum">
              <a:rPr lang="it-IT" altLang="it-IT"/>
              <a:pPr/>
              <a:t>‹N›</a:t>
            </a:fld>
            <a:endParaRPr lang="it-IT" altLang="it-IT"/>
          </a:p>
        </p:txBody>
      </p:sp>
    </p:spTree>
    <p:extLst>
      <p:ext uri="{BB962C8B-B14F-4D97-AF65-F5344CB8AC3E}">
        <p14:creationId xmlns:p14="http://schemas.microsoft.com/office/powerpoint/2010/main" val="3247647976"/>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9DBD3936-D5A9-CB91-BCCC-D3B300B95F3E}"/>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E73E29B7-7FFF-170B-7EF5-D5A0A96DC988}"/>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A122DDC2-761E-1D38-6D87-E6C6BDB1CE5E}"/>
              </a:ext>
            </a:extLst>
          </p:cNvPr>
          <p:cNvSpPr>
            <a:spLocks noGrp="1" noChangeArrowheads="1"/>
          </p:cNvSpPr>
          <p:nvPr>
            <p:ph type="sldNum" sz="quarter" idx="12"/>
          </p:nvPr>
        </p:nvSpPr>
        <p:spPr>
          <a:ln/>
        </p:spPr>
        <p:txBody>
          <a:bodyPr/>
          <a:lstStyle>
            <a:lvl1pPr>
              <a:defRPr/>
            </a:lvl1pPr>
          </a:lstStyle>
          <a:p>
            <a:fld id="{A04616B2-8EF2-4EF5-92AB-ADF256FCE64B}" type="slidenum">
              <a:rPr lang="it-IT" altLang="it-IT"/>
              <a:pPr/>
              <a:t>‹N›</a:t>
            </a:fld>
            <a:endParaRPr lang="it-IT" altLang="it-IT"/>
          </a:p>
        </p:txBody>
      </p:sp>
    </p:spTree>
    <p:extLst>
      <p:ext uri="{BB962C8B-B14F-4D97-AF65-F5344CB8AC3E}">
        <p14:creationId xmlns:p14="http://schemas.microsoft.com/office/powerpoint/2010/main" val="2775139420"/>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308BC83-038C-029F-EBBF-674FF3B1FD44}"/>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A3821D7B-63BE-3456-E40B-9DB533AC08E3}"/>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FAE3F9D9-5B2F-3C62-2D12-69F0170D78F1}"/>
              </a:ext>
            </a:extLst>
          </p:cNvPr>
          <p:cNvSpPr>
            <a:spLocks noGrp="1" noChangeArrowheads="1"/>
          </p:cNvSpPr>
          <p:nvPr>
            <p:ph type="sldNum" sz="quarter" idx="12"/>
          </p:nvPr>
        </p:nvSpPr>
        <p:spPr>
          <a:ln/>
        </p:spPr>
        <p:txBody>
          <a:bodyPr/>
          <a:lstStyle>
            <a:lvl1pPr>
              <a:defRPr/>
            </a:lvl1pPr>
          </a:lstStyle>
          <a:p>
            <a:fld id="{3F7FD35D-E617-442F-8A0C-6A4FE00A813E}" type="slidenum">
              <a:rPr lang="it-IT" altLang="it-IT"/>
              <a:pPr/>
              <a:t>‹N›</a:t>
            </a:fld>
            <a:endParaRPr lang="it-IT" altLang="it-IT"/>
          </a:p>
        </p:txBody>
      </p:sp>
    </p:spTree>
    <p:extLst>
      <p:ext uri="{BB962C8B-B14F-4D97-AF65-F5344CB8AC3E}">
        <p14:creationId xmlns:p14="http://schemas.microsoft.com/office/powerpoint/2010/main" val="4236040165"/>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F8363769-1AAE-4822-48F8-7CD81FB61090}"/>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09BC0CE5-796F-4F40-5523-2912829062E1}"/>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18EF3F1E-4669-220E-C536-7994943253A4}"/>
              </a:ext>
            </a:extLst>
          </p:cNvPr>
          <p:cNvSpPr>
            <a:spLocks noGrp="1" noChangeArrowheads="1"/>
          </p:cNvSpPr>
          <p:nvPr>
            <p:ph type="sldNum" sz="quarter" idx="12"/>
          </p:nvPr>
        </p:nvSpPr>
        <p:spPr>
          <a:ln/>
        </p:spPr>
        <p:txBody>
          <a:bodyPr/>
          <a:lstStyle>
            <a:lvl1pPr>
              <a:defRPr/>
            </a:lvl1pPr>
          </a:lstStyle>
          <a:p>
            <a:fld id="{0142D4B9-E972-4FBE-B7F8-F72945F56C5D}" type="slidenum">
              <a:rPr lang="it-IT" altLang="it-IT"/>
              <a:pPr/>
              <a:t>‹N›</a:t>
            </a:fld>
            <a:endParaRPr lang="it-IT" altLang="it-IT"/>
          </a:p>
        </p:txBody>
      </p:sp>
    </p:spTree>
    <p:extLst>
      <p:ext uri="{BB962C8B-B14F-4D97-AF65-F5344CB8AC3E}">
        <p14:creationId xmlns:p14="http://schemas.microsoft.com/office/powerpoint/2010/main" val="3472922194"/>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47F8EFED-D411-4CB5-5A7F-9507EBB1E556}"/>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5FE0542D-C4C1-34DA-C0D0-43FDBBDFC526}"/>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F9DAE8F3-BB47-7C22-EDC0-92851A0BE91B}"/>
              </a:ext>
            </a:extLst>
          </p:cNvPr>
          <p:cNvSpPr>
            <a:spLocks noGrp="1" noChangeArrowheads="1"/>
          </p:cNvSpPr>
          <p:nvPr>
            <p:ph type="sldNum" sz="quarter" idx="12"/>
          </p:nvPr>
        </p:nvSpPr>
        <p:spPr>
          <a:ln/>
        </p:spPr>
        <p:txBody>
          <a:bodyPr/>
          <a:lstStyle>
            <a:lvl1pPr>
              <a:defRPr/>
            </a:lvl1pPr>
          </a:lstStyle>
          <a:p>
            <a:fld id="{F83E0076-9608-4B6B-AFB8-7B1C78D46BC3}" type="slidenum">
              <a:rPr lang="it-IT" altLang="it-IT"/>
              <a:pPr/>
              <a:t>‹N›</a:t>
            </a:fld>
            <a:endParaRPr lang="it-IT" altLang="it-IT"/>
          </a:p>
        </p:txBody>
      </p:sp>
    </p:spTree>
    <p:extLst>
      <p:ext uri="{BB962C8B-B14F-4D97-AF65-F5344CB8AC3E}">
        <p14:creationId xmlns:p14="http://schemas.microsoft.com/office/powerpoint/2010/main" val="2922274137"/>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A8D9961-A906-6F81-FD58-AAB228216A77}"/>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50F2CE80-85A8-9371-C17A-95B904C93F48}"/>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6CAFB6E5-7773-3C8D-224B-2AF09F8B1579}"/>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EA714691-F592-6BE7-FD85-75AD6B810B4D}"/>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1DBB2B9C-E870-9A3D-1260-022E2953B0FA}"/>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CFE67F99-DDD2-46C8-96AD-F1944201325E}"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Elvis%20Presley\930-Why%20me%20lord.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tags" Target="../tags/tag73.xml"/><Relationship Id="rId7"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tags" Target="../tags/tag76.xml"/><Relationship Id="rId5" Type="http://schemas.openxmlformats.org/officeDocument/2006/relationships/tags" Target="../tags/tag75.xml"/><Relationship Id="rId10" Type="http://schemas.openxmlformats.org/officeDocument/2006/relationships/image" Target="../media/image19.jpeg"/><Relationship Id="rId4" Type="http://schemas.openxmlformats.org/officeDocument/2006/relationships/tags" Target="../tags/tag74.xml"/><Relationship Id="rId9" Type="http://schemas.openxmlformats.org/officeDocument/2006/relationships/image" Target="../media/image18.jpeg"/></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79.xml"/><Relationship Id="rId7"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9"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tags" Target="../tags/tag87.xml"/></Relationships>
</file>

<file path=ppt/slides/_rels/slide14.xml.rels><?xml version="1.0" encoding="UTF-8" standalone="yes"?>
<Relationships xmlns="http://schemas.openxmlformats.org/package/2006/relationships"><Relationship Id="rId3" Type="http://schemas.openxmlformats.org/officeDocument/2006/relationships/tags" Target="../tags/tag90.xml"/><Relationship Id="rId7" Type="http://schemas.openxmlformats.org/officeDocument/2006/relationships/image" Target="../media/image20.jpeg"/><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9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image" Target="../media/image9.jpeg"/><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image" Target="../media/image8.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image" Target="../media/image1.jpeg"/><Relationship Id="rId5" Type="http://schemas.openxmlformats.org/officeDocument/2006/relationships/tags" Target="../tags/tag41.xml"/><Relationship Id="rId10" Type="http://schemas.openxmlformats.org/officeDocument/2006/relationships/notesSlide" Target="../notesSlides/notesSlide3.xml"/><Relationship Id="rId4" Type="http://schemas.openxmlformats.org/officeDocument/2006/relationships/tags" Target="../tags/tag40.xml"/><Relationship Id="rId9" Type="http://schemas.openxmlformats.org/officeDocument/2006/relationships/slideLayout" Target="../slideLayouts/slideLayout2.xml"/><Relationship Id="rId1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image" Target="../media/image11.jpe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image" Target="../media/image13.jpe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image" Target="../media/image12.jpeg"/><Relationship Id="rId5" Type="http://schemas.openxmlformats.org/officeDocument/2006/relationships/tags" Target="../tags/tag55.xml"/><Relationship Id="rId10" Type="http://schemas.openxmlformats.org/officeDocument/2006/relationships/image" Target="../media/image1.jpeg"/><Relationship Id="rId4" Type="http://schemas.openxmlformats.org/officeDocument/2006/relationships/tags" Target="../tags/tag54.xml"/><Relationship Id="rId9"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14.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tags" Target="../tags/tag69.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3E796991-1AAA-902A-ED37-6FC3F37AED4B}"/>
              </a:ext>
            </a:extLst>
          </p:cNvPr>
          <p:cNvSpPr>
            <a:spLocks noChangeArrowheads="1"/>
          </p:cNvSpPr>
          <p:nvPr>
            <p:custDataLst>
              <p:tags r:id="rId1"/>
            </p:custDataLst>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0E1306D5-748F-3A14-6AD4-DCF9B56BD543}"/>
              </a:ext>
            </a:extLst>
          </p:cNvPr>
          <p:cNvSpPr>
            <a:spLocks noChangeArrowheads="1"/>
          </p:cNvSpPr>
          <p:nvPr>
            <p:custDataLst>
              <p:tags r:id="rId2"/>
            </p:custDataLst>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Why</a:t>
            </a:r>
            <a:r>
              <a:rPr lang="it-IT" altLang="it-IT" sz="900" i="1" dirty="0">
                <a:solidFill>
                  <a:schemeClr val="bg1"/>
                </a:solidFill>
                <a:latin typeface="Verdana" panose="020B0604030504040204" pitchFamily="34" charset="0"/>
              </a:rPr>
              <a:t> Me Lord? (Elvis Presley)</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233426FB-FCF6-42FE-4B05-04857B49582B}"/>
              </a:ext>
            </a:extLst>
          </p:cNvPr>
          <p:cNvSpPr>
            <a:spLocks noChangeArrowheads="1"/>
          </p:cNvSpPr>
          <p:nvPr>
            <p:custDataLst>
              <p:tags r:id="rId3"/>
            </p:custDataLst>
          </p:nvPr>
        </p:nvSpPr>
        <p:spPr bwMode="auto">
          <a:xfrm>
            <a:off x="762000" y="0"/>
            <a:ext cx="7772400" cy="1047750"/>
          </a:xfrm>
          <a:prstGeom prst="rect">
            <a:avLst/>
          </a:prstGeom>
          <a:solidFill>
            <a:srgbClr val="008000"/>
          </a:solidFill>
          <a:ln w="9525">
            <a:solidFill>
              <a:srgbClr val="008000"/>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VI DOMENICA DEL TEMPO ORDINARIO </a:t>
            </a:r>
          </a:p>
          <a:p>
            <a:pPr algn="ctr" eaLnBrk="0" hangingPunct="0"/>
            <a:r>
              <a:rPr 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6</a:t>
            </a:r>
            <a:r>
              <a:rPr lang="it-IT" sz="10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th</a:t>
            </a:r>
            <a:r>
              <a:rPr 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 </a:t>
            </a:r>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SUNDAY OF ORDINARY TIME</a:t>
            </a:r>
            <a:r>
              <a:rPr lang="it-IT" altLang="it-IT" sz="1800" dirty="0">
                <a:ln w="9525" cap="flat" cmpd="sng" algn="ctr">
                  <a:noFill/>
                  <a:prstDash val="solid"/>
                  <a:round/>
                  <a:headEnd type="none" w="med" len="med"/>
                  <a:tailEnd type="none" w="med" len="med"/>
                </a:ln>
                <a:solidFill>
                  <a:srgbClr val="000000"/>
                </a:solidFill>
                <a:effectLst>
                  <a:outerShdw blurRad="38100" dist="38100" dir="2700000" algn="tl">
                    <a:srgbClr val="FFFFFF"/>
                  </a:outerShdw>
                </a:effectLst>
                <a:latin typeface="HelveticaNeue"/>
                <a:ea typeface="Arial"/>
                <a:cs typeface="Times New Roman" pitchFamily="18" charset="0"/>
                <a:sym typeface="Wingdings"/>
              </a:rPr>
              <a:t>                                                                      </a:t>
            </a:r>
          </a:p>
          <a:p>
            <a:pPr algn="ctr" eaLnBrk="0" hangingPunct="0"/>
            <a:endParaRPr lang="it-IT" altLang="it-IT" sz="800" dirty="0">
              <a:solidFill>
                <a:srgbClr val="000000"/>
              </a:solidFill>
              <a:effectLst>
                <a:outerShdw blurRad="38100" dist="38100" dir="2700000" algn="tl">
                  <a:srgbClr val="FFFFFF"/>
                </a:outerShdw>
              </a:effectLst>
              <a:latin typeface="HelveticaNeue"/>
              <a:cs typeface="Times New Roman" pitchFamily="18" charset="0"/>
            </a:endParaRPr>
          </a:p>
          <a:p>
            <a:pPr algn="ctr" eaLnBrk="0" hangingPunct="0"/>
            <a:r>
              <a:rPr lang="it-IT" altLang="it-IT" sz="1000" b="1" dirty="0">
                <a:ln w="9525" cap="flat" cmpd="sng" algn="ctr">
                  <a:noFill/>
                  <a:prstDash val="solid"/>
                  <a:round/>
                  <a:headEnd type="none" w="med" len="med"/>
                  <a:tailEnd type="none" w="med" len="med"/>
                </a:ln>
                <a:solidFill>
                  <a:srgbClr val="FFFFFF"/>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4C0FE120-7397-954C-A2AE-F463A561D3D3}"/>
              </a:ext>
            </a:extLst>
          </p:cNvPr>
          <p:cNvSpPr>
            <a:spLocks noChangeArrowheads="1"/>
          </p:cNvSpPr>
          <p:nvPr>
            <p:custDataLst>
              <p:tags r:id="rId4"/>
            </p:custDataLst>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387E7EAC-6709-809E-8120-7472287BA496}"/>
              </a:ext>
            </a:extLst>
          </p:cNvPr>
          <p:cNvSpPr>
            <a:spLocks noChangeArrowheads="1"/>
          </p:cNvSpPr>
          <p:nvPr>
            <p:custDataLst>
              <p:tags r:id="rId5"/>
            </p:custDataLst>
          </p:nvPr>
        </p:nvSpPr>
        <p:spPr bwMode="auto">
          <a:xfrm>
            <a:off x="1257300" y="3529715"/>
            <a:ext cx="32004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10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Dio vuol guarire tutti. Non rifiuta mai nessuno</a:t>
            </a:r>
            <a:endParaRPr lang="it-IT" altLang="it-IT" sz="1000" dirty="0">
              <a:solidFill>
                <a:srgbClr val="000066"/>
              </a:solidFill>
              <a:latin typeface="Verdana" panose="020B0604030504040204" pitchFamily="34" charset="0"/>
              <a:ea typeface="Verdana" panose="020B0604030504040204" pitchFamily="34" charset="0"/>
              <a:cs typeface="Verdana" panose="020B0604030504040204" pitchFamily="34" charset="0"/>
            </a:endParaRPr>
          </a:p>
        </p:txBody>
      </p:sp>
      <p:sp>
        <p:nvSpPr>
          <p:cNvPr id="2055" name="Rectangle 43">
            <a:extLst>
              <a:ext uri="{FF2B5EF4-FFF2-40B4-BE49-F238E27FC236}">
                <a16:creationId xmlns:a16="http://schemas.microsoft.com/office/drawing/2014/main" id="{20F3C019-5A2B-62A6-7490-2D56D46C8ABD}"/>
              </a:ext>
            </a:extLst>
          </p:cNvPr>
          <p:cNvSpPr>
            <a:spLocks noChangeArrowheads="1"/>
          </p:cNvSpPr>
          <p:nvPr>
            <p:custDataLst>
              <p:tags r:id="rId6"/>
            </p:custDataLst>
          </p:nvPr>
        </p:nvSpPr>
        <p:spPr bwMode="auto">
          <a:xfrm>
            <a:off x="44120"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13320" name="Rectangle 56">
            <a:extLst>
              <a:ext uri="{FF2B5EF4-FFF2-40B4-BE49-F238E27FC236}">
                <a16:creationId xmlns:a16="http://schemas.microsoft.com/office/drawing/2014/main" id="{3BD9B711-FBA4-70C5-E673-A27DDE4B7900}"/>
              </a:ext>
            </a:extLst>
          </p:cNvPr>
          <p:cNvSpPr>
            <a:spLocks noChangeArrowheads="1"/>
          </p:cNvSpPr>
          <p:nvPr>
            <p:custDataLst>
              <p:tags r:id="rId7"/>
            </p:custDataLst>
          </p:nvPr>
        </p:nvSpPr>
        <p:spPr bwMode="auto">
          <a:xfrm>
            <a:off x="5638800" y="6477000"/>
            <a:ext cx="3719513" cy="230832"/>
          </a:xfrm>
          <a:prstGeom prst="rect">
            <a:avLst/>
          </a:prstGeom>
          <a:noFill/>
          <a:ln w="9525">
            <a:noFill/>
            <a:miter lim="800000"/>
          </a:ln>
        </p:spPr>
        <p:txBody>
          <a:bodyPr>
            <a:spAutoFit/>
          </a:bodyPr>
          <a:lstStyle/>
          <a:p>
            <a:pPr algn="ctr"/>
            <a:r>
              <a:rPr lang="it-IT" altLang="it-IT" sz="900" dirty="0">
                <a:solidFill>
                  <a:srgbClr val="FFFF00"/>
                </a:solidFill>
                <a:latin typeface="Times New Roman" panose="02020603050405020304" pitchFamily="18" charset="0"/>
                <a:cs typeface="Times New Roman" panose="02020603050405020304" pitchFamily="18" charset="0"/>
              </a:rPr>
              <a:t>by Gaetano Lastilla – </a:t>
            </a:r>
            <a:r>
              <a:rPr lang="it-IT" altLang="it-IT" sz="900" dirty="0" err="1">
                <a:solidFill>
                  <a:srgbClr val="FFFF00"/>
                </a:solidFill>
                <a:latin typeface="Times New Roman" panose="02020603050405020304" pitchFamily="18" charset="0"/>
                <a:cs typeface="Times New Roman" panose="02020603050405020304" pitchFamily="18" charset="0"/>
              </a:rPr>
              <a:t>February</a:t>
            </a:r>
            <a:r>
              <a:rPr lang="it-IT" altLang="it-IT" sz="900" dirty="0">
                <a:solidFill>
                  <a:srgbClr val="FFFF00"/>
                </a:solidFill>
                <a:latin typeface="Times New Roman" panose="02020603050405020304" pitchFamily="18" charset="0"/>
                <a:cs typeface="Times New Roman" panose="02020603050405020304" pitchFamily="18"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4DE1391D-C516-F498-121E-6C726EAEA67D}"/>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38" descr="C:\ARCHIVIO GENERALE\PRESENTAZIONI\in COSTRUZIONE\S.Scritture del 15.02\miracolo-lebbroso-2.jpg">
            <a:extLst>
              <a:ext uri="{FF2B5EF4-FFF2-40B4-BE49-F238E27FC236}">
                <a16:creationId xmlns:a16="http://schemas.microsoft.com/office/drawing/2014/main" id="{A89BD7D4-9C3E-D4AC-C4BA-26D081243C38}"/>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4800600" y="1524000"/>
            <a:ext cx="2997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60" name="930-Why me lord.mid">
            <a:hlinkClick r:id="" action="ppaction://media"/>
            <a:extLst>
              <a:ext uri="{FF2B5EF4-FFF2-40B4-BE49-F238E27FC236}">
                <a16:creationId xmlns:a16="http://schemas.microsoft.com/office/drawing/2014/main" id="{07F279D3-A917-6C65-32BD-D0832D6DE4BF}"/>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2484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061" name="Rectangle 13">
            <a:extLst>
              <a:ext uri="{FF2B5EF4-FFF2-40B4-BE49-F238E27FC236}">
                <a16:creationId xmlns:a16="http://schemas.microsoft.com/office/drawing/2014/main" id="{1478576D-0026-950B-8FB9-BBCE4DEB0FBA}"/>
              </a:ext>
            </a:extLst>
          </p:cNvPr>
          <p:cNvSpPr>
            <a:spLocks noChangeArrowheads="1"/>
          </p:cNvSpPr>
          <p:nvPr/>
        </p:nvSpPr>
        <p:spPr bwMode="auto">
          <a:xfrm>
            <a:off x="1257300" y="3868617"/>
            <a:ext cx="3124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
        <p:nvSpPr>
          <p:cNvPr id="3" name="CasellaDiTesto 2">
            <a:extLst>
              <a:ext uri="{FF2B5EF4-FFF2-40B4-BE49-F238E27FC236}">
                <a16:creationId xmlns:a16="http://schemas.microsoft.com/office/drawing/2014/main" id="{D41F8FAF-1A5E-552B-E28B-D5BAF37E5DF1}"/>
              </a:ext>
            </a:extLst>
          </p:cNvPr>
          <p:cNvSpPr txBox="1"/>
          <p:nvPr/>
        </p:nvSpPr>
        <p:spPr>
          <a:xfrm>
            <a:off x="1143000" y="3660520"/>
            <a:ext cx="4680488" cy="230832"/>
          </a:xfrm>
          <a:prstGeom prst="rect">
            <a:avLst/>
          </a:prstGeom>
          <a:noFill/>
        </p:spPr>
        <p:txBody>
          <a:bodyPr wrap="square">
            <a:spAutoFit/>
          </a:bodyPr>
          <a:lstStyle/>
          <a:p>
            <a:pPr eaLnBrk="1" hangingPunct="1"/>
            <a:r>
              <a:rPr lang="it-IT" altLang="it-IT" sz="900" dirty="0">
                <a:solidFill>
                  <a:schemeClr val="tx1"/>
                </a:solidFill>
                <a:latin typeface="Verdana" panose="020B0604030504040204" pitchFamily="34" charset="0"/>
                <a:ea typeface="Verdana" panose="020B0604030504040204" pitchFamily="34" charset="0"/>
                <a:cs typeface="Verdana" panose="020B0604030504040204" pitchFamily="34" charset="0"/>
              </a:rPr>
              <a:t>  God </a:t>
            </a:r>
            <a:r>
              <a:rPr lang="it-IT" altLang="it-IT" sz="900" dirty="0" err="1">
                <a:solidFill>
                  <a:schemeClr val="tx1"/>
                </a:solidFill>
                <a:latin typeface="Verdana" panose="020B0604030504040204" pitchFamily="34" charset="0"/>
                <a:ea typeface="Verdana" panose="020B0604030504040204" pitchFamily="34" charset="0"/>
                <a:cs typeface="Verdana" panose="020B0604030504040204" pitchFamily="34" charset="0"/>
              </a:rPr>
              <a:t>wants</a:t>
            </a:r>
            <a:r>
              <a:rPr lang="it-IT" altLang="it-IT" sz="900" dirty="0">
                <a:solidFill>
                  <a:schemeClr val="tx1"/>
                </a:solidFill>
                <a:latin typeface="Verdana" panose="020B0604030504040204" pitchFamily="34" charset="0"/>
                <a:ea typeface="Verdana" panose="020B0604030504040204" pitchFamily="34" charset="0"/>
                <a:cs typeface="Verdana" panose="020B0604030504040204" pitchFamily="34" charset="0"/>
              </a:rPr>
              <a:t> to </a:t>
            </a:r>
            <a:r>
              <a:rPr lang="it-IT" altLang="it-IT" sz="900" dirty="0" err="1">
                <a:solidFill>
                  <a:schemeClr val="tx1"/>
                </a:solidFill>
                <a:latin typeface="Verdana" panose="020B0604030504040204" pitchFamily="34" charset="0"/>
                <a:ea typeface="Verdana" panose="020B0604030504040204" pitchFamily="34" charset="0"/>
                <a:cs typeface="Verdana" panose="020B0604030504040204" pitchFamily="34" charset="0"/>
              </a:rPr>
              <a:t>heal</a:t>
            </a:r>
            <a:r>
              <a:rPr lang="it-IT" altLang="it-IT" sz="9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900" dirty="0" err="1">
                <a:solidFill>
                  <a:schemeClr val="tx1"/>
                </a:solidFill>
                <a:latin typeface="Verdana" panose="020B0604030504040204" pitchFamily="34" charset="0"/>
                <a:ea typeface="Verdana" panose="020B0604030504040204" pitchFamily="34" charset="0"/>
                <a:cs typeface="Verdana" panose="020B0604030504040204" pitchFamily="34" charset="0"/>
              </a:rPr>
              <a:t>everyone</a:t>
            </a:r>
            <a:r>
              <a:rPr lang="it-IT" altLang="it-IT" sz="900" dirty="0">
                <a:solidFill>
                  <a:schemeClr val="tx1"/>
                </a:solidFill>
                <a:latin typeface="Verdana" panose="020B0604030504040204" pitchFamily="34" charset="0"/>
                <a:ea typeface="Verdana" panose="020B0604030504040204" pitchFamily="34" charset="0"/>
                <a:cs typeface="Verdana" panose="020B0604030504040204" pitchFamily="34" charset="0"/>
              </a:rPr>
              <a:t>. He </a:t>
            </a:r>
            <a:r>
              <a:rPr lang="it-IT" altLang="it-IT" sz="900" dirty="0" err="1">
                <a:solidFill>
                  <a:schemeClr val="tx1"/>
                </a:solidFill>
                <a:latin typeface="Verdana" panose="020B0604030504040204" pitchFamily="34" charset="0"/>
                <a:ea typeface="Verdana" panose="020B0604030504040204" pitchFamily="34" charset="0"/>
                <a:cs typeface="Verdana" panose="020B0604030504040204" pitchFamily="34" charset="0"/>
              </a:rPr>
              <a:t>never</a:t>
            </a:r>
            <a:r>
              <a:rPr lang="it-IT" altLang="it-IT" sz="9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900" dirty="0" err="1">
                <a:solidFill>
                  <a:schemeClr val="tx1"/>
                </a:solidFill>
                <a:latin typeface="Verdana" panose="020B0604030504040204" pitchFamily="34" charset="0"/>
                <a:ea typeface="Verdana" panose="020B0604030504040204" pitchFamily="34" charset="0"/>
                <a:cs typeface="Verdana" panose="020B0604030504040204" pitchFamily="34" charset="0"/>
              </a:rPr>
              <a:t>rejects</a:t>
            </a:r>
            <a:r>
              <a:rPr lang="it-IT" altLang="it-IT" sz="9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900" dirty="0" err="1">
                <a:solidFill>
                  <a:schemeClr val="tx1"/>
                </a:solidFill>
                <a:latin typeface="Verdana" panose="020B0604030504040204" pitchFamily="34" charset="0"/>
                <a:ea typeface="Verdana" panose="020B0604030504040204" pitchFamily="34" charset="0"/>
                <a:cs typeface="Verdana" panose="020B0604030504040204" pitchFamily="34" charset="0"/>
              </a:rPr>
              <a:t>anyone</a:t>
            </a:r>
            <a:endParaRPr lang="it-IT" altLang="it-IT" sz="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414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6">
                <p:cTn id="7" repeatCount="indefinite" fill="hold" display="0">
                  <p:stCondLst>
                    <p:cond delay="indefinite"/>
                  </p:stCondLst>
                  <p:endCondLst>
                    <p:cond evt="onStopAudio" delay="0">
                      <p:tgtEl>
                        <p:sldTgt/>
                      </p:tgtEl>
                    </p:cond>
                  </p:endCondLst>
                </p:cTn>
                <p:tgtEl>
                  <p:spTgt spid="206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a:extLst>
              <a:ext uri="{FF2B5EF4-FFF2-40B4-BE49-F238E27FC236}">
                <a16:creationId xmlns:a16="http://schemas.microsoft.com/office/drawing/2014/main" id="{F1C7E131-D94C-2FD8-5580-E4FF85C508AB}"/>
              </a:ext>
            </a:extLst>
          </p:cNvPr>
          <p:cNvSpPr>
            <a:spLocks noChangeArrowheads="1"/>
          </p:cNvSpPr>
          <p:nvPr>
            <p:custDataLst>
              <p:tags r:id="rId1"/>
            </p:custDataLst>
          </p:nvPr>
        </p:nvSpPr>
        <p:spPr bwMode="auto">
          <a:xfrm>
            <a:off x="0" y="998538"/>
            <a:ext cx="3124200" cy="5859462"/>
          </a:xfrm>
          <a:prstGeom prst="rect">
            <a:avLst/>
          </a:prstGeom>
          <a:noFill/>
          <a:ln w="9525">
            <a:noFill/>
            <a:miter lim="800000"/>
          </a:ln>
        </p:spPr>
        <p:txBody>
          <a:bodyPr>
            <a:spAutoFit/>
          </a:bodyPr>
          <a:lstStyle/>
          <a:p>
            <a:pPr>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a:t>
            </a:r>
            <a:r>
              <a:rPr lang="it-IT" altLang="it-IT" sz="1800">
                <a:solidFill>
                  <a:srgbClr val="800000"/>
                </a:solidFill>
                <a:latin typeface="Arial" panose="020B0604020202020204" pitchFamily="34" charset="0"/>
                <a:cs typeface="Arial" panose="020B0604020202020204" pitchFamily="34" charset="0"/>
              </a:rPr>
              <a:t>Nella liturgia eucaristica, Cristo attualizza il sacrificio della croce e si offre come cibo per le nostre anime.</a:t>
            </a:r>
            <a:r>
              <a:rPr lang="it-IT" altLang="it-IT" sz="1800">
                <a:solidFill>
                  <a:schemeClr val="tx1"/>
                </a:solidFill>
                <a:latin typeface="Arial" panose="020B0604020202020204" pitchFamily="34" charset="0"/>
                <a:cs typeface="Arial" panose="020B0604020202020204" pitchFamily="34" charset="0"/>
              </a:rPr>
              <a:t>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11267" name="Picture 5" descr="C:\PHOTO ALBUM\Sacramenti\Eucaristia\Eucarestia di Rovigo.jpg">
            <a:extLst>
              <a:ext uri="{FF2B5EF4-FFF2-40B4-BE49-F238E27FC236}">
                <a16:creationId xmlns:a16="http://schemas.microsoft.com/office/drawing/2014/main" id="{9DCBD109-33AE-77B0-84F4-6156807F23AB}"/>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1268" name="Picture 6" descr="C:\PHOTO ALBUM\Sacramenti\Eucaristia\Eucaristia 22.bmp">
            <a:extLst>
              <a:ext uri="{FF2B5EF4-FFF2-40B4-BE49-F238E27FC236}">
                <a16:creationId xmlns:a16="http://schemas.microsoft.com/office/drawing/2014/main" id="{DC151D1E-73C8-54D2-90E6-B072685D2194}"/>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1269" name="Picture 7" descr="C:\PHOTO ALBUM\Sacramenti\Eucaristia\Eucarestia di Rovigo.jpg">
            <a:extLst>
              <a:ext uri="{FF2B5EF4-FFF2-40B4-BE49-F238E27FC236}">
                <a16:creationId xmlns:a16="http://schemas.microsoft.com/office/drawing/2014/main" id="{1FC3DC62-1C37-9D8E-2B97-F832D1E32F74}"/>
              </a:ext>
            </a:extLst>
          </p:cNvPr>
          <p:cNvPicPr>
            <a:picLocks noChangeAspect="1" noChangeArrowheads="1"/>
          </p:cNvPicPr>
          <p:nvPr>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1270" name="Rectangle 8">
            <a:extLst>
              <a:ext uri="{FF2B5EF4-FFF2-40B4-BE49-F238E27FC236}">
                <a16:creationId xmlns:a16="http://schemas.microsoft.com/office/drawing/2014/main" id="{3BDE4D00-8621-68DD-BB2D-A72E4C04EA05}"/>
              </a:ext>
            </a:extLst>
          </p:cNvPr>
          <p:cNvSpPr>
            <a:spLocks noChangeArrowheads="1"/>
          </p:cNvSpPr>
          <p:nvPr>
            <p:custDataLst>
              <p:tags r:id="rId5"/>
            </p:custDataLst>
          </p:nvPr>
        </p:nvSpPr>
        <p:spPr bwMode="auto">
          <a:xfrm>
            <a:off x="5715000" y="998538"/>
            <a:ext cx="34290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a:t>
            </a:r>
            <a:r>
              <a:rPr lang="en-US" altLang="it-IT" sz="1800">
                <a:solidFill>
                  <a:srgbClr val="800000"/>
                </a:solidFill>
                <a:latin typeface="Arial" panose="020B0604020202020204" pitchFamily="34" charset="0"/>
                <a:cs typeface="Arial" panose="020B0604020202020204" pitchFamily="34" charset="0"/>
              </a:rPr>
              <a:t>In the Eucharistic liturgy, Christ makes present the sacrifice of the cross and offers Himself as nourishment for our souls.</a:t>
            </a:r>
            <a:r>
              <a:rPr lang="en-US" altLang="it-IT" sz="1800">
                <a:solidFill>
                  <a:schemeClr val="tx1"/>
                </a:solidFill>
                <a:latin typeface="Arial" panose="020B0604020202020204" pitchFamily="34" charset="0"/>
                <a:cs typeface="Arial" panose="020B0604020202020204" pitchFamily="34" charset="0"/>
              </a:rPr>
              <a:t>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11271" name="Picture 10" descr="C:\PHOTO ALBUM\Sacramenti\Eucaristia\Holy Mass.jpg">
            <a:extLst>
              <a:ext uri="{FF2B5EF4-FFF2-40B4-BE49-F238E27FC236}">
                <a16:creationId xmlns:a16="http://schemas.microsoft.com/office/drawing/2014/main" id="{A0446F40-FEF7-E648-2A43-FC38328884DD}"/>
              </a:ext>
            </a:extLst>
          </p:cNvPr>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34">
            <a:extLst>
              <a:ext uri="{FF2B5EF4-FFF2-40B4-BE49-F238E27FC236}">
                <a16:creationId xmlns:a16="http://schemas.microsoft.com/office/drawing/2014/main" id="{289BCC2B-90D6-FC9C-A802-E0484B8ED944}"/>
              </a:ext>
            </a:extLst>
          </p:cNvPr>
          <p:cNvSpPr>
            <a:spLocks noChangeArrowheads="1"/>
          </p:cNvSpPr>
          <p:nvPr>
            <p:custDataLst>
              <p:tags r:id="rId1"/>
            </p:custDataLst>
          </p:nvPr>
        </p:nvSpPr>
        <p:spPr bwMode="auto">
          <a:xfrm>
            <a:off x="2315674" y="609601"/>
            <a:ext cx="6705600" cy="646331"/>
          </a:xfrm>
          <a:prstGeom prst="rect">
            <a:avLst/>
          </a:prstGeom>
          <a:noFill/>
          <a:ln w="9525">
            <a:noFill/>
            <a:miter lim="800000"/>
          </a:ln>
        </p:spPr>
        <p:txBody>
          <a:bodyPr>
            <a:spAutoFit/>
          </a:bodyPr>
          <a:lstStyle/>
          <a:p>
            <a:pPr algn="ctr"/>
            <a:r>
              <a:rPr lang="it-IT" altLang="it-IT" sz="1600" b="1" dirty="0">
                <a:solidFill>
                  <a:srgbClr val="000000"/>
                </a:solidFill>
                <a:latin typeface="Verdana" panose="020B0604030504040204" pitchFamily="34" charset="0"/>
                <a:ea typeface="Times New Roman" panose="02020603050405020304" pitchFamily="18" charset="0"/>
                <a:cs typeface="Open Sans" panose="020B0606030504020204" pitchFamily="34" charset="0"/>
              </a:rPr>
              <a:t>Dio vuole guarire tutti. Non rifiuta mai nessuno</a:t>
            </a:r>
            <a:endParaRPr lang="it-IT" altLang="it-IT" sz="1600" i="1" dirty="0">
              <a:solidFill>
                <a:srgbClr val="000000"/>
              </a:solidFill>
              <a:latin typeface="Verdana" panose="020B0604030504040204" pitchFamily="34" charset="0"/>
              <a:cs typeface="Arial" panose="020B0604020202020204" pitchFamily="34" charset="0"/>
            </a:endParaRPr>
          </a:p>
          <a:p>
            <a:pPr algn="ctr"/>
            <a:r>
              <a:rPr lang="it-IT" altLang="it-IT" sz="1600" i="1" dirty="0">
                <a:solidFill>
                  <a:srgbClr val="000000"/>
                </a:solidFill>
                <a:latin typeface="Verdana" panose="020B0604030504040204" pitchFamily="34" charset="0"/>
                <a:cs typeface="Arial" panose="020B0604020202020204" pitchFamily="34" charset="0"/>
              </a:rPr>
              <a:t>Mc 1, 40-45</a:t>
            </a:r>
            <a:r>
              <a:rPr lang="it-IT" altLang="it-IT" sz="2000" i="1" dirty="0">
                <a:solidFill>
                  <a:srgbClr val="000000"/>
                </a:solidFill>
                <a:latin typeface="Verdana" panose="020B0604030504040204" pitchFamily="34" charset="0"/>
                <a:cs typeface="Arial" panose="020B0604020202020204" pitchFamily="34" charset="0"/>
              </a:rPr>
              <a:t> </a:t>
            </a:r>
            <a:r>
              <a:rPr lang="it-IT" altLang="it-IT" sz="2000" b="1"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12291" name="Rectangle 35">
            <a:extLst>
              <a:ext uri="{FF2B5EF4-FFF2-40B4-BE49-F238E27FC236}">
                <a16:creationId xmlns:a16="http://schemas.microsoft.com/office/drawing/2014/main" id="{3C2A1A62-81B9-3DC0-9FE0-4BD4AD00889F}"/>
              </a:ext>
            </a:extLst>
          </p:cNvPr>
          <p:cNvSpPr>
            <a:spLocks noChangeArrowheads="1"/>
          </p:cNvSpPr>
          <p:nvPr>
            <p:custDataLst>
              <p:tags r:id="rId2"/>
            </p:custDataLst>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3556" name="Rectangle 36">
            <a:extLst>
              <a:ext uri="{FF2B5EF4-FFF2-40B4-BE49-F238E27FC236}">
                <a16:creationId xmlns:a16="http://schemas.microsoft.com/office/drawing/2014/main" id="{914D9D1A-CA1B-569B-0742-3F7322442727}"/>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2293" name="Rectangle 37">
            <a:extLst>
              <a:ext uri="{FF2B5EF4-FFF2-40B4-BE49-F238E27FC236}">
                <a16:creationId xmlns:a16="http://schemas.microsoft.com/office/drawing/2014/main" id="{7FFC44BD-8437-6FE8-ACB1-537F1CD11092}"/>
              </a:ext>
            </a:extLst>
          </p:cNvPr>
          <p:cNvSpPr>
            <a:spLocks noChangeArrowheads="1"/>
          </p:cNvSpPr>
          <p:nvPr>
            <p:custDataLst>
              <p:tags r:id="rId4"/>
            </p:custDataLst>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23558" name="Rectangle 38">
            <a:extLst>
              <a:ext uri="{FF2B5EF4-FFF2-40B4-BE49-F238E27FC236}">
                <a16:creationId xmlns:a16="http://schemas.microsoft.com/office/drawing/2014/main" id="{BB64A669-B612-6AB4-1F1D-6998451F8521}"/>
              </a:ext>
            </a:extLst>
          </p:cNvPr>
          <p:cNvSpPr>
            <a:spLocks noChangeArrowheads="1"/>
          </p:cNvSpPr>
          <p:nvPr>
            <p:custDataLst>
              <p:tags r:id="rId5"/>
            </p:custDataLst>
          </p:nvPr>
        </p:nvSpPr>
        <p:spPr bwMode="auto">
          <a:xfrm>
            <a:off x="0" y="1844824"/>
            <a:ext cx="9036050" cy="4801314"/>
          </a:xfrm>
          <a:prstGeom prst="rect">
            <a:avLst/>
          </a:prstGeom>
          <a:noFill/>
          <a:ln w="9525">
            <a:noFill/>
            <a:miter lim="800000"/>
          </a:ln>
        </p:spPr>
        <p:txBody>
          <a:bodyPr>
            <a:spAutoFit/>
          </a:bodyPr>
          <a:lstStyle/>
          <a:p>
            <a:r>
              <a:rPr lang="it-IT" altLang="it-IT" sz="16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Entra in scena un lebbroso, un disperato che ha perso tutto: casa, lavoro, amici, abbracci, dignità e perfino Dio. Quell'uomo che si sta decomponendo da vivo, per la società è un peccatore, rifiutato da Dio e castigato con la lebbra. Viene e si avvicina a Gesù, e non deve, non può, la legge gli impone la segregazione assoluta. Ma Gesù non scappa, non si scansa, non lo manda via, sta in piedi davanti a lui e ascolta. </a:t>
            </a:r>
          </a:p>
          <a:p>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Il lebbroso avrebbe dovuto gridare da lontano, a chi incontrava: “immondo, contagioso”; invece da vicino, a tu per tu, sussurra: se vuoi puoi rendermi puro!</a:t>
            </a:r>
            <a:endParaRPr lang="it-IT" altLang="it-IT" sz="1800" dirty="0">
              <a:latin typeface="Verdana" panose="020B0604030504040204" pitchFamily="34" charset="0"/>
              <a:ea typeface="Verdana" panose="020B0604030504040204" pitchFamily="34" charset="0"/>
              <a:cs typeface="Open Sans" panose="020B0606030504020204" pitchFamily="34" charset="0"/>
            </a:endParaRPr>
          </a:p>
          <a:p>
            <a:pPr eaLnBrk="1" hangingPunct="1"/>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«Se vuoi». Il lebbroso naufrago si aggrappa a un “se”, è il suo “gancio in mezzo al cielo”, terra ferma dopo la palude. E mi pare di vedere Gesù vacillare davanti alla richiesta sommessa di questa creatura alla deriva. Vacillare, come chi ha ricevuto un colpo allo stomaco, un'unghiata sul cuore: «fu preso alle viscere da compassione».</a:t>
            </a:r>
            <a:endParaRPr lang="it-IT" altLang="it-IT" sz="1800" dirty="0">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«Se vuoi» ... grande domanda: dimmi il cuore di Dio! Cosa vuole veramente per me? Vuole la lebbra? Che io sia l'immondizia del paese? È lui che manda il cancro? </a:t>
            </a:r>
          </a:p>
        </p:txBody>
      </p:sp>
      <p:sp>
        <p:nvSpPr>
          <p:cNvPr id="12295" name="Rectangle 39">
            <a:extLst>
              <a:ext uri="{FF2B5EF4-FFF2-40B4-BE49-F238E27FC236}">
                <a16:creationId xmlns:a16="http://schemas.microsoft.com/office/drawing/2014/main" id="{2B6D4DC9-076B-F080-8439-7AB2A5B64633}"/>
              </a:ext>
            </a:extLst>
          </p:cNvPr>
          <p:cNvSpPr>
            <a:spLocks noChangeArrowheads="1"/>
          </p:cNvSpPr>
          <p:nvPr>
            <p:custDataLst>
              <p:tags r:id="rId6"/>
            </p:custDataLst>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pic>
        <p:nvPicPr>
          <p:cNvPr id="2" name="Immagine 1">
            <a:extLst>
              <a:ext uri="{FF2B5EF4-FFF2-40B4-BE49-F238E27FC236}">
                <a16:creationId xmlns:a16="http://schemas.microsoft.com/office/drawing/2014/main" id="{9FA37F13-A6C8-C5CB-57AF-A9DE9EAA6BA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850" y="206375"/>
            <a:ext cx="1762125"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5">
            <a:extLst>
              <a:ext uri="{FF2B5EF4-FFF2-40B4-BE49-F238E27FC236}">
                <a16:creationId xmlns:a16="http://schemas.microsoft.com/office/drawing/2014/main" id="{233BF5E1-A5B7-1B9C-0DAE-1B01BDFCFFD3}"/>
              </a:ext>
            </a:extLst>
          </p:cNvPr>
          <p:cNvSpPr>
            <a:spLocks noChangeArrowheads="1"/>
          </p:cNvSpPr>
          <p:nvPr>
            <p:custDataLst>
              <p:tags r:id="rId1"/>
            </p:custDataLst>
          </p:nvPr>
        </p:nvSpPr>
        <p:spPr bwMode="auto">
          <a:xfrm>
            <a:off x="0" y="0"/>
            <a:ext cx="9144000" cy="7017306"/>
          </a:xfrm>
          <a:prstGeom prst="rect">
            <a:avLst/>
          </a:prstGeom>
          <a:noFill/>
          <a:ln w="9525">
            <a:noFill/>
            <a:miter lim="800000"/>
          </a:ln>
        </p:spPr>
        <p:txBody>
          <a:bodyPr>
            <a:spAutoFit/>
          </a:bodyPr>
          <a:lstStyle/>
          <a:p>
            <a:pPr eaLnBrk="0" hangingPunct="0"/>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Gesù vede, si ferma, si commuove e tocca. Da troppo tempo nessuno osava toccarlo, la sua carne moriva di solitudine. Gesù stende la mano e tocca l'intoccabile, contro ogni legge e ogni prudenza, lo tocca mentre è ancora contagioso; ed è così che inizia a guarirlo, con una carezza che arriva prima della voce, con dita più eloquenti delle parole.  </a:t>
            </a:r>
            <a:b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br>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Toccare, esperienza di comunione, di corpo a corpo, azione sempre reciproca (si tocca e si è toccati, inscindibilmente!), un comunicare la propria vicinanza, uno sfiorarsi, un brivido, un vibrare di Dio con me, di me con lui. Poi, la risposta bellissima, la pietra d'angolo su cui poggia la nuova immagine di Dio: «voglio!» Un verbo totale, assoluto. Dio vuole, è coinvolto, gli importa, gli sta a cuore, patisce con me, urge in lui una passione per me, un patimento e un appassionarsi.</a:t>
            </a:r>
            <a:br>
              <a:rPr lang="it-IT" altLang="it-IT" sz="1800" dirty="0">
                <a:latin typeface="Verdana" panose="020B0604030504040204" pitchFamily="34" charset="0"/>
                <a:ea typeface="Verdana" panose="020B0604030504040204" pitchFamily="34" charset="0"/>
                <a:cs typeface="Open Sans" panose="020B0606030504020204" pitchFamily="34" charset="0"/>
              </a:rPr>
            </a:br>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La seconda parola illumina la volontà di Dio: «sii purificato». Dio è intenzione di bene. Nessuno è rifiutato. Secondo la legge il lebbroso era escluso dal tempio, non poteva avvicinarsi a Dio finché non era puro. Invece quel giorno ecco il capovolgimento: avvicinati a Dio e sarai purificato. Accoglilo e sarai guarito. E lo mandò via, con tono severo, ordinandogli di non dire niente. Ma il guarito non obbedisce: e si mise a proclamare il messaggio. </a:t>
            </a:r>
            <a:b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br>
            <a:r>
              <a:rPr lang="it-IT" alt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L'escluso diventa fonte di stupore. Porta in giro la sua felicità, la sua esperienza felice di Dio. Chissà da quanti villaggi era dovuto scappare, e adesso è proprio nei villaggi che entra, cerca le persone da cui prima doveva fuggire, per dire che è cambiato tutto, perché è cambiata, con Gesù, l'immagine di Dio.</a:t>
            </a:r>
            <a:br>
              <a:rPr lang="it-IT" altLang="it-IT" sz="1800" dirty="0">
                <a:latin typeface="Verdana" panose="020B0604030504040204" pitchFamily="34" charset="0"/>
                <a:ea typeface="Verdana" panose="020B0604030504040204" pitchFamily="34" charset="0"/>
                <a:cs typeface="Times New Roman" panose="02020603050405020304" pitchFamily="18" charset="0"/>
              </a:rPr>
            </a:br>
            <a:endParaRPr lang="it-IT" altLang="it-IT" sz="18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00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5602" name="Rectangle 2052">
            <a:extLst>
              <a:ext uri="{FF2B5EF4-FFF2-40B4-BE49-F238E27FC236}">
                <a16:creationId xmlns:a16="http://schemas.microsoft.com/office/drawing/2014/main" id="{7B1E0E61-C91C-21C7-D50B-2417B29ED9CA}"/>
              </a:ext>
            </a:extLst>
          </p:cNvPr>
          <p:cNvSpPr>
            <a:spLocks noChangeArrowheads="1"/>
          </p:cNvSpPr>
          <p:nvPr>
            <p:custDataLst>
              <p:tags r:id="rId1"/>
            </p:custDataLst>
          </p:nvPr>
        </p:nvSpPr>
        <p:spPr bwMode="auto">
          <a:xfrm>
            <a:off x="0" y="0"/>
            <a:ext cx="9144000" cy="6955750"/>
          </a:xfrm>
          <a:prstGeom prst="rect">
            <a:avLst/>
          </a:prstGeom>
          <a:noFill/>
          <a:ln w="9525">
            <a:noFill/>
            <a:miter lim="800000"/>
          </a:ln>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LINKEDIN, INSTAGRAM</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LINKEDIN, INSTAGRAM</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14342" name="Picture 6">
            <a:extLst>
              <a:ext uri="{FF2B5EF4-FFF2-40B4-BE49-F238E27FC236}">
                <a16:creationId xmlns:a16="http://schemas.microsoft.com/office/drawing/2014/main" id="{3117EA9E-56C9-796A-A5D7-A2E5D73AAD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5362" name="Rectangle 5">
            <a:extLst>
              <a:ext uri="{FF2B5EF4-FFF2-40B4-BE49-F238E27FC236}">
                <a16:creationId xmlns:a16="http://schemas.microsoft.com/office/drawing/2014/main" id="{E3D76248-ADFA-BCB6-900C-A8FEA02C01D7}"/>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15363" name="Rectangle 7">
            <a:extLst>
              <a:ext uri="{FF2B5EF4-FFF2-40B4-BE49-F238E27FC236}">
                <a16:creationId xmlns:a16="http://schemas.microsoft.com/office/drawing/2014/main" id="{05279A83-A6E3-1556-7EEE-3DDB697558D4}"/>
              </a:ext>
            </a:extLst>
          </p:cNvPr>
          <p:cNvSpPr>
            <a:spLocks noChangeArrowheads="1"/>
          </p:cNvSpPr>
          <p:nvPr>
            <p:custDataLst>
              <p:tags r:id="rId2"/>
            </p:custDataLst>
          </p:nvPr>
        </p:nvSpPr>
        <p:spPr bwMode="auto">
          <a:xfrm>
            <a:off x="2325055" y="365820"/>
            <a:ext cx="65166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fontAlgn="t"/>
            <a:r>
              <a:rPr lang="it-IT" altLang="it-IT" sz="2000" b="1" dirty="0">
                <a:latin typeface="Calibri" panose="020F0502020204030204" pitchFamily="34" charset="0"/>
                <a:cs typeface="Times New Roman" panose="02020603050405020304" pitchFamily="18" charset="0"/>
              </a:rPr>
              <a:t> </a:t>
            </a:r>
            <a:r>
              <a:rPr lang="it-IT" altLang="it-IT" sz="2000" b="1" dirty="0">
                <a:solidFill>
                  <a:schemeClr val="tx1"/>
                </a:solidFill>
                <a:latin typeface="Calibri" panose="020F0502020204030204" pitchFamily="34" charset="0"/>
                <a:cs typeface="Times New Roman" panose="02020603050405020304" pitchFamily="18" charset="0"/>
              </a:rPr>
              <a:t>God </a:t>
            </a:r>
            <a:r>
              <a:rPr lang="it-IT" altLang="it-IT" sz="2000" b="1" dirty="0" err="1">
                <a:solidFill>
                  <a:schemeClr val="tx1"/>
                </a:solidFill>
                <a:latin typeface="Calibri" panose="020F0502020204030204" pitchFamily="34" charset="0"/>
                <a:cs typeface="Times New Roman" panose="02020603050405020304" pitchFamily="18" charset="0"/>
              </a:rPr>
              <a:t>wants</a:t>
            </a:r>
            <a:r>
              <a:rPr lang="it-IT" altLang="it-IT" sz="2000" b="1" dirty="0">
                <a:solidFill>
                  <a:schemeClr val="tx1"/>
                </a:solidFill>
                <a:latin typeface="Calibri" panose="020F0502020204030204" pitchFamily="34" charset="0"/>
                <a:cs typeface="Times New Roman" panose="02020603050405020304" pitchFamily="18" charset="0"/>
              </a:rPr>
              <a:t> to </a:t>
            </a:r>
            <a:r>
              <a:rPr lang="it-IT" altLang="it-IT" sz="2000" b="1" dirty="0" err="1">
                <a:solidFill>
                  <a:schemeClr val="tx1"/>
                </a:solidFill>
                <a:latin typeface="Calibri" panose="020F0502020204030204" pitchFamily="34" charset="0"/>
                <a:cs typeface="Times New Roman" panose="02020603050405020304" pitchFamily="18" charset="0"/>
              </a:rPr>
              <a:t>heal</a:t>
            </a:r>
            <a:r>
              <a:rPr lang="it-IT" altLang="it-IT" sz="2000" b="1" dirty="0">
                <a:solidFill>
                  <a:schemeClr val="tx1"/>
                </a:solidFill>
                <a:latin typeface="Calibri" panose="020F0502020204030204" pitchFamily="34" charset="0"/>
                <a:cs typeface="Times New Roman" panose="02020603050405020304" pitchFamily="18" charset="0"/>
              </a:rPr>
              <a:t> </a:t>
            </a:r>
            <a:r>
              <a:rPr lang="it-IT" altLang="it-IT" sz="2000" b="1" dirty="0" err="1">
                <a:solidFill>
                  <a:schemeClr val="tx1"/>
                </a:solidFill>
                <a:latin typeface="Calibri" panose="020F0502020204030204" pitchFamily="34" charset="0"/>
                <a:cs typeface="Times New Roman" panose="02020603050405020304" pitchFamily="18" charset="0"/>
              </a:rPr>
              <a:t>everyone</a:t>
            </a:r>
            <a:r>
              <a:rPr lang="it-IT" altLang="it-IT" sz="2000" b="1" dirty="0">
                <a:solidFill>
                  <a:schemeClr val="tx1"/>
                </a:solidFill>
                <a:latin typeface="Calibri" panose="020F0502020204030204" pitchFamily="34" charset="0"/>
                <a:cs typeface="Times New Roman" panose="02020603050405020304" pitchFamily="18" charset="0"/>
              </a:rPr>
              <a:t>. He </a:t>
            </a:r>
            <a:r>
              <a:rPr lang="it-IT" altLang="it-IT" sz="2000" b="1" dirty="0" err="1">
                <a:solidFill>
                  <a:schemeClr val="tx1"/>
                </a:solidFill>
                <a:latin typeface="Calibri" panose="020F0502020204030204" pitchFamily="34" charset="0"/>
                <a:cs typeface="Times New Roman" panose="02020603050405020304" pitchFamily="18" charset="0"/>
              </a:rPr>
              <a:t>never</a:t>
            </a:r>
            <a:r>
              <a:rPr lang="it-IT" altLang="it-IT" sz="2000" b="1" dirty="0">
                <a:solidFill>
                  <a:schemeClr val="tx1"/>
                </a:solidFill>
                <a:latin typeface="Calibri" panose="020F0502020204030204" pitchFamily="34" charset="0"/>
                <a:cs typeface="Times New Roman" panose="02020603050405020304" pitchFamily="18" charset="0"/>
              </a:rPr>
              <a:t> </a:t>
            </a:r>
            <a:r>
              <a:rPr lang="it-IT" altLang="it-IT" sz="2000" b="1" dirty="0" err="1">
                <a:solidFill>
                  <a:schemeClr val="tx1"/>
                </a:solidFill>
                <a:latin typeface="Calibri" panose="020F0502020204030204" pitchFamily="34" charset="0"/>
                <a:cs typeface="Times New Roman" panose="02020603050405020304" pitchFamily="18" charset="0"/>
              </a:rPr>
              <a:t>rejects</a:t>
            </a:r>
            <a:r>
              <a:rPr lang="it-IT" altLang="it-IT" sz="2000" b="1" dirty="0">
                <a:solidFill>
                  <a:schemeClr val="tx1"/>
                </a:solidFill>
                <a:latin typeface="Calibri" panose="020F0502020204030204" pitchFamily="34" charset="0"/>
                <a:cs typeface="Times New Roman" panose="02020603050405020304" pitchFamily="18" charset="0"/>
              </a:rPr>
              <a:t> </a:t>
            </a:r>
            <a:r>
              <a:rPr lang="it-IT" altLang="it-IT" sz="2000" b="1" dirty="0" err="1">
                <a:solidFill>
                  <a:schemeClr val="tx1"/>
                </a:solidFill>
                <a:latin typeface="Calibri" panose="020F0502020204030204" pitchFamily="34" charset="0"/>
                <a:cs typeface="Times New Roman" panose="02020603050405020304" pitchFamily="18" charset="0"/>
              </a:rPr>
              <a:t>anyone</a:t>
            </a:r>
            <a:r>
              <a:rPr lang="it-IT" altLang="it-IT" sz="2000" b="1" dirty="0">
                <a:solidFill>
                  <a:schemeClr val="tx1"/>
                </a:solidFill>
                <a:latin typeface="Calibri" panose="020F0502020204030204" pitchFamily="34" charset="0"/>
                <a:cs typeface="Times New Roman" panose="02020603050405020304" pitchFamily="18" charset="0"/>
              </a:rPr>
              <a:t>      </a:t>
            </a:r>
            <a:r>
              <a:rPr lang="it-IT" altLang="it-IT" sz="2000" i="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i="1" dirty="0" err="1">
                <a:solidFill>
                  <a:schemeClr val="tx1"/>
                </a:solidFill>
                <a:latin typeface="Verdana" panose="020B0604030504040204" pitchFamily="34" charset="0"/>
                <a:ea typeface="Verdana" panose="020B0604030504040204" pitchFamily="34" charset="0"/>
                <a:cs typeface="Verdana" panose="020B0604030504040204" pitchFamily="34" charset="0"/>
              </a:rPr>
              <a:t>Mk</a:t>
            </a:r>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 1: 40-45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fontAlgn="t"/>
            <a:r>
              <a:rPr lang="it-IT" altLang="it-IT" sz="1600" b="1" dirty="0">
                <a:solidFill>
                  <a:srgbClr val="000000"/>
                </a:solidFill>
                <a:latin typeface="Courier New" panose="02070309020205020404" pitchFamily="49" charset="0"/>
                <a:cs typeface="Arial" panose="020B0604020202020204" pitchFamily="34" charset="0"/>
              </a:rPr>
              <a:t>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15364" name="Rectangle 9">
            <a:extLst>
              <a:ext uri="{FF2B5EF4-FFF2-40B4-BE49-F238E27FC236}">
                <a16:creationId xmlns:a16="http://schemas.microsoft.com/office/drawing/2014/main" id="{A0D4F095-2FEA-13C7-7CDC-6001F1766F3D}"/>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15365" name="Rectangle 23">
            <a:extLst>
              <a:ext uri="{FF2B5EF4-FFF2-40B4-BE49-F238E27FC236}">
                <a16:creationId xmlns:a16="http://schemas.microsoft.com/office/drawing/2014/main" id="{143E9BCC-4649-7D82-5832-1134E070661C}"/>
              </a:ext>
            </a:extLst>
          </p:cNvPr>
          <p:cNvSpPr>
            <a:spLocks noChangeArrowheads="1"/>
          </p:cNvSpPr>
          <p:nvPr>
            <p:custDataLst>
              <p:tags r:id="rId4"/>
            </p:custDataLst>
          </p:nvPr>
        </p:nvSpPr>
        <p:spPr bwMode="auto">
          <a:xfrm>
            <a:off x="0" y="1779687"/>
            <a:ext cx="914400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1" hangingPunct="1"/>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leper</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enters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the scene, a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desperate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man who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has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lost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everything</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home, job, friends,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hugs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dignity</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and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even</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God. For society,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that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man who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decomposing</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while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alive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sinner</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rejected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by God and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punished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with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leprosy</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comes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and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approaches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Jesus, and he must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not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cannot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law</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imposes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absolute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segregation</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on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But Jesus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doesn't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run</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away</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doesn't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shy</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away</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doesn't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send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away</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He stands in front of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and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listens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eaLnBrk="1" hangingPunct="1"/>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leper</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should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have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shouted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from afar, to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anyone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met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unclean</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contagious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instead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up close, face to face, 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whispers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if</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you</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want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you</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can make me pure! </a:t>
            </a:r>
          </a:p>
          <a:p>
            <a:pPr eaLnBrk="1" hangingPunct="1"/>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"If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you</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want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shipwrecked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leper</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clings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to an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if</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the "hook of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in the middle of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sky</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dry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land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after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swamp</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And I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seem</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to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see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Jesus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falter</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before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subdued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request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of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this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adrift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creature.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Wavering</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like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someone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who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has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received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blow</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to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stomach</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fingernail</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to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his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heart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"he was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gripped</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in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gut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by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compassion</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«If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you</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want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 big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question</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tell me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heart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of God! What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does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really</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want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for me? Do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you</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want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leprosy</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That</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I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am</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country's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garbage</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he the one who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sends</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cancer</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US"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B5108111-8091-DA33-530B-49FD9AFE0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850" y="188640"/>
            <a:ext cx="1762125"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BE1562E8-CB5D-43E5-0F52-CDC5B775DB35}"/>
              </a:ext>
            </a:extLst>
          </p:cNvPr>
          <p:cNvSpPr>
            <a:spLocks noChangeArrowheads="1"/>
          </p:cNvSpPr>
          <p:nvPr>
            <p:custDataLst>
              <p:tags r:id="rId1"/>
            </p:custDataLst>
          </p:nvPr>
        </p:nvSpPr>
        <p:spPr bwMode="auto">
          <a:xfrm>
            <a:off x="-14514" y="-99392"/>
            <a:ext cx="9144000" cy="729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eaLnBrk="1" hangingPunct="1"/>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Jesus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sees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stops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moved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and touches. For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too</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long no one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had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dared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 touch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flesh</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was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dying</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of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loneliness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Jesus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stretches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out His hand and touches the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untouchable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against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all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laws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and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all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prudence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touches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while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still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contagious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and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this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how</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begins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heal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with a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caress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that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arrives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before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His voice, with fingers more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eloquent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than</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words. </a:t>
            </a:r>
          </a:p>
          <a:p>
            <a:pPr eaLnBrk="1" hangingPunct="1"/>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Touching</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an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experience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of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communion</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of body to body,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always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reciprocal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action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we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touch and are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touched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inseparably</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communication</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of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our</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closeness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touching</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shiver</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vibration</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of God with me, of me with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Then</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the beautiful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answer</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cornerstone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on which the new image of God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rests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"I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want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p>
          <a:p>
            <a:pPr eaLnBrk="1" hangingPunct="1"/>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total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absolute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verb</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God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wants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involved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cares, He cares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about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suffers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with me,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urges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in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 passion for me, a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suffering</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and a passion. The second word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illuminates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God's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will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"be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purified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God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intends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good. No one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rejected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According</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 the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law</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leper</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was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excluded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from the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temple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could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not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approach</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God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until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was pure.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Instead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that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day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here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the reversal: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get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closer</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 God and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you</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will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be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purified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Welcome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and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you</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will</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be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healed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And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sent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away</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in a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stern</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tone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ordering</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not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say</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anything</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But the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healed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man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does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not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obey</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and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began</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proclaim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message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p>
          <a:p>
            <a:pPr eaLnBrk="1" hangingPunct="1"/>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excluded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becomes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 source of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amazement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carries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around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happiness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happy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experience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of God. Who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knows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how</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many</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villages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had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escape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from, and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now</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precisely</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in the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villages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that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enters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looking</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for the people from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whom</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he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had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escape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before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to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say</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that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everything</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has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changed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because</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it</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has</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000000"/>
                </a:solidFill>
                <a:latin typeface="Verdana" panose="020B0604030504040204" pitchFamily="34" charset="0"/>
                <a:ea typeface="Verdana" panose="020B0604030504040204" pitchFamily="34" charset="0"/>
                <a:cs typeface="Verdana" panose="020B0604030504040204" pitchFamily="34" charset="0"/>
              </a:rPr>
              <a:t>changed</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 with Jesus, the image of God.</a:t>
            </a:r>
            <a:endParaRPr lang="it-IT" altLang="it-IT" sz="1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AB839E5F-67F3-093C-08E1-3C1E454A9167}"/>
              </a:ext>
            </a:extLst>
          </p:cNvPr>
          <p:cNvSpPr>
            <a:spLocks noChangeArrowheads="1"/>
          </p:cNvSpPr>
          <p:nvPr>
            <p:custDataLst>
              <p:tags r:id="rId1"/>
            </p:custDataLst>
          </p:nvPr>
        </p:nvSpPr>
        <p:spPr bwMode="auto">
          <a:xfrm>
            <a:off x="1143000" y="10668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LEVITICO</a:t>
            </a:r>
          </a:p>
        </p:txBody>
      </p:sp>
      <p:sp>
        <p:nvSpPr>
          <p:cNvPr id="14339" name="Rectangle 157">
            <a:extLst>
              <a:ext uri="{FF2B5EF4-FFF2-40B4-BE49-F238E27FC236}">
                <a16:creationId xmlns:a16="http://schemas.microsoft.com/office/drawing/2014/main" id="{F53734E0-94EC-3BCF-AF8F-0AEA67FFCE41}"/>
              </a:ext>
            </a:extLst>
          </p:cNvPr>
          <p:cNvSpPr>
            <a:spLocks noChangeArrowheads="1"/>
          </p:cNvSpPr>
          <p:nvPr>
            <p:custDataLst>
              <p:tags r:id="rId2"/>
            </p:custDataLst>
          </p:nvPr>
        </p:nvSpPr>
        <p:spPr bwMode="auto">
          <a:xfrm>
            <a:off x="1219200" y="1371600"/>
            <a:ext cx="3352800" cy="3113088"/>
          </a:xfrm>
          <a:prstGeom prst="rect">
            <a:avLst/>
          </a:prstGeom>
          <a:noFill/>
          <a:ln w="9525">
            <a:noFill/>
            <a:miter lim="800000"/>
          </a:ln>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Il Signore parlò a Mosè e ad Aronne e disse: «Se qualcuno ha sulla pelle del corpo un tumore o una pustola o macchia bianca che faccia sospettare una piaga di lebbra, quel tale sarà condotto dal sacerdote Aronne o da qualcuno dei sacerdoti, suoi figli.</a:t>
            </a:r>
            <a:r>
              <a:rPr lang="it-IT" altLang="it-IT" sz="1800" i="1">
                <a:solidFill>
                  <a:srgbClr val="000000"/>
                </a:solidFill>
                <a:latin typeface="Verdana" panose="020B0604030504040204" pitchFamily="34" charset="0"/>
                <a:cs typeface="Times New Roman" panose="02020603050405020304" pitchFamily="18" charset="0"/>
              </a:rPr>
              <a:t> (Lv 13, 1-2)</a:t>
            </a:r>
          </a:p>
        </p:txBody>
      </p:sp>
      <p:sp>
        <p:nvSpPr>
          <p:cNvPr id="3076" name="Rectangle 158">
            <a:extLst>
              <a:ext uri="{FF2B5EF4-FFF2-40B4-BE49-F238E27FC236}">
                <a16:creationId xmlns:a16="http://schemas.microsoft.com/office/drawing/2014/main" id="{8F0E3809-E283-9F7A-869D-0933A4B6498B}"/>
              </a:ext>
            </a:extLst>
          </p:cNvPr>
          <p:cNvSpPr>
            <a:spLocks noChangeArrowheads="1"/>
          </p:cNvSpPr>
          <p:nvPr>
            <p:custDataLst>
              <p:tags r:id="rId3"/>
            </p:custDataLst>
          </p:nvPr>
        </p:nvSpPr>
        <p:spPr bwMode="auto">
          <a:xfrm>
            <a:off x="4572000" y="1371600"/>
            <a:ext cx="33528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en-GB" altLang="it-IT" sz="1800">
                <a:solidFill>
                  <a:srgbClr val="000000"/>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Times New Roman" panose="02020603050405020304" pitchFamily="18" charset="0"/>
              </a:rPr>
              <a:t>Yahweh said to Moses and Aaron, "If someone has a boil, an inflammation or a sore on his skin which could develop into leprosy, he must be brought to Aaron the priest, or to one of the priests, his descendants.</a:t>
            </a:r>
            <a:r>
              <a:rPr lang="en-GB" altLang="it-IT" sz="1800" i="1">
                <a:solidFill>
                  <a:srgbClr val="000000"/>
                </a:solidFill>
                <a:latin typeface="Verdana" panose="020B0604030504040204" pitchFamily="34" charset="0"/>
                <a:cs typeface="Times New Roman" panose="02020603050405020304" pitchFamily="18" charset="0"/>
              </a:rPr>
              <a:t> (Lev 13: 1-2)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8B43B63F-7339-CD2C-37B2-99A937878328}"/>
              </a:ext>
            </a:extLst>
          </p:cNvPr>
          <p:cNvSpPr>
            <a:spLocks noChangeArrowheads="1"/>
          </p:cNvSpPr>
          <p:nvPr>
            <p:custDataLst>
              <p:tags r:id="rId4"/>
            </p:custDataLst>
          </p:nvPr>
        </p:nvSpPr>
        <p:spPr bwMode="auto">
          <a:xfrm>
            <a:off x="4572000" y="10668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LEVITICUS</a:t>
            </a:r>
          </a:p>
        </p:txBody>
      </p:sp>
      <p:sp>
        <p:nvSpPr>
          <p:cNvPr id="327031" name="Rectangle 375">
            <a:extLst>
              <a:ext uri="{FF2B5EF4-FFF2-40B4-BE49-F238E27FC236}">
                <a16:creationId xmlns:a16="http://schemas.microsoft.com/office/drawing/2014/main" id="{49B5178F-51FA-5F21-5FC9-D3A3896844A8}"/>
              </a:ext>
            </a:extLst>
          </p:cNvPr>
          <p:cNvSpPr>
            <a:spLocks noChangeArrowheads="1"/>
          </p:cNvSpPr>
          <p:nvPr>
            <p:custDataLst>
              <p:tags r:id="rId5"/>
            </p:custDataLst>
          </p:nvPr>
        </p:nvSpPr>
        <p:spPr bwMode="auto">
          <a:xfrm>
            <a:off x="762000" y="0"/>
            <a:ext cx="7913688" cy="984250"/>
          </a:xfrm>
          <a:prstGeom prst="rect">
            <a:avLst/>
          </a:prstGeom>
          <a:solidFill>
            <a:srgbClr val="008000"/>
          </a:solidFill>
          <a:ln w="9525">
            <a:solidFill>
              <a:srgbClr val="008000"/>
            </a:solidFill>
            <a:miter lim="800000"/>
          </a:ln>
        </p:spPr>
        <p:txBody>
          <a:bodyPr>
            <a:spAutoFit/>
          </a:bodyPr>
          <a:lstStyle/>
          <a:p>
            <a:pPr algn="ctr"/>
            <a: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400">
                <a:solidFill>
                  <a:schemeClr val="bg1"/>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a:endParaRPr lang="it-IT" altLang="it-IT" sz="800" b="1">
              <a:solidFill>
                <a:srgbClr val="FFFF00"/>
              </a:solidFill>
              <a:latin typeface="Courier New" panose="02070309020205020404" pitchFamily="49" charset="0"/>
            </a:endParaRPr>
          </a:p>
        </p:txBody>
      </p:sp>
      <p:pic>
        <p:nvPicPr>
          <p:cNvPr id="3079" name="Picture 32" descr="C:\ARCHIVIO GENERALE\PRESENTAZIONI\in COSTRUZIONE\S.Scritture del 15.02\sacerdoti e lebbra.jpg">
            <a:extLst>
              <a:ext uri="{FF2B5EF4-FFF2-40B4-BE49-F238E27FC236}">
                <a16:creationId xmlns:a16="http://schemas.microsoft.com/office/drawing/2014/main" id="{3D8979B8-EE9A-9538-DF13-0FE2E571C81D}"/>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19200" y="4572000"/>
            <a:ext cx="3225800"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80" name="Picture 33" descr="C:\ARCHIVIO GENERALE\PRESENTAZIONI\in COSTRUZIONE\S.Scritture del 15.02\Mosè.jpg">
            <a:extLst>
              <a:ext uri="{FF2B5EF4-FFF2-40B4-BE49-F238E27FC236}">
                <a16:creationId xmlns:a16="http://schemas.microsoft.com/office/drawing/2014/main" id="{4502C66A-31FF-EAD0-EFBF-3324B9032630}"/>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5364163" y="3962400"/>
            <a:ext cx="1874837"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801AA2D-CC19-5936-B9D2-300BBA02B12C}"/>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1B51EF1A-B69E-D29B-FBEE-48D079A4F709}"/>
              </a:ext>
            </a:extLst>
          </p:cNvPr>
          <p:cNvSpPr>
            <a:spLocks noChangeArrowheads="1"/>
          </p:cNvSpPr>
          <p:nvPr>
            <p:custDataLst>
              <p:tags r:id="rId2"/>
            </p:custDataLst>
          </p:nvPr>
        </p:nvSpPr>
        <p:spPr bwMode="auto">
          <a:xfrm>
            <a:off x="0" y="5257800"/>
            <a:ext cx="9144000" cy="1200150"/>
          </a:xfrm>
          <a:prstGeom prst="rect">
            <a:avLst/>
          </a:prstGeom>
          <a:solidFill>
            <a:srgbClr val="000000"/>
          </a:solidFill>
          <a:ln w="9525" algn="ctr">
            <a:solidFill>
              <a:schemeClr val="tx1"/>
            </a:solidFill>
            <a:miter lim="800000"/>
            <a:headEnd/>
            <a:tailEnd/>
          </a:ln>
        </p:spPr>
        <p:txBody>
          <a:bodyPr>
            <a:spAutoFit/>
          </a:bodyPr>
          <a:lstStyle/>
          <a:p>
            <a:pPr algn="ctr"/>
            <a:r>
              <a:rPr lang="en-GB" altLang="it-IT" sz="1800">
                <a:solidFill>
                  <a:schemeClr val="bg1"/>
                </a:solidFill>
                <a:latin typeface="Verdana" panose="020B0604030504040204" pitchFamily="34" charset="0"/>
                <a:cs typeface="Times New Roman" panose="02020603050405020304" pitchFamily="18" charset="0"/>
              </a:rPr>
              <a:t>A person infected with leprosy must wear torn clothing and leave his hair uncombed; he must cover his upper lip and cry, "Unclean, unclean." As long as the disease lasts he must be unclean; and therefore he must live away from others: he must live outside the camp.</a:t>
            </a:r>
            <a:r>
              <a:rPr lang="en-GB" altLang="it-IT" sz="1800" i="1">
                <a:solidFill>
                  <a:schemeClr val="bg1"/>
                </a:solidFill>
                <a:latin typeface="Verdana" panose="020B0604030504040204" pitchFamily="34" charset="0"/>
                <a:cs typeface="Times New Roman" panose="02020603050405020304" pitchFamily="18" charset="0"/>
              </a:rPr>
              <a:t> (Lev 13: 45-46)</a:t>
            </a:r>
            <a:r>
              <a:rPr lang="it-IT" altLang="it-IT" sz="1800" i="1">
                <a:solidFill>
                  <a:schemeClr val="bg1"/>
                </a:solidFill>
                <a:latin typeface="Verdana" panose="020B0604030504040204" pitchFamily="34" charset="0"/>
                <a:cs typeface="Times New Roman" panose="02020603050405020304" pitchFamily="18" charset="0"/>
              </a:rPr>
              <a:t> </a:t>
            </a:r>
          </a:p>
        </p:txBody>
      </p:sp>
      <p:sp>
        <p:nvSpPr>
          <p:cNvPr id="56" name="Rectangle 50">
            <a:extLst>
              <a:ext uri="{FF2B5EF4-FFF2-40B4-BE49-F238E27FC236}">
                <a16:creationId xmlns:a16="http://schemas.microsoft.com/office/drawing/2014/main" id="{DC5781A5-C95F-5D19-3F1E-1C4C5DEF9E6D}"/>
              </a:ext>
            </a:extLst>
          </p:cNvPr>
          <p:cNvSpPr>
            <a:spLocks noChangeArrowheads="1"/>
          </p:cNvSpPr>
          <p:nvPr>
            <p:custDataLst>
              <p:tags r:id="rId3"/>
            </p:custDataLst>
          </p:nvPr>
        </p:nvSpPr>
        <p:spPr bwMode="auto">
          <a:xfrm>
            <a:off x="0" y="457200"/>
            <a:ext cx="9144000" cy="1200150"/>
          </a:xfrm>
          <a:prstGeom prst="rect">
            <a:avLst/>
          </a:prstGeom>
          <a:solidFill>
            <a:srgbClr val="000000"/>
          </a:solidFill>
          <a:ln w="9525" algn="ctr">
            <a:solidFill>
              <a:schemeClr val="tx1"/>
            </a:solidFill>
            <a:miter lim="800000"/>
            <a:headEnd/>
            <a:tailEnd/>
          </a:ln>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l lebbroso colpito da piaghe porterà vesti strappate e il capo scoperto; velato fino al labbro superiore, andrà gridando: “Impuro! Impuro!”. Sarà impuro finché durerà in lui il male; è impuro, se ne starà solo, abiterà fuori dell’accampamento».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(Lv 13, 45-46)</a:t>
            </a:r>
          </a:p>
        </p:txBody>
      </p:sp>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41F6729E-957D-0D35-FB17-99233422793D}"/>
              </a:ext>
            </a:extLst>
          </p:cNvPr>
          <p:cNvSpPr>
            <a:spLocks noGrp="1" noChangeArrowheads="1"/>
          </p:cNvSpPr>
          <p:nvPr>
            <p:ph type="title"/>
            <p:custDataLst>
              <p:tags r:id="rId1"/>
            </p:custDataLst>
          </p:nvPr>
        </p:nvSpPr>
        <p:spPr>
          <a:xfrm>
            <a:off x="4343400" y="11430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1</a:t>
            </a:r>
            <a:r>
              <a:rPr lang="en-US" altLang="it-IT" sz="1800" baseline="30000">
                <a:solidFill>
                  <a:srgbClr val="320011"/>
                </a:solidFill>
                <a:latin typeface="Verdana" panose="020B0604030504040204" pitchFamily="34" charset="0"/>
              </a:rPr>
              <a:t>ST</a:t>
            </a:r>
            <a:r>
              <a:rPr lang="en-US" altLang="it-IT" sz="1800">
                <a:solidFill>
                  <a:srgbClr val="320011"/>
                </a:solidFill>
                <a:latin typeface="Verdana" panose="020B0604030504040204" pitchFamily="34" charset="0"/>
              </a:rPr>
              <a:t> EPISTLE TO THE CORINTHIANS</a:t>
            </a:r>
          </a:p>
        </p:txBody>
      </p:sp>
      <p:sp>
        <p:nvSpPr>
          <p:cNvPr id="5124" name="Rectangle 22">
            <a:extLst>
              <a:ext uri="{FF2B5EF4-FFF2-40B4-BE49-F238E27FC236}">
                <a16:creationId xmlns:a16="http://schemas.microsoft.com/office/drawing/2014/main" id="{8F6A7E92-43D2-50AE-3980-A7F5DF12A6A5}"/>
              </a:ext>
            </a:extLst>
          </p:cNvPr>
          <p:cNvSpPr>
            <a:spLocks noChangeArrowheads="1"/>
          </p:cNvSpPr>
          <p:nvPr>
            <p:custDataLst>
              <p:tags r:id="rId2"/>
            </p:custDataLst>
          </p:nvPr>
        </p:nvSpPr>
        <p:spPr bwMode="auto">
          <a:xfrm>
            <a:off x="1219200" y="12192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320011"/>
                </a:solidFill>
                <a:latin typeface="Verdana" panose="020B0604030504040204" pitchFamily="34" charset="0"/>
              </a:rPr>
              <a:t>  1 LETTERA AI 	CORINTI</a:t>
            </a:r>
          </a:p>
        </p:txBody>
      </p:sp>
      <p:sp>
        <p:nvSpPr>
          <p:cNvPr id="16389" name="Rectangle 205">
            <a:extLst>
              <a:ext uri="{FF2B5EF4-FFF2-40B4-BE49-F238E27FC236}">
                <a16:creationId xmlns:a16="http://schemas.microsoft.com/office/drawing/2014/main" id="{8A1517CA-72F3-31F8-B5DD-3720B7AFC940}"/>
              </a:ext>
            </a:extLst>
          </p:cNvPr>
          <p:cNvSpPr>
            <a:spLocks noChangeArrowheads="1"/>
          </p:cNvSpPr>
          <p:nvPr>
            <p:custDataLst>
              <p:tags r:id="rId3"/>
            </p:custDataLst>
          </p:nvPr>
        </p:nvSpPr>
        <p:spPr bwMode="auto">
          <a:xfrm>
            <a:off x="1295400" y="1524000"/>
            <a:ext cx="3200400" cy="2563813"/>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Fratelli,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sia che mangiate sia che beviate sia che facciate qualsiasi altra cosa, fate tutto per la gloria di Dio. Non siate motivo di scandalo né ai Giudei, né ai Greci, né alla Chiesa di Dio;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(1Cor 10, 31-32)</a:t>
            </a:r>
          </a:p>
        </p:txBody>
      </p:sp>
      <p:sp>
        <p:nvSpPr>
          <p:cNvPr id="5126" name="Rectangle 206">
            <a:extLst>
              <a:ext uri="{FF2B5EF4-FFF2-40B4-BE49-F238E27FC236}">
                <a16:creationId xmlns:a16="http://schemas.microsoft.com/office/drawing/2014/main" id="{00BDB4E2-D3E7-8939-534F-63C213421CAB}"/>
              </a:ext>
            </a:extLst>
          </p:cNvPr>
          <p:cNvSpPr>
            <a:spLocks noChangeArrowheads="1"/>
          </p:cNvSpPr>
          <p:nvPr>
            <p:custDataLst>
              <p:tags r:id="rId4"/>
            </p:custDataLst>
          </p:nvPr>
        </p:nvSpPr>
        <p:spPr bwMode="auto">
          <a:xfrm>
            <a:off x="4648200" y="1676400"/>
            <a:ext cx="33528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ea typeface="Arial Unicode MS" pitchFamily="34" charset="-128"/>
              </a:rPr>
              <a:t>then, whether you eat, or drink, or whatever you do, do it for the glory of God. Give no offense to the Jews, or to the Greeks, or to the Church of God,</a:t>
            </a:r>
            <a:r>
              <a:rPr lang="en-GB" altLang="it-IT" sz="1800" i="1">
                <a:solidFill>
                  <a:srgbClr val="000000"/>
                </a:solidFill>
                <a:latin typeface="Verdana" panose="020B0604030504040204" pitchFamily="34" charset="0"/>
                <a:ea typeface="Arial Unicode MS" pitchFamily="34" charset="-128"/>
              </a:rPr>
              <a:t>            	  	</a:t>
            </a:r>
            <a:r>
              <a:rPr lang="it-IT" altLang="it-IT" sz="1800" i="1">
                <a:solidFill>
                  <a:srgbClr val="000000"/>
                </a:solidFill>
                <a:latin typeface="Verdana" panose="020B0604030504040204" pitchFamily="34" charset="0"/>
                <a:ea typeface="Arial Unicode MS" pitchFamily="34" charset="-128"/>
              </a:rPr>
              <a:t>  </a:t>
            </a:r>
            <a:r>
              <a:rPr lang="en-GB" altLang="it-IT" sz="1800" i="1">
                <a:solidFill>
                  <a:srgbClr val="000000"/>
                </a:solidFill>
                <a:latin typeface="Verdana" panose="020B0604030504040204" pitchFamily="34" charset="0"/>
                <a:cs typeface="Times New Roman" panose="02020603050405020304" pitchFamily="18" charset="0"/>
              </a:rPr>
              <a:t>(1Cor 10: 31-32)</a:t>
            </a:r>
            <a:r>
              <a:rPr lang="it-IT" altLang="it-IT" sz="1800" i="1">
                <a:solidFill>
                  <a:srgbClr val="000000"/>
                </a:solidFill>
                <a:latin typeface="Verdana" panose="020B0604030504040204" pitchFamily="34" charset="0"/>
                <a:cs typeface="Times New Roman" panose="02020603050405020304" pitchFamily="18" charset="0"/>
              </a:rPr>
              <a:t> </a:t>
            </a:r>
          </a:p>
        </p:txBody>
      </p:sp>
      <p:pic>
        <p:nvPicPr>
          <p:cNvPr id="5127" name="Picture 498" descr="C:\ARCHIVIO GENERALE\PRESENTAZIONI\in COSTRUZIONE\Gospel copia.gif">
            <a:extLst>
              <a:ext uri="{FF2B5EF4-FFF2-40B4-BE49-F238E27FC236}">
                <a16:creationId xmlns:a16="http://schemas.microsoft.com/office/drawing/2014/main" id="{7E70F9FD-7CD8-F0CE-AF88-E2811DF79F8A}"/>
              </a:ext>
            </a:extLst>
          </p:cNvPr>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3" name="WordArt 509">
            <a:extLst>
              <a:ext uri="{FF2B5EF4-FFF2-40B4-BE49-F238E27FC236}">
                <a16:creationId xmlns:a16="http://schemas.microsoft.com/office/drawing/2014/main" id="{5A070F5A-6717-F6B7-E305-163F2DF2856B}"/>
              </a:ext>
            </a:extLst>
          </p:cNvPr>
          <p:cNvSpPr>
            <a:spLocks noChangeArrowheads="1" noChangeShapeType="1" noTextEdit="1"/>
          </p:cNvSpPr>
          <p:nvPr>
            <p:custDataLst>
              <p:tags r:id="rId6"/>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La Parola di Dio </a:t>
            </a:r>
          </a:p>
          <a:p>
            <a:pPr algn="ctr" eaLnBrk="0" hangingPunct="0"/>
            <a:r>
              <a:rPr lang="it-IT" sz="1600" kern="1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parla  al nostro cuore!</a:t>
            </a:r>
          </a:p>
        </p:txBody>
      </p:sp>
      <p:pic>
        <p:nvPicPr>
          <p:cNvPr id="5130" name="Picture 33" descr="C:\ARCHIVIO GENERALE\PRESENTAZIONI\in COSTRUZIONE\S.Scritture del 15.02\preghiera- a tavola.jpg">
            <a:extLst>
              <a:ext uri="{FF2B5EF4-FFF2-40B4-BE49-F238E27FC236}">
                <a16:creationId xmlns:a16="http://schemas.microsoft.com/office/drawing/2014/main" id="{C31ADCDC-B334-E9A1-799C-A7F8EF6EF0A8}"/>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1295400" y="4114800"/>
            <a:ext cx="30480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131" name="Picture 34" descr="C:\ARCHIVIO GENERALE\PRESENTAZIONI\in COSTRUZIONE\S.Scritture del 15.02\Trinità copia.gif">
            <a:extLst>
              <a:ext uri="{FF2B5EF4-FFF2-40B4-BE49-F238E27FC236}">
                <a16:creationId xmlns:a16="http://schemas.microsoft.com/office/drawing/2014/main" id="{3C8A41D6-A781-3A07-3968-7DE7A72BEF4F}"/>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5324475" y="3962400"/>
            <a:ext cx="22193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CasellaDiTesto 2">
            <a:extLst>
              <a:ext uri="{FF2B5EF4-FFF2-40B4-BE49-F238E27FC236}">
                <a16:creationId xmlns:a16="http://schemas.microsoft.com/office/drawing/2014/main" id="{7D19635F-75A7-6185-6292-A004C16D363B}"/>
              </a:ext>
            </a:extLst>
          </p:cNvPr>
          <p:cNvSpPr txBox="1"/>
          <p:nvPr/>
        </p:nvSpPr>
        <p:spPr>
          <a:xfrm>
            <a:off x="4648200" y="51661"/>
            <a:ext cx="4572000" cy="646331"/>
          </a:xfrm>
          <a:prstGeom prst="rect">
            <a:avLst/>
          </a:prstGeom>
          <a:noFill/>
        </p:spPr>
        <p:txBody>
          <a:bodyPr wrap="square">
            <a:spAutoFit/>
          </a:bodyPr>
          <a:lstStyle/>
          <a:p>
            <a:pPr algn="ctr">
              <a:defRPr/>
            </a:pPr>
            <a:r>
              <a:rPr lang="en-US" sz="1800" dirty="0">
                <a:ln w="9525" cap="flat" cmpd="sng" algn="ctr">
                  <a:solidFill>
                    <a:srgbClr val="FFFF00"/>
                  </a:solidFill>
                  <a:prstDash val="solid"/>
                  <a:round/>
                </a:ln>
                <a:solidFill>
                  <a:srgbClr val="FFFF99"/>
                </a:solidFill>
                <a:latin typeface="Bookman Old Style" panose="02050604050505020204" pitchFamily="18" charset="0"/>
                <a:ea typeface="Arial" panose="020B0604020202020204" pitchFamily="34" charset="0"/>
                <a:cs typeface="Arial" panose="020B0604020202020204" pitchFamily="34" charset="0"/>
              </a:rPr>
              <a:t>The Word of God</a:t>
            </a:r>
            <a:endParaRPr lang="it-IT" sz="1800" dirty="0">
              <a:latin typeface="Times New Roman" panose="02020603050405020304" pitchFamily="18" charset="0"/>
              <a:ea typeface="Times New Roman" panose="02020603050405020304" pitchFamily="18" charset="0"/>
            </a:endParaRPr>
          </a:p>
          <a:p>
            <a:pPr algn="ctr">
              <a:defRPr/>
            </a:pPr>
            <a:r>
              <a:rPr lang="en-US" sz="1800" dirty="0">
                <a:ln w="9525" cap="flat" cmpd="sng" algn="ctr">
                  <a:solidFill>
                    <a:srgbClr val="FFFF00"/>
                  </a:solidFill>
                  <a:prstDash val="solid"/>
                  <a:round/>
                </a:ln>
                <a:solidFill>
                  <a:srgbClr val="FFFF99"/>
                </a:solidFill>
                <a:latin typeface="Bookman Old Style" panose="02050604050505020204" pitchFamily="18" charset="0"/>
                <a:ea typeface="Arial" panose="020B0604020202020204" pitchFamily="34" charset="0"/>
                <a:cs typeface="Arial" panose="020B0604020202020204" pitchFamily="34" charset="0"/>
              </a:rPr>
              <a:t>speaks to our hearts!</a:t>
            </a:r>
            <a:endParaRPr lang="it-IT" sz="1800" dirty="0"/>
          </a:p>
        </p:txBody>
      </p:sp>
    </p:spTree>
  </p:cSld>
  <p:clrMapOvr>
    <a:masterClrMapping/>
  </p:clrMapOvr>
  <p:transition spd="med" advClick="0" advTm="14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8FDA5073-6B26-8215-E714-3BDC4CB24353}"/>
              </a:ext>
            </a:extLst>
          </p:cNvPr>
          <p:cNvSpPr>
            <a:spLocks noGrp="1" noChangeArrowheads="1"/>
          </p:cNvSpPr>
          <p:nvPr>
            <p:ph type="title"/>
            <p:custDataLst>
              <p:tags r:id="rId1"/>
            </p:custDataLst>
          </p:nvPr>
        </p:nvSpPr>
        <p:spPr>
          <a:xfrm>
            <a:off x="228600" y="1981200"/>
            <a:ext cx="44196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così come io mi sforzo di piacere a tutti in tutto, senza cercare il mio interesse ma quello di molti, perché giungano alla salvezza. Diventate miei imitatori, come io lo sono di Cristo. </a:t>
            </a:r>
            <a:r>
              <a:rPr lang="it-IT" altLang="it-IT" sz="1800" i="1">
                <a:solidFill>
                  <a:srgbClr val="FFFFFF"/>
                </a:solidFill>
                <a:latin typeface="Verdana" panose="020B0604030504040204" pitchFamily="34" charset="0"/>
                <a:cs typeface="Times New Roman" panose="02020603050405020304" pitchFamily="18" charset="0"/>
              </a:rPr>
              <a:t>(1Cor 10, 33-11,1)</a:t>
            </a:r>
            <a:br>
              <a:rPr lang="it-IT" altLang="it-IT" sz="1800">
                <a:solidFill>
                  <a:srgbClr val="FFFFFF"/>
                </a:solidFill>
                <a:latin typeface="Verdana" panose="020B0604030504040204" pitchFamily="34" charset="0"/>
                <a:cs typeface="Times New Roman" panose="02020603050405020304" pitchFamily="18" charset="0"/>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7C0041B9-61D3-3DCA-3346-F6C9A437165B}"/>
              </a:ext>
            </a:extLst>
          </p:cNvPr>
          <p:cNvSpPr>
            <a:spLocks noChangeArrowheads="1"/>
          </p:cNvSpPr>
          <p:nvPr>
            <p:custDataLst>
              <p:tags r:id="rId2"/>
            </p:custDataLst>
          </p:nvPr>
        </p:nvSpPr>
        <p:spPr bwMode="auto">
          <a:xfrm>
            <a:off x="228600" y="3657600"/>
            <a:ext cx="44196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rgbClr val="FFFFFF"/>
                </a:solidFill>
                <a:latin typeface="Verdana" panose="020B0604030504040204" pitchFamily="34" charset="0"/>
                <a:ea typeface="Arial Unicode MS" pitchFamily="34" charset="-128"/>
              </a:rPr>
              <a:t>just as I try to please everyone in everything. I do not seek my own interest, but that of many, this is: that they be saved. Follow my example as I  follow the example of Christ.</a:t>
            </a:r>
            <a:r>
              <a:rPr lang="en-GB" altLang="it-IT" sz="1800" i="1">
                <a:solidFill>
                  <a:srgbClr val="FFFFFF"/>
                </a:solidFill>
                <a:latin typeface="Verdana" panose="020B0604030504040204" pitchFamily="34" charset="0"/>
                <a:ea typeface="Arial Unicode MS" pitchFamily="34" charset="-128"/>
              </a:rPr>
              <a:t> </a:t>
            </a:r>
            <a:r>
              <a:rPr lang="en-GB" altLang="it-IT" sz="1800" i="1">
                <a:solidFill>
                  <a:srgbClr val="FFFFFF"/>
                </a:solidFill>
                <a:latin typeface="Verdana" panose="020B0604030504040204" pitchFamily="34" charset="0"/>
                <a:cs typeface="Times New Roman" panose="02020603050405020304" pitchFamily="18" charset="0"/>
              </a:rPr>
              <a:t>(1Cor 10: 33-11,1)</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6148" name="Picture 18" descr="C:\ARCHIVIO GENERALE\PRESENTAZIONI\in COSTRUZIONE\S.Scritture del 15.02\paolo2 imitatore.jpg">
            <a:extLst>
              <a:ext uri="{FF2B5EF4-FFF2-40B4-BE49-F238E27FC236}">
                <a16:creationId xmlns:a16="http://schemas.microsoft.com/office/drawing/2014/main" id="{73F38A9B-D290-CB8C-33CF-D239D8F5927C}"/>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4637088" y="609600"/>
            <a:ext cx="3973512"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4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7B08B246-883E-0813-3053-D65F4C9CBD35}"/>
              </a:ext>
            </a:extLst>
          </p:cNvPr>
          <p:cNvSpPr>
            <a:spLocks noGrp="1" noChangeArrowheads="1"/>
          </p:cNvSpPr>
          <p:nvPr>
            <p:ph type="title"/>
            <p:custDataLst>
              <p:tags r:id="rId1"/>
            </p:custDataLst>
          </p:nvPr>
        </p:nvSpPr>
        <p:spPr>
          <a:xfrm>
            <a:off x="4267200" y="12192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8435" name="Rectangle 5">
            <a:extLst>
              <a:ext uri="{FF2B5EF4-FFF2-40B4-BE49-F238E27FC236}">
                <a16:creationId xmlns:a16="http://schemas.microsoft.com/office/drawing/2014/main" id="{BCA1858C-91DC-CA25-1324-F21642975D2A}"/>
              </a:ext>
            </a:extLst>
          </p:cNvPr>
          <p:cNvSpPr>
            <a:spLocks noChangeArrowheads="1"/>
          </p:cNvSpPr>
          <p:nvPr>
            <p:custDataLst>
              <p:tags r:id="rId2"/>
            </p:custDataLst>
          </p:nvPr>
        </p:nvSpPr>
        <p:spPr bwMode="auto">
          <a:xfrm>
            <a:off x="1295400" y="1600200"/>
            <a:ext cx="3352800" cy="1465263"/>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venne da Gesù un lebbroso, che lo supplicava in ginocchio e gli diceva: «Se vuoi, puoi purificarmi!».</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(Mc 1, 40)</a:t>
            </a:r>
          </a:p>
        </p:txBody>
      </p:sp>
      <p:sp>
        <p:nvSpPr>
          <p:cNvPr id="7172" name="Rectangle 6">
            <a:extLst>
              <a:ext uri="{FF2B5EF4-FFF2-40B4-BE49-F238E27FC236}">
                <a16:creationId xmlns:a16="http://schemas.microsoft.com/office/drawing/2014/main" id="{D17B22AC-C5A7-1CAE-4D75-056514EECE58}"/>
              </a:ext>
            </a:extLst>
          </p:cNvPr>
          <p:cNvSpPr>
            <a:spLocks noChangeArrowheads="1"/>
          </p:cNvSpPr>
          <p:nvPr>
            <p:custDataLst>
              <p:tags r:id="rId3"/>
            </p:custDataLst>
          </p:nvPr>
        </p:nvSpPr>
        <p:spPr bwMode="auto">
          <a:xfrm>
            <a:off x="4648200" y="1600200"/>
            <a:ext cx="3429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ea typeface="Arial Unicode MS" pitchFamily="34" charset="-128"/>
              </a:rPr>
              <a:t> At that time, </a:t>
            </a:r>
            <a:r>
              <a:rPr lang="en-GB" altLang="it-IT" sz="1800">
                <a:solidFill>
                  <a:srgbClr val="000000"/>
                </a:solidFill>
                <a:latin typeface="Verdana" panose="020B0604030504040204" pitchFamily="34" charset="0"/>
                <a:ea typeface="Arial Unicode MS" pitchFamily="34" charset="-128"/>
              </a:rPr>
              <a:t>a leper came to Jesus and begged him, "If you so will, you can make me clean."</a:t>
            </a:r>
            <a:r>
              <a:rPr lang="en-GB" altLang="it-IT" sz="1800" i="1">
                <a:solidFill>
                  <a:srgbClr val="000000"/>
                </a:solidFill>
                <a:latin typeface="Verdana" panose="020B0604030504040204" pitchFamily="34" charset="0"/>
                <a:ea typeface="Arial Unicode MS" pitchFamily="34" charset="-128"/>
              </a:rPr>
              <a:t>            	            </a:t>
            </a:r>
            <a:r>
              <a:rPr lang="en-GB" altLang="it-IT" sz="1800" i="1">
                <a:solidFill>
                  <a:srgbClr val="000000"/>
                </a:solidFill>
                <a:latin typeface="Verdana" panose="020B0604030504040204" pitchFamily="34" charset="0"/>
                <a:cs typeface="Times New Roman" panose="02020603050405020304" pitchFamily="18" charset="0"/>
              </a:rPr>
              <a:t>(Mk 1: 40)</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92898B82-43CC-5B56-9B5C-20BED09A0E90}"/>
              </a:ext>
            </a:extLst>
          </p:cNvPr>
          <p:cNvSpPr>
            <a:spLocks noChangeArrowheads="1"/>
          </p:cNvSpPr>
          <p:nvPr>
            <p:custDataLst>
              <p:tags r:id="rId4"/>
            </p:custDataLst>
          </p:nvPr>
        </p:nvSpPr>
        <p:spPr bwMode="auto">
          <a:xfrm>
            <a:off x="762000" y="0"/>
            <a:ext cx="7848600" cy="925513"/>
          </a:xfrm>
          <a:prstGeom prst="rect">
            <a:avLst/>
          </a:prstGeom>
          <a:solidFill>
            <a:srgbClr val="008000"/>
          </a:solidFill>
          <a:ln w="9525">
            <a:solidFill>
              <a:srgbClr val="008000"/>
            </a:solidFill>
            <a:miter lim="800000"/>
          </a:ln>
        </p:spPr>
        <p:txBody>
          <a:bodyPr>
            <a:spAutoFit/>
          </a:bodyPr>
          <a:lstStyle/>
          <a:p>
            <a:pPr algn="ctr"/>
            <a:endParaRPr lang="it-IT" altLang="it-IT" sz="800" b="1">
              <a:solidFill>
                <a:srgbClr val="FFFF00"/>
              </a:solidFill>
              <a:effectLst>
                <a:outerShdw blurRad="38100" dist="38100" dir="2700000" algn="tl">
                  <a:srgbClr val="000000"/>
                </a:outerShdw>
              </a:effectLst>
              <a:latin typeface="Copperplate Gothic Bold" pitchFamily="34" charset="0"/>
              <a:cs typeface="Arial" panose="020B0604020202020204" pitchFamily="34" charset="0"/>
            </a:endParaRPr>
          </a:p>
          <a:p>
            <a:pPr algn="ctr"/>
            <a:r>
              <a:rPr lang="it-IT" altLang="it-IT" sz="2000">
                <a:ln w="9525" cap="flat" cmpd="sng" algn="ctr">
                  <a:noFill/>
                  <a:prstDash val="solid"/>
                  <a:round/>
                  <a:headEnd type="none" w="med" len="med"/>
                  <a:tailEnd type="none" w="med" len="med"/>
                </a:ln>
                <a:solidFill>
                  <a:srgbClr val="FFFF00"/>
                </a:solidFill>
                <a:effectLst>
                  <a:outerShdw blurRad="38100" dist="38100" dir="2700000" algn="tl">
                    <a:srgbClr val="000000"/>
                  </a:outerShdw>
                </a:effectLst>
                <a:latin typeface="Verdana" pitchFamily="34" charset="0"/>
                <a:ea typeface="Verdana" pitchFamily="34" charset="0"/>
                <a:cs typeface="Verdana" pitchFamily="34" charset="0"/>
                <a:sym typeface="Wingdings"/>
              </a:rPr>
              <a:t>Tu sei il mio rifugio, mi liberi dall’angoscia.</a:t>
            </a:r>
            <a:r>
              <a:rPr lang="it-IT" altLang="it-IT" sz="2000">
                <a:ln w="9525" cap="flat" cmpd="sng" algn="ctr">
                  <a:noFill/>
                  <a:prstDash val="solid"/>
                  <a:round/>
                  <a:headEnd type="none" w="med" len="med"/>
                  <a:tailEnd type="none" w="med" len="med"/>
                </a:ln>
                <a:solidFill>
                  <a:srgbClr val="000000"/>
                </a:solidFill>
                <a:effectLst>
                  <a:outerShdw blurRad="38100" dist="38100" dir="2700000" algn="tl">
                    <a:srgbClr val="FFFFFF"/>
                  </a:outerShdw>
                </a:effectLst>
                <a:latin typeface="Verdana" pitchFamily="34" charset="0"/>
                <a:ea typeface="Verdana" pitchFamily="34" charset="0"/>
                <a:cs typeface="Verdana" pitchFamily="34" charset="0"/>
                <a:sym typeface="Wingdings"/>
              </a:rPr>
              <a:t>                     </a:t>
            </a:r>
            <a:r>
              <a:rPr lang="it-IT" altLang="it-IT" sz="180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Verdana" pitchFamily="34" charset="0"/>
                <a:cs typeface="Verdana" pitchFamily="34" charset="0"/>
                <a:sym typeface="Wingdings"/>
              </a:rPr>
              <a:t>You are my refuge, You free me from anguish.</a:t>
            </a:r>
            <a:br>
              <a:rPr lang="it-IT" altLang="it-IT" sz="180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Verdana" pitchFamily="34" charset="0"/>
                <a:cs typeface="Verdana" pitchFamily="34" charset="0"/>
                <a:sym typeface="Wingdings"/>
              </a:rPr>
            </a:br>
            <a:endParaRPr lang="it-IT" altLang="it-IT" sz="800">
              <a:solidFill>
                <a:schemeClr val="bg1"/>
              </a:solidFill>
              <a:effectLst>
                <a:outerShdw blurRad="38100" dist="38100" dir="2700000" algn="tl">
                  <a:srgbClr val="000000"/>
                </a:outerShdw>
              </a:effectLst>
              <a:latin typeface="Verdana" pitchFamily="34" charset="0"/>
              <a:ea typeface="Verdana" pitchFamily="34" charset="0"/>
              <a:cs typeface="Verdana" pitchFamily="34" charset="0"/>
            </a:endParaRPr>
          </a:p>
        </p:txBody>
      </p:sp>
      <p:sp>
        <p:nvSpPr>
          <p:cNvPr id="7174" name="Rettangolo 1">
            <a:extLst>
              <a:ext uri="{FF2B5EF4-FFF2-40B4-BE49-F238E27FC236}">
                <a16:creationId xmlns:a16="http://schemas.microsoft.com/office/drawing/2014/main" id="{A1C53565-F77C-DF02-AB47-E56760E795F5}"/>
              </a:ext>
            </a:extLst>
          </p:cNvPr>
          <p:cNvSpPr>
            <a:spLocks noChangeArrowheads="1"/>
          </p:cNvSpPr>
          <p:nvPr>
            <p:custDataLst>
              <p:tags r:id="rId5"/>
            </p:custDataLst>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7175" name="Picture 31" descr="C:\ARCHIVIO GENERALE\PRESENTAZIONI\in COSTRUZIONE\S.Scritture del 15.02\Ges_guarisce_un_lebbroso_2.jpg">
            <a:extLst>
              <a:ext uri="{FF2B5EF4-FFF2-40B4-BE49-F238E27FC236}">
                <a16:creationId xmlns:a16="http://schemas.microsoft.com/office/drawing/2014/main" id="{A1598C11-A70F-23D2-D1F7-2910FE1B30CB}"/>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619250" y="3213100"/>
            <a:ext cx="24606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7176" name="Picture 32" descr="C:\ARCHIVIO GENERALE\PRESENTAZIONI\in COSTRUZIONE\S.Scritture del 15.02\lebbroso 4.jpeg">
            <a:extLst>
              <a:ext uri="{FF2B5EF4-FFF2-40B4-BE49-F238E27FC236}">
                <a16:creationId xmlns:a16="http://schemas.microsoft.com/office/drawing/2014/main" id="{5F8FBD2D-7A8C-0A62-6464-B20DEBDA7944}"/>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5292725" y="3213100"/>
            <a:ext cx="227965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384">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684568E8-2E0F-D250-D92F-B8A7EDBD6245}"/>
              </a:ext>
            </a:extLst>
          </p:cNvPr>
          <p:cNvSpPr>
            <a:spLocks noChangeArrowheads="1"/>
          </p:cNvSpPr>
          <p:nvPr>
            <p:custDataLst>
              <p:tags r:id="rId1"/>
            </p:custDataLst>
          </p:nvPr>
        </p:nvSpPr>
        <p:spPr bwMode="auto">
          <a:xfrm>
            <a:off x="0" y="457200"/>
            <a:ext cx="9144000" cy="915988"/>
          </a:xfrm>
          <a:prstGeom prst="rect">
            <a:avLst/>
          </a:prstGeom>
          <a:noFill/>
          <a:ln w="9525">
            <a:noFill/>
            <a:miter lim="800000"/>
          </a:ln>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Ne ebbe compassione, tese la mano, lo toccò e gli disse: «Lo voglio, sii purificato!». E subito la lebbra scomparve da lui ed egli fu purificato.</a:t>
            </a:r>
            <a:r>
              <a:rPr lang="it-IT" altLang="it-IT" sz="1800" i="1">
                <a:solidFill>
                  <a:schemeClr val="bg1"/>
                </a:solidFill>
                <a:latin typeface="Verdana" panose="020B0604030504040204" pitchFamily="34" charset="0"/>
                <a:cs typeface="Times New Roman" panose="02020603050405020304" pitchFamily="18" charset="0"/>
              </a:rPr>
              <a:t> </a:t>
            </a:r>
          </a:p>
          <a:p>
            <a:pPr algn="ctr"/>
            <a:r>
              <a:rPr lang="it-IT" altLang="it-IT" sz="1800" i="1">
                <a:solidFill>
                  <a:schemeClr val="bg1"/>
                </a:solidFill>
                <a:latin typeface="Verdana" panose="020B0604030504040204" pitchFamily="34" charset="0"/>
                <a:cs typeface="Times New Roman" panose="02020603050405020304" pitchFamily="18" charset="0"/>
              </a:rPr>
              <a:t>(Mc 1, 41-42)</a:t>
            </a:r>
          </a:p>
        </p:txBody>
      </p:sp>
      <p:sp>
        <p:nvSpPr>
          <p:cNvPr id="162930" name="Rectangle 114">
            <a:extLst>
              <a:ext uri="{FF2B5EF4-FFF2-40B4-BE49-F238E27FC236}">
                <a16:creationId xmlns:a16="http://schemas.microsoft.com/office/drawing/2014/main" id="{CF07D728-6F25-C580-AB2B-A7DD804C7F82}"/>
              </a:ext>
            </a:extLst>
          </p:cNvPr>
          <p:cNvSpPr>
            <a:spLocks noChangeArrowheads="1"/>
          </p:cNvSpPr>
          <p:nvPr>
            <p:custDataLst>
              <p:tags r:id="rId2"/>
            </p:custDataLst>
          </p:nvPr>
        </p:nvSpPr>
        <p:spPr bwMode="auto">
          <a:xfrm>
            <a:off x="0" y="5486400"/>
            <a:ext cx="9144000" cy="915988"/>
          </a:xfrm>
          <a:prstGeom prst="rect">
            <a:avLst/>
          </a:prstGeom>
          <a:noFill/>
          <a:ln w="9525">
            <a:noFill/>
            <a:miter lim="800000"/>
          </a:ln>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Unicode MS" pitchFamily="34" charset="-128"/>
                <a:cs typeface="Arial Unicode MS" pitchFamily="34" charset="-128"/>
                <a:sym typeface="Wingdings"/>
              </a:rPr>
              <a:t>Moved with pity, Jesus stretched out his hand and touched him, saying, "I will; be clean." The leprosy left the man at once and he was made clean.</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Unicode MS" pitchFamily="34" charset="-128"/>
                <a:cs typeface="Arial Unicode MS" pitchFamily="34" charset="-128"/>
                <a:sym typeface="Wingdings"/>
              </a:rPr>
              <a:t> </a:t>
            </a:r>
          </a:p>
          <a:p>
            <a:pPr algn="ct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(Mk 1: 41-42)</a:t>
            </a:r>
            <a:endParaRPr lang="it-IT" altLang="it-IT" sz="1800" i="1">
              <a:solidFill>
                <a:schemeClr val="bg1"/>
              </a:solidFill>
              <a:latin typeface="Verdana" pitchFamily="34" charset="0"/>
              <a:cs typeface="Times New Roman" pitchFamily="18" charset="0"/>
            </a:endParaRPr>
          </a:p>
        </p:txBody>
      </p:sp>
      <p:pic>
        <p:nvPicPr>
          <p:cNvPr id="8196" name="Picture 13" descr="C:\ARCHIVIO GENERALE\PRESENTAZIONI\in COSTRUZIONE\S.Scritture del 15.02\guarigione del lebbr.jpg">
            <a:extLst>
              <a:ext uri="{FF2B5EF4-FFF2-40B4-BE49-F238E27FC236}">
                <a16:creationId xmlns:a16="http://schemas.microsoft.com/office/drawing/2014/main" id="{A90A39B1-423D-6694-9D1C-4C2F2D2A567A}"/>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905000" y="1447800"/>
            <a:ext cx="5334000"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27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0" name="Rectangle 35">
            <a:extLst>
              <a:ext uri="{FF2B5EF4-FFF2-40B4-BE49-F238E27FC236}">
                <a16:creationId xmlns:a16="http://schemas.microsoft.com/office/drawing/2014/main" id="{51C71B71-361E-2D30-805A-F7A0DA0DDB25}"/>
              </a:ext>
            </a:extLst>
          </p:cNvPr>
          <p:cNvSpPr>
            <a:spLocks noChangeArrowheads="1"/>
          </p:cNvSpPr>
          <p:nvPr>
            <p:custDataLst>
              <p:tags r:id="rId1"/>
            </p:custDataLst>
          </p:nvPr>
        </p:nvSpPr>
        <p:spPr bwMode="auto">
          <a:xfrm>
            <a:off x="0" y="381000"/>
            <a:ext cx="9144000" cy="925513"/>
          </a:xfrm>
          <a:prstGeom prst="rect">
            <a:avLst/>
          </a:prstGeom>
          <a:solidFill>
            <a:srgbClr val="000000"/>
          </a:solidFill>
          <a:ln w="9525" algn="ctr">
            <a:solidFill>
              <a:srgbClr val="000000"/>
            </a:solidFill>
            <a:miter lim="800000"/>
            <a:headEnd/>
            <a:tailEnd/>
          </a:ln>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E, ammonendolo severamente, lo cacciò via subito e gli disse: «Guarda di non dire niente a nessuno; va’, invece, a mostrarti al sacerdote e offri per la tua purificazione quello che Mosè ha prescritto,</a:t>
            </a:r>
            <a:r>
              <a:rPr lang="it-IT" altLang="it-IT" sz="1800" i="1">
                <a:solidFill>
                  <a:schemeClr val="bg1"/>
                </a:solidFill>
                <a:latin typeface="Verdana" panose="020B0604030504040204" pitchFamily="34" charset="0"/>
                <a:cs typeface="Times New Roman" panose="02020603050405020304" pitchFamily="18" charset="0"/>
              </a:rPr>
              <a:t> (Mc 1, 43-44)</a:t>
            </a:r>
          </a:p>
        </p:txBody>
      </p:sp>
      <p:sp>
        <p:nvSpPr>
          <p:cNvPr id="9219" name="Rectangle 36">
            <a:extLst>
              <a:ext uri="{FF2B5EF4-FFF2-40B4-BE49-F238E27FC236}">
                <a16:creationId xmlns:a16="http://schemas.microsoft.com/office/drawing/2014/main" id="{46E13F2B-ACA8-BFFE-CCEC-3C803646A535}"/>
              </a:ext>
            </a:extLst>
          </p:cNvPr>
          <p:cNvSpPr>
            <a:spLocks noChangeArrowheads="1"/>
          </p:cNvSpPr>
          <p:nvPr>
            <p:custDataLst>
              <p:tags r:id="rId2"/>
            </p:custDataLst>
          </p:nvPr>
        </p:nvSpPr>
        <p:spPr bwMode="auto">
          <a:xfrm>
            <a:off x="0" y="55626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ea typeface="Arial Unicode MS" pitchFamily="34" charset="-128"/>
              </a:rPr>
              <a:t>As Jesus sent the man away, he sternly warned him, "Don't tell anyone about this, but go and show yourself to the priest and for the cleansing bring the offering ordered by Moses;</a:t>
            </a:r>
            <a:r>
              <a:rPr lang="en-GB" altLang="it-IT" sz="1800" i="1">
                <a:solidFill>
                  <a:schemeClr val="bg1"/>
                </a:solidFill>
                <a:latin typeface="Verdana" panose="020B0604030504040204" pitchFamily="34" charset="0"/>
                <a:ea typeface="Arial Unicode MS" pitchFamily="34" charset="-128"/>
              </a:rPr>
              <a:t> (Mk 1: 43-44)</a:t>
            </a:r>
            <a:endParaRPr lang="it-IT" altLang="it-IT" sz="1800" i="1">
              <a:solidFill>
                <a:schemeClr val="bg1"/>
              </a:solidFill>
              <a:latin typeface="Verdana" panose="020B0604030504040204" pitchFamily="34" charset="0"/>
              <a:ea typeface="Arial Unicode MS" pitchFamily="34" charset="-128"/>
            </a:endParaRP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2" name="Rectangle 2">
            <a:extLst>
              <a:ext uri="{FF2B5EF4-FFF2-40B4-BE49-F238E27FC236}">
                <a16:creationId xmlns:a16="http://schemas.microsoft.com/office/drawing/2014/main" id="{B6F05024-9641-8BD6-0C7D-4CD21DBFBCDD}"/>
              </a:ext>
            </a:extLst>
          </p:cNvPr>
          <p:cNvSpPr>
            <a:spLocks noGrp="1" noChangeArrowheads="1"/>
          </p:cNvSpPr>
          <p:nvPr>
            <p:ph type="title"/>
            <p:custDataLst>
              <p:tags r:id="rId1"/>
            </p:custDataLst>
          </p:nvPr>
        </p:nvSpPr>
        <p:spPr>
          <a:xfrm>
            <a:off x="0" y="381000"/>
            <a:ext cx="9144000" cy="1143000"/>
          </a:xfrm>
          <a:solidFill>
            <a:srgbClr val="000000"/>
          </a:solidFill>
          <a:ln cap="flat" algn="ctr">
            <a:solidFill>
              <a:srgbClr val="000000"/>
            </a:solidFill>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come testimonianza per loro». Ma quello si allontanò e si mise a proclamare e a divulgare il fatto, tanto che Gesù non poteva più entrare pubblicamente in una città, ma rimaneva fuori, in luoghi deserti; e venivano a lui da ogni parte. </a:t>
            </a:r>
            <a:r>
              <a:rPr lang="en-GB" altLang="it-IT" sz="1800" i="1">
                <a:solidFill>
                  <a:schemeClr val="bg1"/>
                </a:solidFill>
                <a:latin typeface="Verdana" panose="020B0604030504040204" pitchFamily="34" charset="0"/>
                <a:cs typeface="Times New Roman" panose="02020603050405020304" pitchFamily="18" charset="0"/>
              </a:rPr>
              <a:t>(Mc 1, 45)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3" name="Rectangle 4">
            <a:extLst>
              <a:ext uri="{FF2B5EF4-FFF2-40B4-BE49-F238E27FC236}">
                <a16:creationId xmlns:a16="http://schemas.microsoft.com/office/drawing/2014/main" id="{92A69A00-1012-06EE-5A2E-85D3B4DE7B37}"/>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p:spPr>
        <p:txBody>
          <a:bodyPr>
            <a:spAutoFit/>
          </a:bodyPr>
          <a:lstStyle/>
          <a:p>
            <a:pPr algn="ctr" eaLnBrk="0" fontAlgn="t" hangingPunct="0"/>
            <a:r>
              <a:rPr lang="en-GB" altLang="it-IT" sz="1800">
                <a:solidFill>
                  <a:schemeClr val="bg1"/>
                </a:solidFill>
                <a:latin typeface="Verdana" panose="020B0604030504040204" pitchFamily="34" charset="0"/>
                <a:ea typeface="Arial Unicode MS" pitchFamily="34" charset="-128"/>
              </a:rPr>
              <a:t>in this way you will make your declaration." However, as soon as the man went out, he began spreading the news everywhere, so that Jesus could no longer openly enter any town. But even though he stayed in the rural areas, people came to him from everywhere.</a:t>
            </a:r>
            <a:r>
              <a:rPr lang="en-GB" altLang="it-IT" sz="1800" i="1">
                <a:solidFill>
                  <a:schemeClr val="bg1"/>
                </a:solidFill>
                <a:latin typeface="Verdana" panose="020B0604030504040204" pitchFamily="34" charset="0"/>
                <a:ea typeface="Arial Unicode MS" pitchFamily="34" charset="-128"/>
              </a:rPr>
              <a:t> </a:t>
            </a:r>
            <a:r>
              <a:rPr lang="it-IT" altLang="it-IT" sz="1800" i="1">
                <a:solidFill>
                  <a:schemeClr val="bg1"/>
                </a:solidFill>
                <a:latin typeface="Verdana" panose="020B0604030504040204" pitchFamily="34" charset="0"/>
                <a:cs typeface="Times New Roman" panose="02020603050405020304" pitchFamily="18" charset="0"/>
              </a:rPr>
              <a:t>(Mk 1: 45)</a:t>
            </a:r>
            <a:endParaRPr lang="it-IT" altLang="it-IT" sz="1800" i="1">
              <a:solidFill>
                <a:schemeClr val="bg1"/>
              </a:solidFill>
              <a:latin typeface="Verdana" panose="020B0604030504040204" pitchFamily="34" charset="0"/>
              <a:ea typeface="Arial Unicode MS" pitchFamily="34" charset="-128"/>
            </a:endParaRPr>
          </a:p>
        </p:txBody>
      </p:sp>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16"/>
</p:tagLst>
</file>

<file path=ppt/tags/tag11.xml><?xml version="1.0" encoding="utf-8"?>
<p:tagLst xmlns:a="http://schemas.openxmlformats.org/drawingml/2006/main" xmlns:r="http://schemas.openxmlformats.org/officeDocument/2006/relationships" xmlns:p="http://schemas.openxmlformats.org/presentationml/2006/main">
  <p:tag name="AS_UNIQUEID" val="117"/>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08"/>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118"/>
</p:tagLst>
</file>

<file path=ppt/tags/tag29.xml><?xml version="1.0" encoding="utf-8"?>
<p:tagLst xmlns:a="http://schemas.openxmlformats.org/drawingml/2006/main" xmlns:r="http://schemas.openxmlformats.org/officeDocument/2006/relationships" xmlns:p="http://schemas.openxmlformats.org/presentationml/2006/main">
  <p:tag name="AS_UNIQUEID" val="119"/>
</p:tagLst>
</file>

<file path=ppt/tags/tag3.xml><?xml version="1.0" encoding="utf-8"?>
<p:tagLst xmlns:a="http://schemas.openxmlformats.org/drawingml/2006/main" xmlns:r="http://schemas.openxmlformats.org/officeDocument/2006/relationships" xmlns:p="http://schemas.openxmlformats.org/presentationml/2006/main">
  <p:tag name="AS_UNIQUEID" val="109"/>
</p:tagLst>
</file>

<file path=ppt/tags/tag30.xml><?xml version="1.0" encoding="utf-8"?>
<p:tagLst xmlns:a="http://schemas.openxmlformats.org/drawingml/2006/main" xmlns:r="http://schemas.openxmlformats.org/officeDocument/2006/relationships" xmlns:p="http://schemas.openxmlformats.org/presentationml/2006/main">
  <p:tag name="AS_UNIQUEID" val="120"/>
</p:tagLst>
</file>

<file path=ppt/tags/tag31.xml><?xml version="1.0" encoding="utf-8"?>
<p:tagLst xmlns:a="http://schemas.openxmlformats.org/drawingml/2006/main" xmlns:r="http://schemas.openxmlformats.org/officeDocument/2006/relationships" xmlns:p="http://schemas.openxmlformats.org/presentationml/2006/main">
  <p:tag name="AS_UNIQUEID" val="54"/>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121"/>
</p:tagLst>
</file>

<file path=ppt/tags/tag35.xml><?xml version="1.0" encoding="utf-8"?>
<p:tagLst xmlns:a="http://schemas.openxmlformats.org/drawingml/2006/main" xmlns:r="http://schemas.openxmlformats.org/officeDocument/2006/relationships" xmlns:p="http://schemas.openxmlformats.org/presentationml/2006/main">
  <p:tag name="AS_UNIQUEID" val="122"/>
</p:tagLst>
</file>

<file path=ppt/tags/tag36.xml><?xml version="1.0" encoding="utf-8"?>
<p:tagLst xmlns:a="http://schemas.openxmlformats.org/drawingml/2006/main" xmlns:r="http://schemas.openxmlformats.org/officeDocument/2006/relationships" xmlns:p="http://schemas.openxmlformats.org/presentationml/2006/main">
  <p:tag name="AS_UNIQUEID" val="123"/>
</p:tagLst>
</file>

<file path=ppt/tags/tag37.xml><?xml version="1.0" encoding="utf-8"?>
<p:tagLst xmlns:a="http://schemas.openxmlformats.org/drawingml/2006/main" xmlns:r="http://schemas.openxmlformats.org/officeDocument/2006/relationships" xmlns:p="http://schemas.openxmlformats.org/presentationml/2006/main">
  <p:tag name="AS_UNIQUEID" val="57"/>
</p:tagLst>
</file>

<file path=ppt/tags/tag38.xml><?xml version="1.0" encoding="utf-8"?>
<p:tagLst xmlns:a="http://schemas.openxmlformats.org/drawingml/2006/main" xmlns:r="http://schemas.openxmlformats.org/officeDocument/2006/relationships" xmlns:p="http://schemas.openxmlformats.org/presentationml/2006/main">
  <p:tag name="AS_UNIQUEID" val="59"/>
</p:tagLst>
</file>

<file path=ppt/tags/tag39.xml><?xml version="1.0" encoding="utf-8"?>
<p:tagLst xmlns:a="http://schemas.openxmlformats.org/drawingml/2006/main" xmlns:r="http://schemas.openxmlformats.org/officeDocument/2006/relationships" xmlns:p="http://schemas.openxmlformats.org/presentationml/2006/main">
  <p:tag name="AS_UNIQUEID" val="60"/>
</p:tagLst>
</file>

<file path=ppt/tags/tag4.xml><?xml version="1.0" encoding="utf-8"?>
<p:tagLst xmlns:a="http://schemas.openxmlformats.org/drawingml/2006/main" xmlns:r="http://schemas.openxmlformats.org/officeDocument/2006/relationships" xmlns:p="http://schemas.openxmlformats.org/presentationml/2006/main">
  <p:tag name="AS_UNIQUEID" val="110"/>
</p:tagLst>
</file>

<file path=ppt/tags/tag40.xml><?xml version="1.0" encoding="utf-8"?>
<p:tagLst xmlns:a="http://schemas.openxmlformats.org/drawingml/2006/main" xmlns:r="http://schemas.openxmlformats.org/officeDocument/2006/relationships" xmlns:p="http://schemas.openxmlformats.org/presentationml/2006/main">
  <p:tag name="AS_UNIQUEID" val="61"/>
</p:tagLst>
</file>

<file path=ppt/tags/tag41.xml><?xml version="1.0" encoding="utf-8"?>
<p:tagLst xmlns:a="http://schemas.openxmlformats.org/drawingml/2006/main" xmlns:r="http://schemas.openxmlformats.org/officeDocument/2006/relationships" xmlns:p="http://schemas.openxmlformats.org/presentationml/2006/main">
  <p:tag name="AS_UNIQUEID" val="62"/>
</p:tagLst>
</file>

<file path=ppt/tags/tag42.xml><?xml version="1.0" encoding="utf-8"?>
<p:tagLst xmlns:a="http://schemas.openxmlformats.org/drawingml/2006/main" xmlns:r="http://schemas.openxmlformats.org/officeDocument/2006/relationships" xmlns:p="http://schemas.openxmlformats.org/presentationml/2006/main">
  <p:tag name="AS_UNIQUEID" val="63"/>
</p:tagLst>
</file>

<file path=ppt/tags/tag43.xml><?xml version="1.0" encoding="utf-8"?>
<p:tagLst xmlns:a="http://schemas.openxmlformats.org/drawingml/2006/main" xmlns:r="http://schemas.openxmlformats.org/officeDocument/2006/relationships" xmlns:p="http://schemas.openxmlformats.org/presentationml/2006/main">
  <p:tag name="AS_UNIQUEID" val="65"/>
</p:tagLst>
</file>

<file path=ppt/tags/tag44.xml><?xml version="1.0" encoding="utf-8"?>
<p:tagLst xmlns:a="http://schemas.openxmlformats.org/drawingml/2006/main" xmlns:r="http://schemas.openxmlformats.org/officeDocument/2006/relationships" xmlns:p="http://schemas.openxmlformats.org/presentationml/2006/main">
  <p:tag name="AS_UNIQUEID" val="66"/>
</p:tagLst>
</file>

<file path=ppt/tags/tag45.xml><?xml version="1.0" encoding="utf-8"?>
<p:tagLst xmlns:a="http://schemas.openxmlformats.org/drawingml/2006/main" xmlns:r="http://schemas.openxmlformats.org/officeDocument/2006/relationships" xmlns:p="http://schemas.openxmlformats.org/presentationml/2006/main">
  <p:tag name="AS_UNIQUEID" val="124"/>
</p:tagLst>
</file>

<file path=ppt/tags/tag46.xml><?xml version="1.0" encoding="utf-8"?>
<p:tagLst xmlns:a="http://schemas.openxmlformats.org/drawingml/2006/main" xmlns:r="http://schemas.openxmlformats.org/officeDocument/2006/relationships" xmlns:p="http://schemas.openxmlformats.org/presentationml/2006/main">
  <p:tag name="AS_UNIQUEID" val="125"/>
</p:tagLst>
</file>

<file path=ppt/tags/tag47.xml><?xml version="1.0" encoding="utf-8"?>
<p:tagLst xmlns:a="http://schemas.openxmlformats.org/drawingml/2006/main" xmlns:r="http://schemas.openxmlformats.org/officeDocument/2006/relationships" xmlns:p="http://schemas.openxmlformats.org/presentationml/2006/main">
  <p:tag name="AS_UNIQUEID" val="126"/>
</p:tagLst>
</file>

<file path=ppt/tags/tag48.xml><?xml version="1.0" encoding="utf-8"?>
<p:tagLst xmlns:a="http://schemas.openxmlformats.org/drawingml/2006/main" xmlns:r="http://schemas.openxmlformats.org/officeDocument/2006/relationships" xmlns:p="http://schemas.openxmlformats.org/presentationml/2006/main">
  <p:tag name="AS_UNIQUEID" val="67"/>
</p:tagLst>
</file>

<file path=ppt/tags/tag49.xml><?xml version="1.0" encoding="utf-8"?>
<p:tagLst xmlns:a="http://schemas.openxmlformats.org/drawingml/2006/main" xmlns:r="http://schemas.openxmlformats.org/officeDocument/2006/relationships" xmlns:p="http://schemas.openxmlformats.org/presentationml/2006/main">
  <p:tag name="AS_UNIQUEID" val="68"/>
</p:tagLst>
</file>

<file path=ppt/tags/tag5.xml><?xml version="1.0" encoding="utf-8"?>
<p:tagLst xmlns:a="http://schemas.openxmlformats.org/drawingml/2006/main" xmlns:r="http://schemas.openxmlformats.org/officeDocument/2006/relationships" xmlns:p="http://schemas.openxmlformats.org/presentationml/2006/main">
  <p:tag name="AS_UNIQUEID" val="111"/>
</p:tagLst>
</file>

<file path=ppt/tags/tag50.xml><?xml version="1.0" encoding="utf-8"?>
<p:tagLst xmlns:a="http://schemas.openxmlformats.org/drawingml/2006/main" xmlns:r="http://schemas.openxmlformats.org/officeDocument/2006/relationships" xmlns:p="http://schemas.openxmlformats.org/presentationml/2006/main">
  <p:tag name="AS_UNIQUEID" val="69"/>
</p:tagLst>
</file>

<file path=ppt/tags/tag51.xml><?xml version="1.0" encoding="utf-8"?>
<p:tagLst xmlns:a="http://schemas.openxmlformats.org/drawingml/2006/main" xmlns:r="http://schemas.openxmlformats.org/officeDocument/2006/relationships" xmlns:p="http://schemas.openxmlformats.org/presentationml/2006/main">
  <p:tag name="AS_UNIQUEID" val="70"/>
</p:tagLst>
</file>

<file path=ppt/tags/tag52.xml><?xml version="1.0" encoding="utf-8"?>
<p:tagLst xmlns:a="http://schemas.openxmlformats.org/drawingml/2006/main" xmlns:r="http://schemas.openxmlformats.org/officeDocument/2006/relationships" xmlns:p="http://schemas.openxmlformats.org/presentationml/2006/main">
  <p:tag name="AS_UNIQUEID" val="71"/>
</p:tagLst>
</file>

<file path=ppt/tags/tag53.xml><?xml version="1.0" encoding="utf-8"?>
<p:tagLst xmlns:a="http://schemas.openxmlformats.org/drawingml/2006/main" xmlns:r="http://schemas.openxmlformats.org/officeDocument/2006/relationships" xmlns:p="http://schemas.openxmlformats.org/presentationml/2006/main">
  <p:tag name="AS_UNIQUEID" val="72"/>
</p:tagLst>
</file>

<file path=ppt/tags/tag54.xml><?xml version="1.0" encoding="utf-8"?>
<p:tagLst xmlns:a="http://schemas.openxmlformats.org/drawingml/2006/main" xmlns:r="http://schemas.openxmlformats.org/officeDocument/2006/relationships" xmlns:p="http://schemas.openxmlformats.org/presentationml/2006/main">
  <p:tag name="AS_UNIQUEID" val="73"/>
</p:tagLst>
</file>

<file path=ppt/tags/tag55.xml><?xml version="1.0" encoding="utf-8"?>
<p:tagLst xmlns:a="http://schemas.openxmlformats.org/drawingml/2006/main" xmlns:r="http://schemas.openxmlformats.org/officeDocument/2006/relationships" xmlns:p="http://schemas.openxmlformats.org/presentationml/2006/main">
  <p:tag name="AS_UNIQUEID" val="74"/>
</p:tagLst>
</file>

<file path=ppt/tags/tag56.xml><?xml version="1.0" encoding="utf-8"?>
<p:tagLst xmlns:a="http://schemas.openxmlformats.org/drawingml/2006/main" xmlns:r="http://schemas.openxmlformats.org/officeDocument/2006/relationships" xmlns:p="http://schemas.openxmlformats.org/presentationml/2006/main">
  <p:tag name="AS_UNIQUEID" val="75"/>
</p:tagLst>
</file>

<file path=ppt/tags/tag57.xml><?xml version="1.0" encoding="utf-8"?>
<p:tagLst xmlns:a="http://schemas.openxmlformats.org/drawingml/2006/main" xmlns:r="http://schemas.openxmlformats.org/officeDocument/2006/relationships" xmlns:p="http://schemas.openxmlformats.org/presentationml/2006/main">
  <p:tag name="AS_UNIQUEID" val="76"/>
</p:tagLst>
</file>

<file path=ppt/tags/tag58.xml><?xml version="1.0" encoding="utf-8"?>
<p:tagLst xmlns:a="http://schemas.openxmlformats.org/drawingml/2006/main" xmlns:r="http://schemas.openxmlformats.org/officeDocument/2006/relationships" xmlns:p="http://schemas.openxmlformats.org/presentationml/2006/main">
  <p:tag name="AS_UNIQUEID" val="127"/>
</p:tagLst>
</file>

<file path=ppt/tags/tag59.xml><?xml version="1.0" encoding="utf-8"?>
<p:tagLst xmlns:a="http://schemas.openxmlformats.org/drawingml/2006/main" xmlns:r="http://schemas.openxmlformats.org/officeDocument/2006/relationships" xmlns:p="http://schemas.openxmlformats.org/presentationml/2006/main">
  <p:tag name="AS_UNIQUEID" val="128"/>
</p:tagLst>
</file>

<file path=ppt/tags/tag6.xml><?xml version="1.0" encoding="utf-8"?>
<p:tagLst xmlns:a="http://schemas.openxmlformats.org/drawingml/2006/main" xmlns:r="http://schemas.openxmlformats.org/officeDocument/2006/relationships" xmlns:p="http://schemas.openxmlformats.org/presentationml/2006/main">
  <p:tag name="AS_UNIQUEID" val="112"/>
</p:tagLst>
</file>

<file path=ppt/tags/tag60.xml><?xml version="1.0" encoding="utf-8"?>
<p:tagLst xmlns:a="http://schemas.openxmlformats.org/drawingml/2006/main" xmlns:r="http://schemas.openxmlformats.org/officeDocument/2006/relationships" xmlns:p="http://schemas.openxmlformats.org/presentationml/2006/main">
  <p:tag name="AS_UNIQUEID" val="129"/>
</p:tagLst>
</file>

<file path=ppt/tags/tag61.xml><?xml version="1.0" encoding="utf-8"?>
<p:tagLst xmlns:a="http://schemas.openxmlformats.org/drawingml/2006/main" xmlns:r="http://schemas.openxmlformats.org/officeDocument/2006/relationships" xmlns:p="http://schemas.openxmlformats.org/presentationml/2006/main">
  <p:tag name="AS_UNIQUEID" val="77"/>
</p:tagLst>
</file>

<file path=ppt/tags/tag62.xml><?xml version="1.0" encoding="utf-8"?>
<p:tagLst xmlns:a="http://schemas.openxmlformats.org/drawingml/2006/main" xmlns:r="http://schemas.openxmlformats.org/officeDocument/2006/relationships" xmlns:p="http://schemas.openxmlformats.org/presentationml/2006/main">
  <p:tag name="AS_UNIQUEID" val="78"/>
</p:tagLst>
</file>

<file path=ppt/tags/tag63.xml><?xml version="1.0" encoding="utf-8"?>
<p:tagLst xmlns:a="http://schemas.openxmlformats.org/drawingml/2006/main" xmlns:r="http://schemas.openxmlformats.org/officeDocument/2006/relationships" xmlns:p="http://schemas.openxmlformats.org/presentationml/2006/main">
  <p:tag name="AS_UNIQUEID" val="79"/>
</p:tagLst>
</file>

<file path=ppt/tags/tag64.xml><?xml version="1.0" encoding="utf-8"?>
<p:tagLst xmlns:a="http://schemas.openxmlformats.org/drawingml/2006/main" xmlns:r="http://schemas.openxmlformats.org/officeDocument/2006/relationships" xmlns:p="http://schemas.openxmlformats.org/presentationml/2006/main">
  <p:tag name="AS_UNIQUEID" val="130"/>
</p:tagLst>
</file>

<file path=ppt/tags/tag65.xml><?xml version="1.0" encoding="utf-8"?>
<p:tagLst xmlns:a="http://schemas.openxmlformats.org/drawingml/2006/main" xmlns:r="http://schemas.openxmlformats.org/officeDocument/2006/relationships" xmlns:p="http://schemas.openxmlformats.org/presentationml/2006/main">
  <p:tag name="AS_UNIQUEID" val="131"/>
</p:tagLst>
</file>

<file path=ppt/tags/tag66.xml><?xml version="1.0" encoding="utf-8"?>
<p:tagLst xmlns:a="http://schemas.openxmlformats.org/drawingml/2006/main" xmlns:r="http://schemas.openxmlformats.org/officeDocument/2006/relationships" xmlns:p="http://schemas.openxmlformats.org/presentationml/2006/main">
  <p:tag name="AS_UNIQUEID" val="132"/>
</p:tagLst>
</file>

<file path=ppt/tags/tag67.xml><?xml version="1.0" encoding="utf-8"?>
<p:tagLst xmlns:a="http://schemas.openxmlformats.org/drawingml/2006/main" xmlns:r="http://schemas.openxmlformats.org/officeDocument/2006/relationships" xmlns:p="http://schemas.openxmlformats.org/presentationml/2006/main">
  <p:tag name="AS_UNIQUEID" val="80"/>
</p:tagLst>
</file>

<file path=ppt/tags/tag68.xml><?xml version="1.0" encoding="utf-8"?>
<p:tagLst xmlns:a="http://schemas.openxmlformats.org/drawingml/2006/main" xmlns:r="http://schemas.openxmlformats.org/officeDocument/2006/relationships" xmlns:p="http://schemas.openxmlformats.org/presentationml/2006/main">
  <p:tag name="AS_UNIQUEID" val="81"/>
</p:tagLst>
</file>

<file path=ppt/tags/tag69.xml><?xml version="1.0" encoding="utf-8"?>
<p:tagLst xmlns:a="http://schemas.openxmlformats.org/drawingml/2006/main" xmlns:r="http://schemas.openxmlformats.org/officeDocument/2006/relationships" xmlns:p="http://schemas.openxmlformats.org/presentationml/2006/main">
  <p:tag name="AS_UNIQUEID" val="82"/>
</p:tagLst>
</file>

<file path=ppt/tags/tag7.xml><?xml version="1.0" encoding="utf-8"?>
<p:tagLst xmlns:a="http://schemas.openxmlformats.org/drawingml/2006/main" xmlns:r="http://schemas.openxmlformats.org/officeDocument/2006/relationships" xmlns:p="http://schemas.openxmlformats.org/presentationml/2006/main">
  <p:tag name="AS_UNIQUEID" val="113"/>
</p:tagLst>
</file>

<file path=ppt/tags/tag70.xml><?xml version="1.0" encoding="utf-8"?>
<p:tagLst xmlns:a="http://schemas.openxmlformats.org/drawingml/2006/main" xmlns:r="http://schemas.openxmlformats.org/officeDocument/2006/relationships" xmlns:p="http://schemas.openxmlformats.org/presentationml/2006/main">
  <p:tag name="AS_UNIQUEID" val="83"/>
</p:tagLst>
</file>

<file path=ppt/tags/tag71.xml><?xml version="1.0" encoding="utf-8"?>
<p:tagLst xmlns:a="http://schemas.openxmlformats.org/drawingml/2006/main" xmlns:r="http://schemas.openxmlformats.org/officeDocument/2006/relationships" xmlns:p="http://schemas.openxmlformats.org/presentationml/2006/main">
  <p:tag name="AS_UNIQUEID" val="84"/>
</p:tagLst>
</file>

<file path=ppt/tags/tag72.xml><?xml version="1.0" encoding="utf-8"?>
<p:tagLst xmlns:a="http://schemas.openxmlformats.org/drawingml/2006/main" xmlns:r="http://schemas.openxmlformats.org/officeDocument/2006/relationships" xmlns:p="http://schemas.openxmlformats.org/presentationml/2006/main">
  <p:tag name="AS_UNIQUEID" val="85"/>
</p:tagLst>
</file>

<file path=ppt/tags/tag73.xml><?xml version="1.0" encoding="utf-8"?>
<p:tagLst xmlns:a="http://schemas.openxmlformats.org/drawingml/2006/main" xmlns:r="http://schemas.openxmlformats.org/officeDocument/2006/relationships" xmlns:p="http://schemas.openxmlformats.org/presentationml/2006/main">
  <p:tag name="AS_UNIQUEID" val="86"/>
</p:tagLst>
</file>

<file path=ppt/tags/tag74.xml><?xml version="1.0" encoding="utf-8"?>
<p:tagLst xmlns:a="http://schemas.openxmlformats.org/drawingml/2006/main" xmlns:r="http://schemas.openxmlformats.org/officeDocument/2006/relationships" xmlns:p="http://schemas.openxmlformats.org/presentationml/2006/main">
  <p:tag name="AS_UNIQUEID" val="87"/>
</p:tagLst>
</file>

<file path=ppt/tags/tag75.xml><?xml version="1.0" encoding="utf-8"?>
<p:tagLst xmlns:a="http://schemas.openxmlformats.org/drawingml/2006/main" xmlns:r="http://schemas.openxmlformats.org/officeDocument/2006/relationships" xmlns:p="http://schemas.openxmlformats.org/presentationml/2006/main">
  <p:tag name="AS_UNIQUEID" val="88"/>
</p:tagLst>
</file>

<file path=ppt/tags/tag76.xml><?xml version="1.0" encoding="utf-8"?>
<p:tagLst xmlns:a="http://schemas.openxmlformats.org/drawingml/2006/main" xmlns:r="http://schemas.openxmlformats.org/officeDocument/2006/relationships" xmlns:p="http://schemas.openxmlformats.org/presentationml/2006/main">
  <p:tag name="AS_UNIQUEID" val="89"/>
</p:tagLst>
</file>

<file path=ppt/tags/tag77.xml><?xml version="1.0" encoding="utf-8"?>
<p:tagLst xmlns:a="http://schemas.openxmlformats.org/drawingml/2006/main" xmlns:r="http://schemas.openxmlformats.org/officeDocument/2006/relationships" xmlns:p="http://schemas.openxmlformats.org/presentationml/2006/main">
  <p:tag name="AS_UNIQUEID" val="90"/>
</p:tagLst>
</file>

<file path=ppt/tags/tag78.xml><?xml version="1.0" encoding="utf-8"?>
<p:tagLst xmlns:a="http://schemas.openxmlformats.org/drawingml/2006/main" xmlns:r="http://schemas.openxmlformats.org/officeDocument/2006/relationships" xmlns:p="http://schemas.openxmlformats.org/presentationml/2006/main">
  <p:tag name="AS_UNIQUEID" val="91"/>
</p:tagLst>
</file>

<file path=ppt/tags/tag79.xml><?xml version="1.0" encoding="utf-8"?>
<p:tagLst xmlns:a="http://schemas.openxmlformats.org/drawingml/2006/main" xmlns:r="http://schemas.openxmlformats.org/officeDocument/2006/relationships" xmlns:p="http://schemas.openxmlformats.org/presentationml/2006/main">
  <p:tag name="AS_UNIQUEID" val="92"/>
</p:tagLst>
</file>

<file path=ppt/tags/tag8.xml><?xml version="1.0" encoding="utf-8"?>
<p:tagLst xmlns:a="http://schemas.openxmlformats.org/drawingml/2006/main" xmlns:r="http://schemas.openxmlformats.org/officeDocument/2006/relationships" xmlns:p="http://schemas.openxmlformats.org/presentationml/2006/main">
  <p:tag name="AS_UNIQUEID" val="114"/>
</p:tagLst>
</file>

<file path=ppt/tags/tag80.xml><?xml version="1.0" encoding="utf-8"?>
<p:tagLst xmlns:a="http://schemas.openxmlformats.org/drawingml/2006/main" xmlns:r="http://schemas.openxmlformats.org/officeDocument/2006/relationships" xmlns:p="http://schemas.openxmlformats.org/presentationml/2006/main">
  <p:tag name="AS_UNIQUEID" val="93"/>
</p:tagLst>
</file>

<file path=ppt/tags/tag81.xml><?xml version="1.0" encoding="utf-8"?>
<p:tagLst xmlns:a="http://schemas.openxmlformats.org/drawingml/2006/main" xmlns:r="http://schemas.openxmlformats.org/officeDocument/2006/relationships" xmlns:p="http://schemas.openxmlformats.org/presentationml/2006/main">
  <p:tag name="AS_UNIQUEID" val="94"/>
</p:tagLst>
</file>

<file path=ppt/tags/tag82.xml><?xml version="1.0" encoding="utf-8"?>
<p:tagLst xmlns:a="http://schemas.openxmlformats.org/drawingml/2006/main" xmlns:r="http://schemas.openxmlformats.org/officeDocument/2006/relationships" xmlns:p="http://schemas.openxmlformats.org/presentationml/2006/main">
  <p:tag name="AS_UNIQUEID" val="95"/>
</p:tagLst>
</file>

<file path=ppt/tags/tag83.xml><?xml version="1.0" encoding="utf-8"?>
<p:tagLst xmlns:a="http://schemas.openxmlformats.org/drawingml/2006/main" xmlns:r="http://schemas.openxmlformats.org/officeDocument/2006/relationships" xmlns:p="http://schemas.openxmlformats.org/presentationml/2006/main">
  <p:tag name="AS_UNIQUEID" val="133"/>
</p:tagLst>
</file>

<file path=ppt/tags/tag84.xml><?xml version="1.0" encoding="utf-8"?>
<p:tagLst xmlns:a="http://schemas.openxmlformats.org/drawingml/2006/main" xmlns:r="http://schemas.openxmlformats.org/officeDocument/2006/relationships" xmlns:p="http://schemas.openxmlformats.org/presentationml/2006/main">
  <p:tag name="AS_UNIQUEID" val="134"/>
</p:tagLst>
</file>

<file path=ppt/tags/tag85.xml><?xml version="1.0" encoding="utf-8"?>
<p:tagLst xmlns:a="http://schemas.openxmlformats.org/drawingml/2006/main" xmlns:r="http://schemas.openxmlformats.org/officeDocument/2006/relationships" xmlns:p="http://schemas.openxmlformats.org/presentationml/2006/main">
  <p:tag name="AS_UNIQUEID" val="135"/>
</p:tagLst>
</file>

<file path=ppt/tags/tag86.xml><?xml version="1.0" encoding="utf-8"?>
<p:tagLst xmlns:a="http://schemas.openxmlformats.org/drawingml/2006/main" xmlns:r="http://schemas.openxmlformats.org/officeDocument/2006/relationships" xmlns:p="http://schemas.openxmlformats.org/presentationml/2006/main">
  <p:tag name="AS_UNIQUEID" val="97"/>
</p:tagLst>
</file>

<file path=ppt/tags/tag87.xml><?xml version="1.0" encoding="utf-8"?>
<p:tagLst xmlns:a="http://schemas.openxmlformats.org/drawingml/2006/main" xmlns:r="http://schemas.openxmlformats.org/officeDocument/2006/relationships" xmlns:p="http://schemas.openxmlformats.org/presentationml/2006/main">
  <p:tag name="AS_UNIQUEID" val="98"/>
</p:tagLst>
</file>

<file path=ppt/tags/tag88.xml><?xml version="1.0" encoding="utf-8"?>
<p:tagLst xmlns:a="http://schemas.openxmlformats.org/drawingml/2006/main" xmlns:r="http://schemas.openxmlformats.org/officeDocument/2006/relationships" xmlns:p="http://schemas.openxmlformats.org/presentationml/2006/main">
  <p:tag name="AS_UNIQUEID" val="102"/>
</p:tagLst>
</file>

<file path=ppt/tags/tag89.xml><?xml version="1.0" encoding="utf-8"?>
<p:tagLst xmlns:a="http://schemas.openxmlformats.org/drawingml/2006/main" xmlns:r="http://schemas.openxmlformats.org/officeDocument/2006/relationships" xmlns:p="http://schemas.openxmlformats.org/presentationml/2006/main">
  <p:tag name="AS_UNIQUEID" val="103"/>
</p:tagLst>
</file>

<file path=ppt/tags/tag9.xml><?xml version="1.0" encoding="utf-8"?>
<p:tagLst xmlns:a="http://schemas.openxmlformats.org/drawingml/2006/main" xmlns:r="http://schemas.openxmlformats.org/officeDocument/2006/relationships" xmlns:p="http://schemas.openxmlformats.org/presentationml/2006/main">
  <p:tag name="AS_UNIQUEID" val="115"/>
</p:tagLst>
</file>

<file path=ppt/tags/tag90.xml><?xml version="1.0" encoding="utf-8"?>
<p:tagLst xmlns:a="http://schemas.openxmlformats.org/drawingml/2006/main" xmlns:r="http://schemas.openxmlformats.org/officeDocument/2006/relationships" xmlns:p="http://schemas.openxmlformats.org/presentationml/2006/main">
  <p:tag name="AS_UNIQUEID" val="104"/>
</p:tagLst>
</file>

<file path=ppt/tags/tag91.xml><?xml version="1.0" encoding="utf-8"?>
<p:tagLst xmlns:a="http://schemas.openxmlformats.org/drawingml/2006/main" xmlns:r="http://schemas.openxmlformats.org/officeDocument/2006/relationships" xmlns:p="http://schemas.openxmlformats.org/presentationml/2006/main">
  <p:tag name="AS_UNIQUEID" val="105"/>
</p:tagLst>
</file>

<file path=ppt/tags/tag92.xml><?xml version="1.0" encoding="utf-8"?>
<p:tagLst xmlns:a="http://schemas.openxmlformats.org/drawingml/2006/main" xmlns:r="http://schemas.openxmlformats.org/officeDocument/2006/relationships" xmlns:p="http://schemas.openxmlformats.org/presentationml/2006/main">
  <p:tag name="AS_UNIQUEID" val="136"/>
</p:tagLst>
</file>

<file path=ppt/tags/tag93.xml><?xml version="1.0" encoding="utf-8"?>
<p:tagLst xmlns:a="http://schemas.openxmlformats.org/drawingml/2006/main" xmlns:r="http://schemas.openxmlformats.org/officeDocument/2006/relationships" xmlns:p="http://schemas.openxmlformats.org/presentationml/2006/main">
  <p:tag name="AS_UNIQUEID" val="137"/>
</p:tagLst>
</file>

<file path=ppt/tags/tag94.xml><?xml version="1.0" encoding="utf-8"?>
<p:tagLst xmlns:a="http://schemas.openxmlformats.org/drawingml/2006/main" xmlns:r="http://schemas.openxmlformats.org/officeDocument/2006/relationships" xmlns:p="http://schemas.openxmlformats.org/presentationml/2006/main">
  <p:tag name="AS_UNIQUEID" val="138"/>
</p:tagLst>
</file>

<file path=ppt/tags/tag95.xml><?xml version="1.0" encoding="utf-8"?>
<p:tagLst xmlns:a="http://schemas.openxmlformats.org/drawingml/2006/main" xmlns:r="http://schemas.openxmlformats.org/officeDocument/2006/relationships" xmlns:p="http://schemas.openxmlformats.org/presentationml/2006/main">
  <p:tag name="AS_UNIQUEID" val="107"/>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68977</TotalTime>
  <Words>2854</Words>
  <Application>Microsoft Office PowerPoint</Application>
  <PresentationFormat>Presentazione su schermo (4:3)</PresentationFormat>
  <Paragraphs>77</Paragraphs>
  <Slides>15</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15</vt:i4>
      </vt:variant>
    </vt:vector>
  </HeadingPairs>
  <TitlesOfParts>
    <vt:vector size="28" baseType="lpstr">
      <vt:lpstr>HelveticaNeue</vt:lpstr>
      <vt:lpstr>Arial</vt:lpstr>
      <vt:lpstr>Bookman Old Style</vt:lpstr>
      <vt:lpstr>Calibri</vt:lpstr>
      <vt:lpstr>Calibri Light</vt:lpstr>
      <vt:lpstr>Comic Sans MS</vt:lpstr>
      <vt:lpstr>Copperplate Gothic Bold</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1ST EPISTLE TO THE CORINTHIANS</vt:lpstr>
      <vt:lpstr>così come io mi sforzo di piacere a tutti in tutto, senza cercare il mio interesse ma quello di molti, perché giungano alla salvezza. Diventate miei imitatori, come io lo sono di Cristo. (1Cor 10, 33-11,1) </vt:lpstr>
      <vt:lpstr>GOSPEL ACCORD. TO MARK</vt:lpstr>
      <vt:lpstr>Presentazione standard di PowerPoint</vt:lpstr>
      <vt:lpstr>Presentazione standard di PowerPoint</vt:lpstr>
      <vt:lpstr>come testimonianza per loro». Ma quello si allontanò e si mise a proclamare e a divulgare il fatto, tanto che Gesù non poteva più entrare pubblicamente in una città, ma rimaneva fuori, in luoghi deserti; e venivano a lui da ogni parte. (Mc 1, 45)</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2996</cp:revision>
  <cp:lastPrinted>1601-01-01T00:00:00Z</cp:lastPrinted>
  <dcterms:created xsi:type="dcterms:W3CDTF">2007-05-09T13:51:32Z</dcterms:created>
  <dcterms:modified xsi:type="dcterms:W3CDTF">2024-02-06T05:15:27Z</dcterms:modified>
  <cp:category/>
</cp:coreProperties>
</file>