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3.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4.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5.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6.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7.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674" r:id="rId2"/>
    <p:sldId id="392" r:id="rId3"/>
    <p:sldId id="497" r:id="rId4"/>
    <p:sldId id="750" r:id="rId5"/>
    <p:sldId id="337" r:id="rId6"/>
    <p:sldId id="743" r:id="rId7"/>
    <p:sldId id="775" r:id="rId8"/>
    <p:sldId id="776" r:id="rId9"/>
    <p:sldId id="694" r:id="rId10"/>
    <p:sldId id="319" r:id="rId11"/>
    <p:sldId id="624" r:id="rId12"/>
    <p:sldId id="772" r:id="rId13"/>
    <p:sldId id="723" r:id="rId14"/>
    <p:sldId id="288" r:id="rId15"/>
    <p:sldId id="728" r:id="rId16"/>
    <p:sldId id="724" r:id="rId17"/>
    <p:sldId id="553" r:id="rId18"/>
    <p:sldId id="727" r:id="rId19"/>
  </p:sldIdLst>
  <p:sldSz cx="9144000" cy="6858000" type="screen4x3"/>
  <p:notesSz cx="6858000" cy="9144000"/>
  <p:custDataLst>
    <p:tags r:id="rId22"/>
  </p:custDataLst>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FFCC"/>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29" autoAdjust="0"/>
    <p:restoredTop sz="91822" autoAdjust="0"/>
  </p:normalViewPr>
  <p:slideViewPr>
    <p:cSldViewPr>
      <p:cViewPr varScale="1">
        <p:scale>
          <a:sx n="99" d="100"/>
          <a:sy n="99" d="100"/>
        </p:scale>
        <p:origin x="744"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7B346266-5D51-549B-C9FC-E4DBE58564E1}"/>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solidFill>
                  <a:schemeClr val="tx2"/>
                </a:solidFill>
                <a:latin typeface="Tw Cen MT Condensed Extra Bold" panose="020B0803020202020204" pitchFamily="34" charset="0"/>
              </a:defRPr>
            </a:lvl1pPr>
          </a:lstStyle>
          <a:p>
            <a:endParaRPr lang="it-IT" altLang="it-IT"/>
          </a:p>
        </p:txBody>
      </p:sp>
      <p:sp>
        <p:nvSpPr>
          <p:cNvPr id="21507" name="Rectangle 3">
            <a:extLst>
              <a:ext uri="{FF2B5EF4-FFF2-40B4-BE49-F238E27FC236}">
                <a16:creationId xmlns:a16="http://schemas.microsoft.com/office/drawing/2014/main" id="{DABCB6CD-A293-E3CE-06C2-D213D01D21EC}"/>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endParaRPr lang="it-IT" altLang="it-IT"/>
          </a:p>
        </p:txBody>
      </p:sp>
      <p:sp>
        <p:nvSpPr>
          <p:cNvPr id="21508" name="Rectangle 4">
            <a:extLst>
              <a:ext uri="{FF2B5EF4-FFF2-40B4-BE49-F238E27FC236}">
                <a16:creationId xmlns:a16="http://schemas.microsoft.com/office/drawing/2014/main" id="{A59D5943-7BA1-B546-1BDC-5CB78DA326C3}"/>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7EDBA62E-4153-C834-3A9A-3AA55C2088A2}"/>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1A649CF3-2449-482F-9A4E-5343EBCBC7E0}"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C8B0C276-5ECC-B06B-B015-C6F88FA8F47E}"/>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it-IT" altLang="it-IT"/>
          </a:p>
        </p:txBody>
      </p:sp>
      <p:sp>
        <p:nvSpPr>
          <p:cNvPr id="20483" name="Rectangle 3">
            <a:extLst>
              <a:ext uri="{FF2B5EF4-FFF2-40B4-BE49-F238E27FC236}">
                <a16:creationId xmlns:a16="http://schemas.microsoft.com/office/drawing/2014/main" id="{18B4E87B-FE0A-64AD-80FA-66DE5BE1A629}"/>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it-IT" altLang="it-IT"/>
          </a:p>
        </p:txBody>
      </p:sp>
      <p:sp>
        <p:nvSpPr>
          <p:cNvPr id="13316" name="Rectangle 4">
            <a:extLst>
              <a:ext uri="{FF2B5EF4-FFF2-40B4-BE49-F238E27FC236}">
                <a16:creationId xmlns:a16="http://schemas.microsoft.com/office/drawing/2014/main" id="{8A8B966A-457C-9E41-AB51-5395AF544065}"/>
              </a:ext>
            </a:extLst>
          </p:cNvPr>
          <p:cNvSpPr>
            <a:spLocks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7A660075-6A2E-C8E8-D72B-1B0F4B269FEA}"/>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0486" name="Rectangle 6">
            <a:extLst>
              <a:ext uri="{FF2B5EF4-FFF2-40B4-BE49-F238E27FC236}">
                <a16:creationId xmlns:a16="http://schemas.microsoft.com/office/drawing/2014/main" id="{9C4C4161-9122-BA0C-315B-4B2342969D4D}"/>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it-IT" altLang="it-IT"/>
          </a:p>
        </p:txBody>
      </p:sp>
      <p:sp>
        <p:nvSpPr>
          <p:cNvPr id="653319" name="Rectangle 7">
            <a:extLst>
              <a:ext uri="{FF2B5EF4-FFF2-40B4-BE49-F238E27FC236}">
                <a16:creationId xmlns:a16="http://schemas.microsoft.com/office/drawing/2014/main" id="{511440AA-E6A5-C83A-F199-D17E9E6DAE88}"/>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8CAE3273-8B73-48E7-A159-0F168596B1FA}"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5" Type="http://schemas.openxmlformats.org/officeDocument/2006/relationships/slide" Target="../slides/slide5.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slide" Target="../slides/slide9.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5" Type="http://schemas.openxmlformats.org/officeDocument/2006/relationships/slide" Target="../slides/slide10.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5" Type="http://schemas.openxmlformats.org/officeDocument/2006/relationships/slide" Target="../slides/slide14.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5" Type="http://schemas.openxmlformats.org/officeDocument/2006/relationships/slide" Target="../slides/slide17.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BAF5E6F9-C1BA-15FC-599C-3F0E7406789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1ED00969-83BE-48A5-8DC3-034C48427562}" type="slidenum">
              <a:rPr lang="it-IT" altLang="it-IT" sz="1200"/>
              <a:pPr/>
              <a:t>2</a:t>
            </a:fld>
            <a:endParaRPr lang="it-IT" altLang="it-IT" sz="1200"/>
          </a:p>
        </p:txBody>
      </p:sp>
      <p:sp>
        <p:nvSpPr>
          <p:cNvPr id="17411" name="Rectangle 2">
            <a:extLst>
              <a:ext uri="{FF2B5EF4-FFF2-40B4-BE49-F238E27FC236}">
                <a16:creationId xmlns:a16="http://schemas.microsoft.com/office/drawing/2014/main" id="{727B7310-1B75-DE49-D4E5-037D8FD7BFF2}"/>
              </a:ext>
            </a:extLst>
          </p:cNvPr>
          <p:cNvSpPr>
            <a:spLocks noChangeArrowheads="1" noTextEdit="1"/>
          </p:cNvSpPr>
          <p:nvPr>
            <p:ph type="sldImg"/>
            <p:custDataLst>
              <p:tags r:id="rId2"/>
            </p:custDataLst>
          </p:nvPr>
        </p:nvSpPr>
        <p:spPr>
          <a:ln cap="flat">
            <a:headEnd type="none" w="med" len="med"/>
            <a:tailEnd type="none" w="med" len="med"/>
          </a:ln>
        </p:spPr>
      </p:sp>
      <p:sp>
        <p:nvSpPr>
          <p:cNvPr id="17412" name="Rectangle 3">
            <a:extLst>
              <a:ext uri="{FF2B5EF4-FFF2-40B4-BE49-F238E27FC236}">
                <a16:creationId xmlns:a16="http://schemas.microsoft.com/office/drawing/2014/main" id="{F68A91C6-2C7B-8C9E-5765-0523DEC8BE43}"/>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F53CE335-763E-A3B6-F9E2-F5147CB0F6DB}"/>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09C274BD-6AA8-4C37-A83D-7AF6E4ED2B9E}" type="slidenum">
              <a:rPr lang="it-IT" altLang="it-IT" sz="1200"/>
              <a:pPr/>
              <a:t>3</a:t>
            </a:fld>
            <a:endParaRPr lang="it-IT" altLang="it-IT" sz="1200"/>
          </a:p>
        </p:txBody>
      </p:sp>
      <p:sp>
        <p:nvSpPr>
          <p:cNvPr id="19459" name="Rectangle 2">
            <a:extLst>
              <a:ext uri="{FF2B5EF4-FFF2-40B4-BE49-F238E27FC236}">
                <a16:creationId xmlns:a16="http://schemas.microsoft.com/office/drawing/2014/main" id="{8779B61E-AA65-130F-4FA8-AA1BF6AAE794}"/>
              </a:ext>
            </a:extLst>
          </p:cNvPr>
          <p:cNvSpPr>
            <a:spLocks noChangeArrowheads="1" noTextEdit="1"/>
          </p:cNvSpPr>
          <p:nvPr>
            <p:ph type="sldImg"/>
            <p:custDataLst>
              <p:tags r:id="rId2"/>
            </p:custDataLst>
          </p:nvPr>
        </p:nvSpPr>
        <p:spPr>
          <a:ln cap="flat">
            <a:headEnd type="none" w="med" len="med"/>
            <a:tailEnd type="none" w="med" len="med"/>
          </a:ln>
        </p:spPr>
      </p:sp>
      <p:sp>
        <p:nvSpPr>
          <p:cNvPr id="19460" name="Rectangle 3">
            <a:extLst>
              <a:ext uri="{FF2B5EF4-FFF2-40B4-BE49-F238E27FC236}">
                <a16:creationId xmlns:a16="http://schemas.microsoft.com/office/drawing/2014/main" id="{CC8D1754-02CF-E286-B5B6-E9BF829ED7C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4BA96EE4-A203-C8BA-84E7-E8172AECA976}"/>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481AEE7A-A173-4758-A0AE-16B8DD92A873}" type="slidenum">
              <a:rPr lang="it-IT" altLang="it-IT" sz="1200"/>
              <a:pPr/>
              <a:t>5</a:t>
            </a:fld>
            <a:endParaRPr lang="it-IT" altLang="it-IT" sz="1200"/>
          </a:p>
        </p:txBody>
      </p:sp>
      <p:sp>
        <p:nvSpPr>
          <p:cNvPr id="22531" name="Rectangle 2">
            <a:extLst>
              <a:ext uri="{FF2B5EF4-FFF2-40B4-BE49-F238E27FC236}">
                <a16:creationId xmlns:a16="http://schemas.microsoft.com/office/drawing/2014/main" id="{101E1C96-EFC1-5036-CF62-6AE23AEB4DCD}"/>
              </a:ext>
            </a:extLst>
          </p:cNvPr>
          <p:cNvSpPr>
            <a:spLocks noChangeArrowheads="1" noTextEdit="1"/>
          </p:cNvSpPr>
          <p:nvPr>
            <p:ph type="sldImg"/>
            <p:custDataLst>
              <p:tags r:id="rId2"/>
            </p:custDataLst>
          </p:nvPr>
        </p:nvSpPr>
        <p:spPr>
          <a:ln cap="flat">
            <a:headEnd type="none" w="med" len="med"/>
            <a:tailEnd type="none" w="med" len="med"/>
          </a:ln>
        </p:spPr>
      </p:sp>
      <p:sp>
        <p:nvSpPr>
          <p:cNvPr id="22532" name="Rectangle 3">
            <a:extLst>
              <a:ext uri="{FF2B5EF4-FFF2-40B4-BE49-F238E27FC236}">
                <a16:creationId xmlns:a16="http://schemas.microsoft.com/office/drawing/2014/main" id="{FC38B624-E546-EF66-6282-7B70DB3BFF7B}"/>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A1B4EE14-76E8-4C34-DEA0-6C63595092A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1C080D89-B5F2-4F8C-966E-60CC6756A262}" type="slidenum">
              <a:rPr lang="it-IT" altLang="it-IT" sz="1200"/>
              <a:pPr/>
              <a:t>9</a:t>
            </a:fld>
            <a:endParaRPr lang="it-IT" altLang="it-IT" sz="1200"/>
          </a:p>
        </p:txBody>
      </p:sp>
      <p:sp>
        <p:nvSpPr>
          <p:cNvPr id="27651" name="Rectangle 2">
            <a:extLst>
              <a:ext uri="{FF2B5EF4-FFF2-40B4-BE49-F238E27FC236}">
                <a16:creationId xmlns:a16="http://schemas.microsoft.com/office/drawing/2014/main" id="{E3F369B8-F8F7-69BC-6660-D038223FA9E3}"/>
              </a:ext>
            </a:extLst>
          </p:cNvPr>
          <p:cNvSpPr>
            <a:spLocks noChangeArrowheads="1" noTextEdit="1"/>
          </p:cNvSpPr>
          <p:nvPr>
            <p:ph type="sldImg"/>
            <p:custDataLst>
              <p:tags r:id="rId2"/>
            </p:custDataLst>
          </p:nvPr>
        </p:nvSpPr>
        <p:spPr>
          <a:solidFill>
            <a:srgbClr val="FFFFFF"/>
          </a:solidFill>
          <a:ln cap="flat">
            <a:headEnd type="none" w="med" len="med"/>
            <a:tailEnd type="none" w="med" len="med"/>
          </a:ln>
        </p:spPr>
      </p:sp>
      <p:sp>
        <p:nvSpPr>
          <p:cNvPr id="27652" name="Rectangle 3">
            <a:extLst>
              <a:ext uri="{FF2B5EF4-FFF2-40B4-BE49-F238E27FC236}">
                <a16:creationId xmlns:a16="http://schemas.microsoft.com/office/drawing/2014/main" id="{974FFA7E-CDEA-7F97-D315-9E6A2B3715E4}"/>
              </a:ext>
            </a:extLst>
          </p:cNvPr>
          <p:cNvSpPr>
            <a:spLocks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CF05916-29F8-849D-5848-0F609D0EDDE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04797FD0-9861-41C6-938D-EF5F4D07D3FF}" type="slidenum">
              <a:rPr lang="it-IT" altLang="it-IT" sz="1200"/>
              <a:pPr/>
              <a:t>10</a:t>
            </a:fld>
            <a:endParaRPr lang="it-IT" altLang="it-IT" sz="1200"/>
          </a:p>
        </p:txBody>
      </p:sp>
      <p:sp>
        <p:nvSpPr>
          <p:cNvPr id="29699" name="Rectangle 2">
            <a:extLst>
              <a:ext uri="{FF2B5EF4-FFF2-40B4-BE49-F238E27FC236}">
                <a16:creationId xmlns:a16="http://schemas.microsoft.com/office/drawing/2014/main" id="{63897248-2D2A-3E45-73D1-2166832267DF}"/>
              </a:ext>
            </a:extLst>
          </p:cNvPr>
          <p:cNvSpPr>
            <a:spLocks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F86CDBE9-40FC-3DFD-E3C9-8D8C6ED89D4D}"/>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A25D3914-5F0F-2F87-7A4A-101F91639DB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BE5A429D-D489-4F5F-9DCA-33C6D698FECD}" type="slidenum">
              <a:rPr lang="it-IT" altLang="it-IT" sz="1200"/>
              <a:pPr/>
              <a:t>14</a:t>
            </a:fld>
            <a:endParaRPr lang="it-IT" altLang="it-IT" sz="1200"/>
          </a:p>
        </p:txBody>
      </p:sp>
      <p:sp>
        <p:nvSpPr>
          <p:cNvPr id="34819" name="Rectangle 2">
            <a:extLst>
              <a:ext uri="{FF2B5EF4-FFF2-40B4-BE49-F238E27FC236}">
                <a16:creationId xmlns:a16="http://schemas.microsoft.com/office/drawing/2014/main" id="{3012EE35-A2FE-AB6F-363E-5AD641424AEE}"/>
              </a:ext>
            </a:extLst>
          </p:cNvPr>
          <p:cNvSpPr>
            <a:spLocks noChangeArrowheads="1" noTextEdit="1"/>
          </p:cNvSpPr>
          <p:nvPr>
            <p:ph type="sldImg"/>
            <p:custDataLst>
              <p:tags r:id="rId2"/>
            </p:custDataLst>
          </p:nvPr>
        </p:nvSpPr>
        <p:spPr>
          <a:ln cap="flat">
            <a:headEnd type="none" w="med" len="med"/>
            <a:tailEnd type="none" w="med" len="med"/>
          </a:ln>
        </p:spPr>
      </p:sp>
      <p:sp>
        <p:nvSpPr>
          <p:cNvPr id="34820" name="Rectangle 3">
            <a:extLst>
              <a:ext uri="{FF2B5EF4-FFF2-40B4-BE49-F238E27FC236}">
                <a16:creationId xmlns:a16="http://schemas.microsoft.com/office/drawing/2014/main" id="{1F1545AA-5B9D-4D60-76D9-5596DFC06914}"/>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AFA912FA-B74A-D772-C72E-BDA73F6BAA7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7C63C1E3-AB40-4EF2-8DD1-F0088F5F2204}" type="slidenum">
              <a:rPr lang="it-IT" altLang="it-IT" sz="1200"/>
              <a:pPr/>
              <a:t>17</a:t>
            </a:fld>
            <a:endParaRPr lang="it-IT" altLang="it-IT" sz="1200"/>
          </a:p>
        </p:txBody>
      </p:sp>
      <p:sp>
        <p:nvSpPr>
          <p:cNvPr id="38915" name="Rectangle 2">
            <a:extLst>
              <a:ext uri="{FF2B5EF4-FFF2-40B4-BE49-F238E27FC236}">
                <a16:creationId xmlns:a16="http://schemas.microsoft.com/office/drawing/2014/main" id="{85EEB2F8-84CB-EFC0-75A9-487E7AD4CE3C}"/>
              </a:ext>
            </a:extLst>
          </p:cNvPr>
          <p:cNvSpPr>
            <a:spLocks noChangeArrowheads="1" noTextEdit="1"/>
          </p:cNvSpPr>
          <p:nvPr>
            <p:ph type="sldImg"/>
            <p:custDataLst>
              <p:tags r:id="rId2"/>
            </p:custDataLst>
          </p:nvPr>
        </p:nvSpPr>
        <p:spPr>
          <a:ln cap="flat">
            <a:headEnd type="none" w="med" len="med"/>
            <a:tailEnd type="none" w="med" len="med"/>
          </a:ln>
        </p:spPr>
      </p:sp>
      <p:sp>
        <p:nvSpPr>
          <p:cNvPr id="38916" name="Rectangle 3">
            <a:extLst>
              <a:ext uri="{FF2B5EF4-FFF2-40B4-BE49-F238E27FC236}">
                <a16:creationId xmlns:a16="http://schemas.microsoft.com/office/drawing/2014/main" id="{6922CC3F-B434-E148-D951-663E1F0C9CC6}"/>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DD4517BD-7AEF-8011-017B-9CE6B92663C4}"/>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82DDDA08-BFD4-B58A-779F-B31EC40A6524}"/>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6E3D6DA0-27BA-478F-F1D3-7C1FC6BF90C5}"/>
              </a:ext>
            </a:extLst>
          </p:cNvPr>
          <p:cNvSpPr>
            <a:spLocks noGrp="1" noChangeArrowheads="1"/>
          </p:cNvSpPr>
          <p:nvPr>
            <p:ph type="sldNum" sz="quarter" idx="12"/>
          </p:nvPr>
        </p:nvSpPr>
        <p:spPr/>
        <p:txBody>
          <a:bodyPr/>
          <a:lstStyle>
            <a:lvl1pPr>
              <a:defRPr/>
            </a:lvl1pPr>
          </a:lstStyle>
          <a:p>
            <a:fld id="{3D9B3454-519B-4B9E-A8D7-C29CEB4FC444}" type="slidenum">
              <a:rPr lang="it-IT" altLang="it-IT"/>
              <a:pPr/>
              <a:t>‹N›</a:t>
            </a:fld>
            <a:endParaRPr lang="it-IT" altLang="it-IT"/>
          </a:p>
        </p:txBody>
      </p:sp>
    </p:spTree>
    <p:extLst>
      <p:ext uri="{BB962C8B-B14F-4D97-AF65-F5344CB8AC3E}">
        <p14:creationId xmlns:p14="http://schemas.microsoft.com/office/powerpoint/2010/main" val="2090248748"/>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B4644331-B7D0-5958-7A75-43DFDF0D8614}"/>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8FE27EB4-D25D-8486-3FCC-AFDB016B7125}"/>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607B5EBD-B8E8-4611-9723-E8E872802772}"/>
              </a:ext>
            </a:extLst>
          </p:cNvPr>
          <p:cNvSpPr>
            <a:spLocks noGrp="1" noChangeArrowheads="1"/>
          </p:cNvSpPr>
          <p:nvPr>
            <p:ph type="sldNum" sz="quarter" idx="12"/>
          </p:nvPr>
        </p:nvSpPr>
        <p:spPr/>
        <p:txBody>
          <a:bodyPr/>
          <a:lstStyle>
            <a:lvl1pPr>
              <a:defRPr/>
            </a:lvl1pPr>
          </a:lstStyle>
          <a:p>
            <a:fld id="{AD6B520C-1591-4E3C-8F59-B6555922F9AC}" type="slidenum">
              <a:rPr lang="it-IT" altLang="it-IT"/>
              <a:pPr/>
              <a:t>‹N›</a:t>
            </a:fld>
            <a:endParaRPr lang="it-IT" altLang="it-IT"/>
          </a:p>
        </p:txBody>
      </p:sp>
    </p:spTree>
    <p:extLst>
      <p:ext uri="{BB962C8B-B14F-4D97-AF65-F5344CB8AC3E}">
        <p14:creationId xmlns:p14="http://schemas.microsoft.com/office/powerpoint/2010/main" val="680511954"/>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3DC89D97-8449-6679-9D1F-5DA4227B8220}"/>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B7CA5FF9-8E87-FD5A-8BEA-A0CF7A6E1BB3}"/>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CEA3B96C-CC3A-B5FB-DFD6-3AA04670FBB1}"/>
              </a:ext>
            </a:extLst>
          </p:cNvPr>
          <p:cNvSpPr>
            <a:spLocks noGrp="1" noChangeArrowheads="1"/>
          </p:cNvSpPr>
          <p:nvPr>
            <p:ph type="sldNum" sz="quarter" idx="12"/>
          </p:nvPr>
        </p:nvSpPr>
        <p:spPr/>
        <p:txBody>
          <a:bodyPr/>
          <a:lstStyle>
            <a:lvl1pPr>
              <a:defRPr/>
            </a:lvl1pPr>
          </a:lstStyle>
          <a:p>
            <a:fld id="{F2CF9A8B-0C4A-4C6D-9169-26D42AE0CCBB}" type="slidenum">
              <a:rPr lang="it-IT" altLang="it-IT"/>
              <a:pPr/>
              <a:t>‹N›</a:t>
            </a:fld>
            <a:endParaRPr lang="it-IT" altLang="it-IT"/>
          </a:p>
        </p:txBody>
      </p:sp>
    </p:spTree>
    <p:extLst>
      <p:ext uri="{BB962C8B-B14F-4D97-AF65-F5344CB8AC3E}">
        <p14:creationId xmlns:p14="http://schemas.microsoft.com/office/powerpoint/2010/main" val="738370962"/>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21DEDDCF-C1B7-2CCF-C8E1-50796B433E5A}"/>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3935BDD2-DB0C-643D-3908-B07E873B645F}"/>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B55F05BA-E68F-AF89-9893-DE5287F2152A}"/>
              </a:ext>
            </a:extLst>
          </p:cNvPr>
          <p:cNvSpPr>
            <a:spLocks noGrp="1" noChangeArrowheads="1"/>
          </p:cNvSpPr>
          <p:nvPr>
            <p:ph type="sldNum" sz="quarter" idx="12"/>
          </p:nvPr>
        </p:nvSpPr>
        <p:spPr/>
        <p:txBody>
          <a:bodyPr/>
          <a:lstStyle>
            <a:lvl1pPr>
              <a:defRPr/>
            </a:lvl1pPr>
          </a:lstStyle>
          <a:p>
            <a:fld id="{FA3E9554-2AB9-4FAB-8693-3FE20A4D32E8}" type="slidenum">
              <a:rPr lang="it-IT" altLang="it-IT"/>
              <a:pPr/>
              <a:t>‹N›</a:t>
            </a:fld>
            <a:endParaRPr lang="it-IT" altLang="it-IT"/>
          </a:p>
        </p:txBody>
      </p:sp>
    </p:spTree>
    <p:extLst>
      <p:ext uri="{BB962C8B-B14F-4D97-AF65-F5344CB8AC3E}">
        <p14:creationId xmlns:p14="http://schemas.microsoft.com/office/powerpoint/2010/main" val="3779012752"/>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5D46C261-6604-80B5-BECD-B3DF25ECFDD0}"/>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816922C3-4D22-3776-3027-0AC3B8202593}"/>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7C52585E-4936-2316-42C7-8146059B0F6A}"/>
              </a:ext>
            </a:extLst>
          </p:cNvPr>
          <p:cNvSpPr>
            <a:spLocks noGrp="1" noChangeArrowheads="1"/>
          </p:cNvSpPr>
          <p:nvPr>
            <p:ph type="sldNum" sz="quarter" idx="12"/>
          </p:nvPr>
        </p:nvSpPr>
        <p:spPr/>
        <p:txBody>
          <a:bodyPr/>
          <a:lstStyle>
            <a:lvl1pPr>
              <a:defRPr/>
            </a:lvl1pPr>
          </a:lstStyle>
          <a:p>
            <a:fld id="{C0199572-B021-43F0-9E24-9DAC5C5FE97F}" type="slidenum">
              <a:rPr lang="it-IT" altLang="it-IT"/>
              <a:pPr/>
              <a:t>‹N›</a:t>
            </a:fld>
            <a:endParaRPr lang="it-IT" altLang="it-IT"/>
          </a:p>
        </p:txBody>
      </p:sp>
    </p:spTree>
    <p:extLst>
      <p:ext uri="{BB962C8B-B14F-4D97-AF65-F5344CB8AC3E}">
        <p14:creationId xmlns:p14="http://schemas.microsoft.com/office/powerpoint/2010/main" val="1355366476"/>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32D66E1A-181B-8C48-0198-AB75124E7CA4}"/>
              </a:ext>
            </a:extLst>
          </p:cNvPr>
          <p:cNvSpPr>
            <a:spLocks noGrp="1" noChangeArrowheads="1"/>
          </p:cNvSpPr>
          <p:nvPr>
            <p:ph type="dt" sz="half" idx="10"/>
          </p:nvPr>
        </p:nvSpPr>
        <p:spPr/>
        <p:txBody>
          <a:bodyPr/>
          <a:lstStyle>
            <a:lvl1pPr>
              <a:defRPr/>
            </a:lvl1pPr>
          </a:lstStyle>
          <a:p>
            <a:endParaRPr lang="it-IT" altLang="it-IT"/>
          </a:p>
        </p:txBody>
      </p:sp>
      <p:sp>
        <p:nvSpPr>
          <p:cNvPr id="6" name="Rectangle 5">
            <a:extLst>
              <a:ext uri="{FF2B5EF4-FFF2-40B4-BE49-F238E27FC236}">
                <a16:creationId xmlns:a16="http://schemas.microsoft.com/office/drawing/2014/main" id="{D632C28F-0CA9-BBD7-08D3-271BE61FEFF9}"/>
              </a:ext>
            </a:extLst>
          </p:cNvPr>
          <p:cNvSpPr>
            <a:spLocks noGrp="1" noChangeArrowheads="1"/>
          </p:cNvSpPr>
          <p:nvPr>
            <p:ph type="ftr" sz="quarter" idx="11"/>
          </p:nvPr>
        </p:nvSpPr>
        <p:spPr/>
        <p:txBody>
          <a:bodyPr/>
          <a:lstStyle>
            <a:lvl1pPr>
              <a:defRPr/>
            </a:lvl1pPr>
          </a:lstStyle>
          <a:p>
            <a:endParaRPr lang="it-IT" altLang="it-IT"/>
          </a:p>
        </p:txBody>
      </p:sp>
      <p:sp>
        <p:nvSpPr>
          <p:cNvPr id="7" name="Rectangle 6">
            <a:extLst>
              <a:ext uri="{FF2B5EF4-FFF2-40B4-BE49-F238E27FC236}">
                <a16:creationId xmlns:a16="http://schemas.microsoft.com/office/drawing/2014/main" id="{97679EDD-43E1-CB86-E82B-5E5A1BB5442F}"/>
              </a:ext>
            </a:extLst>
          </p:cNvPr>
          <p:cNvSpPr>
            <a:spLocks noGrp="1" noChangeArrowheads="1"/>
          </p:cNvSpPr>
          <p:nvPr>
            <p:ph type="sldNum" sz="quarter" idx="12"/>
          </p:nvPr>
        </p:nvSpPr>
        <p:spPr/>
        <p:txBody>
          <a:bodyPr/>
          <a:lstStyle>
            <a:lvl1pPr>
              <a:defRPr/>
            </a:lvl1pPr>
          </a:lstStyle>
          <a:p>
            <a:fld id="{7A2EAA05-B064-4939-94EF-9711181CBB0E}" type="slidenum">
              <a:rPr lang="it-IT" altLang="it-IT"/>
              <a:pPr/>
              <a:t>‹N›</a:t>
            </a:fld>
            <a:endParaRPr lang="it-IT" altLang="it-IT"/>
          </a:p>
        </p:txBody>
      </p:sp>
    </p:spTree>
    <p:extLst>
      <p:ext uri="{BB962C8B-B14F-4D97-AF65-F5344CB8AC3E}">
        <p14:creationId xmlns:p14="http://schemas.microsoft.com/office/powerpoint/2010/main" val="2662405284"/>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57A3CE63-2F95-7F0B-EC80-EBFE05E7B57C}"/>
              </a:ext>
            </a:extLst>
          </p:cNvPr>
          <p:cNvSpPr>
            <a:spLocks noGrp="1" noChangeArrowheads="1"/>
          </p:cNvSpPr>
          <p:nvPr>
            <p:ph type="dt" sz="half" idx="10"/>
          </p:nvPr>
        </p:nvSpPr>
        <p:spPr/>
        <p:txBody>
          <a:bodyPr/>
          <a:lstStyle>
            <a:lvl1pPr>
              <a:defRPr/>
            </a:lvl1pPr>
          </a:lstStyle>
          <a:p>
            <a:endParaRPr lang="it-IT" altLang="it-IT"/>
          </a:p>
        </p:txBody>
      </p:sp>
      <p:sp>
        <p:nvSpPr>
          <p:cNvPr id="8" name="Rectangle 5">
            <a:extLst>
              <a:ext uri="{FF2B5EF4-FFF2-40B4-BE49-F238E27FC236}">
                <a16:creationId xmlns:a16="http://schemas.microsoft.com/office/drawing/2014/main" id="{45FF5819-55CB-AF08-334C-DC09D2C6F118}"/>
              </a:ext>
            </a:extLst>
          </p:cNvPr>
          <p:cNvSpPr>
            <a:spLocks noGrp="1" noChangeArrowheads="1"/>
          </p:cNvSpPr>
          <p:nvPr>
            <p:ph type="ftr" sz="quarter" idx="11"/>
          </p:nvPr>
        </p:nvSpPr>
        <p:spPr/>
        <p:txBody>
          <a:bodyPr/>
          <a:lstStyle>
            <a:lvl1pPr>
              <a:defRPr/>
            </a:lvl1pPr>
          </a:lstStyle>
          <a:p>
            <a:endParaRPr lang="it-IT" altLang="it-IT"/>
          </a:p>
        </p:txBody>
      </p:sp>
      <p:sp>
        <p:nvSpPr>
          <p:cNvPr id="9" name="Rectangle 6">
            <a:extLst>
              <a:ext uri="{FF2B5EF4-FFF2-40B4-BE49-F238E27FC236}">
                <a16:creationId xmlns:a16="http://schemas.microsoft.com/office/drawing/2014/main" id="{6A35AA43-426E-3529-F7BB-AEC2873D4942}"/>
              </a:ext>
            </a:extLst>
          </p:cNvPr>
          <p:cNvSpPr>
            <a:spLocks noGrp="1" noChangeArrowheads="1"/>
          </p:cNvSpPr>
          <p:nvPr>
            <p:ph type="sldNum" sz="quarter" idx="12"/>
          </p:nvPr>
        </p:nvSpPr>
        <p:spPr/>
        <p:txBody>
          <a:bodyPr/>
          <a:lstStyle>
            <a:lvl1pPr>
              <a:defRPr/>
            </a:lvl1pPr>
          </a:lstStyle>
          <a:p>
            <a:fld id="{412ACB2B-6B36-4D1B-8B95-7CC715E17CA2}" type="slidenum">
              <a:rPr lang="it-IT" altLang="it-IT"/>
              <a:pPr/>
              <a:t>‹N›</a:t>
            </a:fld>
            <a:endParaRPr lang="it-IT" altLang="it-IT"/>
          </a:p>
        </p:txBody>
      </p:sp>
    </p:spTree>
    <p:extLst>
      <p:ext uri="{BB962C8B-B14F-4D97-AF65-F5344CB8AC3E}">
        <p14:creationId xmlns:p14="http://schemas.microsoft.com/office/powerpoint/2010/main" val="3732857778"/>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93D77145-2030-0D0B-96C3-6812151939D9}"/>
              </a:ext>
            </a:extLst>
          </p:cNvPr>
          <p:cNvSpPr>
            <a:spLocks noGrp="1" noChangeArrowheads="1"/>
          </p:cNvSpPr>
          <p:nvPr>
            <p:ph type="dt" sz="half" idx="10"/>
          </p:nvPr>
        </p:nvSpPr>
        <p:spPr/>
        <p:txBody>
          <a:bodyPr/>
          <a:lstStyle>
            <a:lvl1pPr>
              <a:defRPr/>
            </a:lvl1pPr>
          </a:lstStyle>
          <a:p>
            <a:endParaRPr lang="it-IT" altLang="it-IT"/>
          </a:p>
        </p:txBody>
      </p:sp>
      <p:sp>
        <p:nvSpPr>
          <p:cNvPr id="4" name="Rectangle 5">
            <a:extLst>
              <a:ext uri="{FF2B5EF4-FFF2-40B4-BE49-F238E27FC236}">
                <a16:creationId xmlns:a16="http://schemas.microsoft.com/office/drawing/2014/main" id="{ED105A92-23E2-36CF-5A5A-A0333331FE8F}"/>
              </a:ext>
            </a:extLst>
          </p:cNvPr>
          <p:cNvSpPr>
            <a:spLocks noGrp="1" noChangeArrowheads="1"/>
          </p:cNvSpPr>
          <p:nvPr>
            <p:ph type="ftr" sz="quarter" idx="11"/>
          </p:nvPr>
        </p:nvSpPr>
        <p:spPr/>
        <p:txBody>
          <a:bodyPr/>
          <a:lstStyle>
            <a:lvl1pPr>
              <a:defRPr/>
            </a:lvl1pPr>
          </a:lstStyle>
          <a:p>
            <a:endParaRPr lang="it-IT" altLang="it-IT"/>
          </a:p>
        </p:txBody>
      </p:sp>
      <p:sp>
        <p:nvSpPr>
          <p:cNvPr id="5" name="Rectangle 6">
            <a:extLst>
              <a:ext uri="{FF2B5EF4-FFF2-40B4-BE49-F238E27FC236}">
                <a16:creationId xmlns:a16="http://schemas.microsoft.com/office/drawing/2014/main" id="{980B6795-A465-34FA-44BE-E721D5F97D78}"/>
              </a:ext>
            </a:extLst>
          </p:cNvPr>
          <p:cNvSpPr>
            <a:spLocks noGrp="1" noChangeArrowheads="1"/>
          </p:cNvSpPr>
          <p:nvPr>
            <p:ph type="sldNum" sz="quarter" idx="12"/>
          </p:nvPr>
        </p:nvSpPr>
        <p:spPr/>
        <p:txBody>
          <a:bodyPr/>
          <a:lstStyle>
            <a:lvl1pPr>
              <a:defRPr/>
            </a:lvl1pPr>
          </a:lstStyle>
          <a:p>
            <a:fld id="{604EE02F-404C-4E38-B1C2-2946B47B37BE}" type="slidenum">
              <a:rPr lang="it-IT" altLang="it-IT"/>
              <a:pPr/>
              <a:t>‹N›</a:t>
            </a:fld>
            <a:endParaRPr lang="it-IT" altLang="it-IT"/>
          </a:p>
        </p:txBody>
      </p:sp>
    </p:spTree>
    <p:extLst>
      <p:ext uri="{BB962C8B-B14F-4D97-AF65-F5344CB8AC3E}">
        <p14:creationId xmlns:p14="http://schemas.microsoft.com/office/powerpoint/2010/main" val="3674605913"/>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483F9B7-2969-A776-6DF1-329E2275CABF}"/>
              </a:ext>
            </a:extLst>
          </p:cNvPr>
          <p:cNvSpPr>
            <a:spLocks noGrp="1" noChangeArrowheads="1"/>
          </p:cNvSpPr>
          <p:nvPr>
            <p:ph type="dt" sz="half" idx="10"/>
          </p:nvPr>
        </p:nvSpPr>
        <p:spPr/>
        <p:txBody>
          <a:bodyPr/>
          <a:lstStyle>
            <a:lvl1pPr>
              <a:defRPr/>
            </a:lvl1pPr>
          </a:lstStyle>
          <a:p>
            <a:endParaRPr lang="it-IT" altLang="it-IT"/>
          </a:p>
        </p:txBody>
      </p:sp>
      <p:sp>
        <p:nvSpPr>
          <p:cNvPr id="3" name="Rectangle 5">
            <a:extLst>
              <a:ext uri="{FF2B5EF4-FFF2-40B4-BE49-F238E27FC236}">
                <a16:creationId xmlns:a16="http://schemas.microsoft.com/office/drawing/2014/main" id="{8BFF7F3B-0F2E-43B7-A5DA-4E723E60007A}"/>
              </a:ext>
            </a:extLst>
          </p:cNvPr>
          <p:cNvSpPr>
            <a:spLocks noGrp="1" noChangeArrowheads="1"/>
          </p:cNvSpPr>
          <p:nvPr>
            <p:ph type="ftr" sz="quarter" idx="11"/>
          </p:nvPr>
        </p:nvSpPr>
        <p:spPr/>
        <p:txBody>
          <a:bodyPr/>
          <a:lstStyle>
            <a:lvl1pPr>
              <a:defRPr/>
            </a:lvl1pPr>
          </a:lstStyle>
          <a:p>
            <a:endParaRPr lang="it-IT" altLang="it-IT"/>
          </a:p>
        </p:txBody>
      </p:sp>
      <p:sp>
        <p:nvSpPr>
          <p:cNvPr id="4" name="Rectangle 6">
            <a:extLst>
              <a:ext uri="{FF2B5EF4-FFF2-40B4-BE49-F238E27FC236}">
                <a16:creationId xmlns:a16="http://schemas.microsoft.com/office/drawing/2014/main" id="{ED3DB03F-F46E-9A25-CA19-348D13EA2A39}"/>
              </a:ext>
            </a:extLst>
          </p:cNvPr>
          <p:cNvSpPr>
            <a:spLocks noGrp="1" noChangeArrowheads="1"/>
          </p:cNvSpPr>
          <p:nvPr>
            <p:ph type="sldNum" sz="quarter" idx="12"/>
          </p:nvPr>
        </p:nvSpPr>
        <p:spPr/>
        <p:txBody>
          <a:bodyPr/>
          <a:lstStyle>
            <a:lvl1pPr>
              <a:defRPr/>
            </a:lvl1pPr>
          </a:lstStyle>
          <a:p>
            <a:fld id="{FBCC865C-30C5-4F88-9390-225CB8CDACB3}" type="slidenum">
              <a:rPr lang="it-IT" altLang="it-IT"/>
              <a:pPr/>
              <a:t>‹N›</a:t>
            </a:fld>
            <a:endParaRPr lang="it-IT" altLang="it-IT"/>
          </a:p>
        </p:txBody>
      </p:sp>
    </p:spTree>
    <p:extLst>
      <p:ext uri="{BB962C8B-B14F-4D97-AF65-F5344CB8AC3E}">
        <p14:creationId xmlns:p14="http://schemas.microsoft.com/office/powerpoint/2010/main" val="3809396781"/>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1456CB8A-FBDA-9C34-A122-9EE23AB5643D}"/>
              </a:ext>
            </a:extLst>
          </p:cNvPr>
          <p:cNvSpPr>
            <a:spLocks noGrp="1" noChangeArrowheads="1"/>
          </p:cNvSpPr>
          <p:nvPr>
            <p:ph type="dt" sz="half" idx="10"/>
          </p:nvPr>
        </p:nvSpPr>
        <p:spPr/>
        <p:txBody>
          <a:bodyPr/>
          <a:lstStyle>
            <a:lvl1pPr>
              <a:defRPr/>
            </a:lvl1pPr>
          </a:lstStyle>
          <a:p>
            <a:endParaRPr lang="it-IT" altLang="it-IT"/>
          </a:p>
        </p:txBody>
      </p:sp>
      <p:sp>
        <p:nvSpPr>
          <p:cNvPr id="6" name="Rectangle 5">
            <a:extLst>
              <a:ext uri="{FF2B5EF4-FFF2-40B4-BE49-F238E27FC236}">
                <a16:creationId xmlns:a16="http://schemas.microsoft.com/office/drawing/2014/main" id="{C92B6F99-45D8-4562-A5FC-F6BBB9BED2BC}"/>
              </a:ext>
            </a:extLst>
          </p:cNvPr>
          <p:cNvSpPr>
            <a:spLocks noGrp="1" noChangeArrowheads="1"/>
          </p:cNvSpPr>
          <p:nvPr>
            <p:ph type="ftr" sz="quarter" idx="11"/>
          </p:nvPr>
        </p:nvSpPr>
        <p:spPr/>
        <p:txBody>
          <a:bodyPr/>
          <a:lstStyle>
            <a:lvl1pPr>
              <a:defRPr/>
            </a:lvl1pPr>
          </a:lstStyle>
          <a:p>
            <a:endParaRPr lang="it-IT" altLang="it-IT"/>
          </a:p>
        </p:txBody>
      </p:sp>
      <p:sp>
        <p:nvSpPr>
          <p:cNvPr id="7" name="Rectangle 6">
            <a:extLst>
              <a:ext uri="{FF2B5EF4-FFF2-40B4-BE49-F238E27FC236}">
                <a16:creationId xmlns:a16="http://schemas.microsoft.com/office/drawing/2014/main" id="{35EA2D5D-8673-0D82-252E-65F2EF9ABEF3}"/>
              </a:ext>
            </a:extLst>
          </p:cNvPr>
          <p:cNvSpPr>
            <a:spLocks noGrp="1" noChangeArrowheads="1"/>
          </p:cNvSpPr>
          <p:nvPr>
            <p:ph type="sldNum" sz="quarter" idx="12"/>
          </p:nvPr>
        </p:nvSpPr>
        <p:spPr/>
        <p:txBody>
          <a:bodyPr/>
          <a:lstStyle>
            <a:lvl1pPr>
              <a:defRPr/>
            </a:lvl1pPr>
          </a:lstStyle>
          <a:p>
            <a:fld id="{A52BF784-F2F3-4740-9E98-EAF0ED3CB23D}" type="slidenum">
              <a:rPr lang="it-IT" altLang="it-IT"/>
              <a:pPr/>
              <a:t>‹N›</a:t>
            </a:fld>
            <a:endParaRPr lang="it-IT" altLang="it-IT"/>
          </a:p>
        </p:txBody>
      </p:sp>
    </p:spTree>
    <p:extLst>
      <p:ext uri="{BB962C8B-B14F-4D97-AF65-F5344CB8AC3E}">
        <p14:creationId xmlns:p14="http://schemas.microsoft.com/office/powerpoint/2010/main" val="4231580712"/>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6C2CA618-2F7E-40E9-B8EC-9488834A7F94}"/>
              </a:ext>
            </a:extLst>
          </p:cNvPr>
          <p:cNvSpPr>
            <a:spLocks noGrp="1" noChangeArrowheads="1"/>
          </p:cNvSpPr>
          <p:nvPr>
            <p:ph type="dt" sz="half" idx="10"/>
          </p:nvPr>
        </p:nvSpPr>
        <p:spPr/>
        <p:txBody>
          <a:bodyPr/>
          <a:lstStyle>
            <a:lvl1pPr>
              <a:defRPr/>
            </a:lvl1pPr>
          </a:lstStyle>
          <a:p>
            <a:endParaRPr lang="it-IT" altLang="it-IT"/>
          </a:p>
        </p:txBody>
      </p:sp>
      <p:sp>
        <p:nvSpPr>
          <p:cNvPr id="6" name="Rectangle 5">
            <a:extLst>
              <a:ext uri="{FF2B5EF4-FFF2-40B4-BE49-F238E27FC236}">
                <a16:creationId xmlns:a16="http://schemas.microsoft.com/office/drawing/2014/main" id="{B77CC56D-6ADD-FA69-4418-6080DEA768DD}"/>
              </a:ext>
            </a:extLst>
          </p:cNvPr>
          <p:cNvSpPr>
            <a:spLocks noGrp="1" noChangeArrowheads="1"/>
          </p:cNvSpPr>
          <p:nvPr>
            <p:ph type="ftr" sz="quarter" idx="11"/>
          </p:nvPr>
        </p:nvSpPr>
        <p:spPr/>
        <p:txBody>
          <a:bodyPr/>
          <a:lstStyle>
            <a:lvl1pPr>
              <a:defRPr/>
            </a:lvl1pPr>
          </a:lstStyle>
          <a:p>
            <a:endParaRPr lang="it-IT" altLang="it-IT"/>
          </a:p>
        </p:txBody>
      </p:sp>
      <p:sp>
        <p:nvSpPr>
          <p:cNvPr id="7" name="Rectangle 6">
            <a:extLst>
              <a:ext uri="{FF2B5EF4-FFF2-40B4-BE49-F238E27FC236}">
                <a16:creationId xmlns:a16="http://schemas.microsoft.com/office/drawing/2014/main" id="{02261FD4-D7BA-0ED4-B916-71EF3834FB39}"/>
              </a:ext>
            </a:extLst>
          </p:cNvPr>
          <p:cNvSpPr>
            <a:spLocks noGrp="1" noChangeArrowheads="1"/>
          </p:cNvSpPr>
          <p:nvPr>
            <p:ph type="sldNum" sz="quarter" idx="12"/>
          </p:nvPr>
        </p:nvSpPr>
        <p:spPr/>
        <p:txBody>
          <a:bodyPr/>
          <a:lstStyle>
            <a:lvl1pPr>
              <a:defRPr/>
            </a:lvl1pPr>
          </a:lstStyle>
          <a:p>
            <a:fld id="{07CC8A30-5C80-4150-85D5-984818C9BF67}" type="slidenum">
              <a:rPr lang="it-IT" altLang="it-IT"/>
              <a:pPr/>
              <a:t>‹N›</a:t>
            </a:fld>
            <a:endParaRPr lang="it-IT" altLang="it-IT"/>
          </a:p>
        </p:txBody>
      </p:sp>
    </p:spTree>
    <p:extLst>
      <p:ext uri="{BB962C8B-B14F-4D97-AF65-F5344CB8AC3E}">
        <p14:creationId xmlns:p14="http://schemas.microsoft.com/office/powerpoint/2010/main" val="2726426423"/>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8DBFEE0-3139-F10F-DFBD-69AE1EF66E2F}"/>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D4254CF8-A1FB-02F9-0C73-702C162BC9CA}"/>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638E9266-1876-5F9B-D2D0-C688D346BCA4}"/>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663C20E3-BD4F-ECDF-A4CB-1FAB363303BD}"/>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C8EF8BF7-CE33-15C4-063E-B0C8368CBEE7}"/>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3BD9A947-9873-4254-A6F1-37533C842E4B}"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Romantica\929-Dust%20in%20the%20Wind.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image" Target="../media/image18.jpeg"/><Relationship Id="rId4"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tags" Target="../tags/tag75.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image" Target="../media/image20.jpe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tags" Target="../tags/tag82.xml"/><Relationship Id="rId7"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5" Type="http://schemas.openxmlformats.org/officeDocument/2006/relationships/tags" Target="../tags/tag84.xml"/><Relationship Id="rId10" Type="http://schemas.openxmlformats.org/officeDocument/2006/relationships/image" Target="../media/image23.jpeg"/><Relationship Id="rId4" Type="http://schemas.openxmlformats.org/officeDocument/2006/relationships/tags" Target="../tags/tag83.xml"/><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88.xml"/><Relationship Id="rId7"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9" Type="http://schemas.openxmlformats.org/officeDocument/2006/relationships/image" Target="../media/image24.JP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17.xml.rels><?xml version="1.0" encoding="UTF-8" standalone="yes"?>
<Relationships xmlns="http://schemas.openxmlformats.org/package/2006/relationships"><Relationship Id="rId3" Type="http://schemas.openxmlformats.org/officeDocument/2006/relationships/tags" Target="../tags/tag99.xml"/><Relationship Id="rId7" Type="http://schemas.openxmlformats.org/officeDocument/2006/relationships/image" Target="../media/image24.JPG"/><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0.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4.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jpe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image" Target="../media/image1.jpeg"/><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notesSlide" Target="../notesSlides/notesSlide3.xml"/><Relationship Id="rId2" Type="http://schemas.openxmlformats.org/officeDocument/2006/relationships/tags" Target="../tags/tag41.xml"/><Relationship Id="rId16" Type="http://schemas.openxmlformats.org/officeDocument/2006/relationships/image" Target="../media/image12.jpeg"/><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slideLayout" Target="../slideLayouts/slideLayout2.xml"/><Relationship Id="rId5" Type="http://schemas.openxmlformats.org/officeDocument/2006/relationships/tags" Target="../tags/tag44.xml"/><Relationship Id="rId15" Type="http://schemas.openxmlformats.org/officeDocument/2006/relationships/image" Target="../media/image11.png"/><Relationship Id="rId10" Type="http://schemas.openxmlformats.org/officeDocument/2006/relationships/tags" Target="../tags/tag49.xml"/><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image" Target="../media/image13.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tags" Target="../tags/tag56.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tags" Target="../tags/tag58.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2.xml"/><Relationship Id="rId7" Type="http://schemas.openxmlformats.org/officeDocument/2006/relationships/tags" Target="../tags/tag66.xml"/><Relationship Id="rId12" Type="http://schemas.openxmlformats.org/officeDocument/2006/relationships/image" Target="../media/image17.jpeg"/><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image" Target="../media/image16.jpeg"/><Relationship Id="rId5" Type="http://schemas.openxmlformats.org/officeDocument/2006/relationships/tags" Target="../tags/tag64.xml"/><Relationship Id="rId10" Type="http://schemas.openxmlformats.org/officeDocument/2006/relationships/image" Target="../media/image1.jpeg"/><Relationship Id="rId4" Type="http://schemas.openxmlformats.org/officeDocument/2006/relationships/tags" Target="../tags/tag63.xml"/><Relationship Id="rId9"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96A4F143-F8EC-1349-3C8D-C66D98EA26B8}"/>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rPr>
              <a:t>Sacra Bibbia</a:t>
            </a:r>
          </a:p>
        </p:txBody>
      </p:sp>
      <p:sp>
        <p:nvSpPr>
          <p:cNvPr id="15363" name="Rectangle 5">
            <a:extLst>
              <a:ext uri="{FF2B5EF4-FFF2-40B4-BE49-F238E27FC236}">
                <a16:creationId xmlns:a16="http://schemas.microsoft.com/office/drawing/2014/main" id="{45D7A56E-5897-1F7F-3401-40AD50652B6B}"/>
              </a:ext>
            </a:extLst>
          </p:cNvPr>
          <p:cNvSpPr>
            <a:spLocks noChangeArrowheads="1"/>
          </p:cNvSpPr>
          <p:nvPr>
            <p:custDataLst>
              <p:tags r:id="rId2"/>
            </p:custDataLst>
          </p:nvPr>
        </p:nvSpPr>
        <p:spPr bwMode="auto">
          <a:xfrm>
            <a:off x="381000" y="6400800"/>
            <a:ext cx="4343400" cy="230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900">
                <a:solidFill>
                  <a:schemeClr val="bg1"/>
                </a:solidFill>
                <a:latin typeface="Verdana" panose="020B0604030504040204" pitchFamily="34" charset="0"/>
              </a:rPr>
              <a:t>Musica:</a:t>
            </a:r>
            <a:r>
              <a:rPr lang="it-IT" altLang="it-IT" sz="900" i="1">
                <a:solidFill>
                  <a:schemeClr val="bg1"/>
                </a:solidFill>
                <a:latin typeface="Verdana" panose="020B0604030504040204" pitchFamily="34" charset="0"/>
              </a:rPr>
              <a:t> Dust in the wind</a:t>
            </a:r>
            <a:endParaRPr lang="it-IT" altLang="it-IT" sz="900" i="1">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BAA0E3D2-1338-79EF-D3ED-2B1CEED9251A}"/>
              </a:ext>
            </a:extLst>
          </p:cNvPr>
          <p:cNvSpPr>
            <a:spLocks noChangeArrowheads="1"/>
          </p:cNvSpPr>
          <p:nvPr>
            <p:custDataLst>
              <p:tags r:id="rId3"/>
            </p:custDataLst>
          </p:nvPr>
        </p:nvSpPr>
        <p:spPr bwMode="auto">
          <a:xfrm>
            <a:off x="762000" y="0"/>
            <a:ext cx="7772400" cy="1047750"/>
          </a:xfrm>
          <a:prstGeom prst="rect">
            <a:avLst/>
          </a:prstGeom>
          <a:solidFill>
            <a:srgbClr val="008000"/>
          </a:solidFill>
          <a:ln w="9525">
            <a:solidFill>
              <a:srgbClr val="008000"/>
            </a:solidFill>
            <a:miter lim="800000"/>
          </a:ln>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defRPr/>
            </a:pPr>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defRPr/>
            </a:pPr>
            <a:r>
              <a:rPr lang="it-IT" altLang="it-IT" sz="1800">
                <a:solidFill>
                  <a:srgbClr val="FFFFFF"/>
                </a:solidFill>
                <a:effectLst>
                  <a:outerShdw blurRad="38100" dist="38100" dir="2700000" algn="tl">
                    <a:srgbClr val="000000"/>
                  </a:outerShdw>
                </a:effectLst>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V DOMENICA DEL TEMPO ORDINARIO </a:t>
            </a:r>
          </a:p>
          <a:p>
            <a:pPr algn="ctr">
              <a:defRPr/>
            </a:pPr>
            <a:r>
              <a:rPr lang="it-IT" altLang="it-IT" sz="1800">
                <a:solidFill>
                  <a:srgbClr val="FFFFFF"/>
                </a:solidFill>
                <a:effectLst>
                  <a:outerShdw blurRad="38100" dist="38100" dir="2700000" algn="tl">
                    <a:srgbClr val="000000"/>
                  </a:outerShdw>
                </a:effectLst>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5</a:t>
            </a:r>
            <a:r>
              <a:rPr lang="it-IT" altLang="it-IT" sz="1000">
                <a:solidFill>
                  <a:srgbClr val="FFFFFF"/>
                </a:solidFill>
                <a:effectLst>
                  <a:outerShdw blurRad="38100" dist="38100" dir="2700000" algn="tl">
                    <a:srgbClr val="000000"/>
                  </a:outerShdw>
                </a:effectLst>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th</a:t>
            </a:r>
            <a:r>
              <a:rPr lang="it-IT" altLang="it-IT" sz="1800">
                <a:solidFill>
                  <a:srgbClr val="FFFFFF"/>
                </a:solidFill>
                <a:effectLst>
                  <a:outerShdw blurRad="38100" dist="38100" dir="2700000" algn="tl">
                    <a:srgbClr val="000000"/>
                  </a:outerShdw>
                </a:effectLst>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 SUNDAY OF ORDINARY TIME</a:t>
            </a:r>
            <a:r>
              <a:rPr lang="it-IT" altLang="it-IT" sz="1800">
                <a:solidFill>
                  <a:srgbClr val="000000"/>
                </a:solidFill>
                <a:effectLst>
                  <a:outerShdw blurRad="38100" dist="38100" dir="2700000" algn="tl">
                    <a:srgbClr val="FFFFFF"/>
                  </a:outerShdw>
                </a:effectLst>
                <a:latin typeface="HelveticaNeue"/>
                <a:ea typeface="Arial" panose="020B0604020202020204" pitchFamily="34" charset="0"/>
                <a:cs typeface="Times New Roman" panose="02020603050405020304" pitchFamily="18" charset="0"/>
                <a:sym typeface="Wingdings" panose="05000000000000000000" pitchFamily="2" charset="2"/>
              </a:rPr>
              <a:t>                                                                      </a:t>
            </a:r>
          </a:p>
          <a:p>
            <a:pPr algn="ctr">
              <a:defRPr/>
            </a:pPr>
            <a:endParaRPr lang="it-IT" altLang="it-IT" sz="800">
              <a:solidFill>
                <a:srgbClr val="000000"/>
              </a:solidFill>
              <a:effectLst>
                <a:outerShdw blurRad="38100" dist="38100" dir="2700000" algn="tl">
                  <a:srgbClr val="FFFFFF"/>
                </a:outerShdw>
              </a:effectLst>
              <a:latin typeface="HelveticaNeue"/>
              <a:cs typeface="Times New Roman" panose="02020603050405020304" pitchFamily="18" charset="0"/>
            </a:endParaRPr>
          </a:p>
          <a:p>
            <a:pPr algn="ctr">
              <a:defRPr/>
            </a:pPr>
            <a:r>
              <a:rPr lang="it-IT" altLang="it-IT" sz="1000" b="1">
                <a:solidFill>
                  <a:srgbClr val="FFFF00"/>
                </a:solidFill>
                <a:latin typeface="Verdana" panose="020B0604030504040204" pitchFamily="34" charset="0"/>
                <a:cs typeface="Arial" panose="020B0604020202020204" pitchFamily="34" charset="0"/>
                <a:sym typeface="Wingdings" panose="05000000000000000000" pitchFamily="2" charset="2"/>
              </a:rPr>
              <a:t>TUTTE LE IMMAGINI SONO PROTETTE DA COPYRIGHT - ALL PICTURES ARE BY COPYRIGHT</a:t>
            </a:r>
          </a:p>
        </p:txBody>
      </p:sp>
      <p:sp>
        <p:nvSpPr>
          <p:cNvPr id="15365" name="Rectangle 7">
            <a:extLst>
              <a:ext uri="{FF2B5EF4-FFF2-40B4-BE49-F238E27FC236}">
                <a16:creationId xmlns:a16="http://schemas.microsoft.com/office/drawing/2014/main" id="{F9B0AB1E-8EED-2655-0B9C-4EE38F97946D}"/>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rPr>
              <a:t>Holy Bible</a:t>
            </a:r>
          </a:p>
        </p:txBody>
      </p:sp>
      <p:sp>
        <p:nvSpPr>
          <p:cNvPr id="2054" name="Rectangle 8">
            <a:extLst>
              <a:ext uri="{FF2B5EF4-FFF2-40B4-BE49-F238E27FC236}">
                <a16:creationId xmlns:a16="http://schemas.microsoft.com/office/drawing/2014/main" id="{0B4579F9-9A76-FE16-5CA7-EED0DF5EBB8E}"/>
              </a:ext>
            </a:extLst>
          </p:cNvPr>
          <p:cNvSpPr>
            <a:spLocks noChangeArrowheads="1"/>
          </p:cNvSpPr>
          <p:nvPr>
            <p:custDataLst>
              <p:tags r:id="rId5"/>
            </p:custDataLst>
          </p:nvPr>
        </p:nvSpPr>
        <p:spPr bwMode="auto">
          <a:xfrm>
            <a:off x="1257300" y="3429000"/>
            <a:ext cx="3200400" cy="400050"/>
          </a:xfrm>
          <a:prstGeom prst="rect">
            <a:avLst/>
          </a:prstGeom>
          <a:noFill/>
          <a:ln>
            <a:noFill/>
          </a:ln>
          <a:effectLst/>
        </p:spPr>
        <p:txBody>
          <a:bodyPr>
            <a:spAutoFit/>
          </a:bodyPr>
          <a:lstStyle>
            <a:lvl1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defRPr/>
            </a:pPr>
            <a:r>
              <a:rPr lang="it-IT" sz="1000" kern="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Un “oltre” cui affidare la nostra speranza        </a:t>
            </a:r>
            <a:r>
              <a:rPr lang="it-IT" sz="1000" dirty="0">
                <a:solidFill>
                  <a:schemeClr val="tx1"/>
                </a:solidFill>
                <a:latin typeface="Verdana" panose="020B0604030504040204" pitchFamily="34" charset="0"/>
                <a:ea typeface="Verdana" panose="020B0604030504040204" pitchFamily="34" charset="0"/>
                <a:cs typeface="Times New Roman" panose="02020603050405020304" pitchFamily="18" charset="0"/>
              </a:rPr>
              <a:t>A "</a:t>
            </a:r>
            <a:r>
              <a:rPr lang="it-IT" sz="1000" dirty="0" err="1">
                <a:solidFill>
                  <a:schemeClr val="tx1"/>
                </a:solidFill>
                <a:latin typeface="Verdana" panose="020B0604030504040204" pitchFamily="34" charset="0"/>
                <a:ea typeface="Verdana" panose="020B0604030504040204" pitchFamily="34" charset="0"/>
                <a:cs typeface="Times New Roman" panose="02020603050405020304" pitchFamily="18" charset="0"/>
              </a:rPr>
              <a:t>beyond</a:t>
            </a:r>
            <a:r>
              <a:rPr lang="it-IT" sz="1000" dirty="0">
                <a:solidFill>
                  <a:schemeClr val="tx1"/>
                </a:solidFill>
                <a:latin typeface="Verdana" panose="020B0604030504040204" pitchFamily="34" charset="0"/>
                <a:ea typeface="Verdana" panose="020B0604030504040204" pitchFamily="34" charset="0"/>
                <a:cs typeface="Times New Roman" panose="02020603050405020304" pitchFamily="18" charset="0"/>
              </a:rPr>
              <a:t>" to which </a:t>
            </a:r>
            <a:r>
              <a:rPr lang="it-IT" sz="1000" dirty="0" err="1">
                <a:solidFill>
                  <a:schemeClr val="tx1"/>
                </a:solidFill>
                <a:latin typeface="Verdana" panose="020B0604030504040204" pitchFamily="34" charset="0"/>
                <a:ea typeface="Verdana" panose="020B0604030504040204" pitchFamily="34" charset="0"/>
                <a:cs typeface="Times New Roman" panose="02020603050405020304" pitchFamily="18" charset="0"/>
              </a:rPr>
              <a:t>we</a:t>
            </a:r>
            <a:r>
              <a:rPr lang="it-IT" sz="1000" dirty="0">
                <a:solidFill>
                  <a:schemeClr val="tx1"/>
                </a:solidFill>
                <a:latin typeface="Verdana" panose="020B0604030504040204" pitchFamily="34" charset="0"/>
                <a:ea typeface="Verdana" panose="020B0604030504040204" pitchFamily="34" charset="0"/>
                <a:cs typeface="Times New Roman" panose="02020603050405020304" pitchFamily="18" charset="0"/>
              </a:rPr>
              <a:t> can </a:t>
            </a:r>
            <a:r>
              <a:rPr lang="it-IT" sz="1000" dirty="0" err="1">
                <a:solidFill>
                  <a:schemeClr val="tx1"/>
                </a:solidFill>
                <a:latin typeface="Verdana" panose="020B0604030504040204" pitchFamily="34" charset="0"/>
                <a:ea typeface="Verdana" panose="020B0604030504040204" pitchFamily="34" charset="0"/>
                <a:cs typeface="Times New Roman" panose="02020603050405020304" pitchFamily="18" charset="0"/>
              </a:rPr>
              <a:t>entrust</a:t>
            </a:r>
            <a:r>
              <a:rPr lang="it-IT" sz="10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it-IT" sz="1000" dirty="0" err="1">
                <a:solidFill>
                  <a:schemeClr val="tx1"/>
                </a:solidFill>
                <a:latin typeface="Verdana" panose="020B0604030504040204" pitchFamily="34" charset="0"/>
                <a:ea typeface="Verdana" panose="020B0604030504040204" pitchFamily="34" charset="0"/>
                <a:cs typeface="Times New Roman" panose="02020603050405020304" pitchFamily="18" charset="0"/>
              </a:rPr>
              <a:t>our</a:t>
            </a:r>
            <a:r>
              <a:rPr lang="it-IT" sz="10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it-IT" sz="1000" dirty="0" err="1">
                <a:solidFill>
                  <a:schemeClr val="tx1"/>
                </a:solidFill>
                <a:latin typeface="Verdana" panose="020B0604030504040204" pitchFamily="34" charset="0"/>
                <a:ea typeface="Verdana" panose="020B0604030504040204" pitchFamily="34" charset="0"/>
                <a:cs typeface="Times New Roman" panose="02020603050405020304" pitchFamily="18" charset="0"/>
              </a:rPr>
              <a:t>hope</a:t>
            </a:r>
            <a:r>
              <a:rPr lang="it-IT" sz="10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endParaRPr lang="it-IT" altLang="it-IT" sz="10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15367" name="Rectangle 43">
            <a:extLst>
              <a:ext uri="{FF2B5EF4-FFF2-40B4-BE49-F238E27FC236}">
                <a16:creationId xmlns:a16="http://schemas.microsoft.com/office/drawing/2014/main" id="{65965A6C-6AE3-9239-44DC-D75899054CD2}"/>
              </a:ext>
            </a:extLst>
          </p:cNvPr>
          <p:cNvSpPr>
            <a:spLocks noChangeArrowheads="1"/>
          </p:cNvSpPr>
          <p:nvPr>
            <p:custDataLst>
              <p:tags r:id="rId6"/>
            </p:custDataLst>
          </p:nvPr>
        </p:nvSpPr>
        <p:spPr bwMode="auto">
          <a:xfrm>
            <a:off x="44450" y="1397000"/>
            <a:ext cx="527050" cy="50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900">
                <a:solidFill>
                  <a:srgbClr val="FFFF00"/>
                </a:solidFill>
                <a:latin typeface="Verdana" panose="020B0604030504040204" pitchFamily="34" charset="0"/>
              </a:rPr>
              <a:t>ANNO</a:t>
            </a:r>
          </a:p>
          <a:p>
            <a:pPr algn="ctr" eaLnBrk="1" hangingPunct="1">
              <a:spcBef>
                <a:spcPct val="0"/>
              </a:spcBef>
              <a:buFontTx/>
              <a:buNone/>
            </a:pPr>
            <a:r>
              <a:rPr lang="it-IT" altLang="it-IT" sz="900">
                <a:solidFill>
                  <a:srgbClr val="FFFF00"/>
                </a:solidFill>
                <a:latin typeface="Verdana" panose="020B0604030504040204" pitchFamily="34" charset="0"/>
              </a:rPr>
              <a:t>YEAR</a:t>
            </a:r>
          </a:p>
          <a:p>
            <a:pPr algn="ctr" eaLnBrk="1" hangingPunct="1">
              <a:spcBef>
                <a:spcPct val="0"/>
              </a:spcBef>
              <a:buFontTx/>
              <a:buNone/>
            </a:pPr>
            <a:r>
              <a:rPr lang="it-IT" altLang="it-IT" sz="900">
                <a:solidFill>
                  <a:srgbClr val="FFFF00"/>
                </a:solidFill>
                <a:latin typeface="Verdana" panose="020B0604030504040204" pitchFamily="34" charset="0"/>
              </a:rPr>
              <a:t>B</a:t>
            </a:r>
          </a:p>
        </p:txBody>
      </p:sp>
      <p:sp>
        <p:nvSpPr>
          <p:cNvPr id="15368" name="Rectangle 56">
            <a:extLst>
              <a:ext uri="{FF2B5EF4-FFF2-40B4-BE49-F238E27FC236}">
                <a16:creationId xmlns:a16="http://schemas.microsoft.com/office/drawing/2014/main" id="{BDE8F567-968B-BC73-DF1D-8DFAD11C0B9D}"/>
              </a:ext>
            </a:extLst>
          </p:cNvPr>
          <p:cNvSpPr>
            <a:spLocks noChangeArrowheads="1"/>
          </p:cNvSpPr>
          <p:nvPr>
            <p:custDataLst>
              <p:tags r:id="rId7"/>
            </p:custDataLst>
          </p:nvPr>
        </p:nvSpPr>
        <p:spPr bwMode="auto">
          <a:xfrm>
            <a:off x="6681788" y="6516688"/>
            <a:ext cx="2101850" cy="230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900">
                <a:solidFill>
                  <a:srgbClr val="FFFF00"/>
                </a:solidFill>
                <a:cs typeface="Times New Roman" panose="02020603050405020304" pitchFamily="18" charset="0"/>
              </a:rPr>
              <a:t>by Gaetano Lastilla – February 2024</a:t>
            </a:r>
          </a:p>
        </p:txBody>
      </p:sp>
      <p:pic>
        <p:nvPicPr>
          <p:cNvPr id="15369" name="Picture 101" descr="C:\ARCHIVIO GENERALE\PRESENTAZIONI\in COSTRUZIONE\S.Scritture del 24.08\candelabro copia.gif">
            <a:extLst>
              <a:ext uri="{FF2B5EF4-FFF2-40B4-BE49-F238E27FC236}">
                <a16:creationId xmlns:a16="http://schemas.microsoft.com/office/drawing/2014/main" id="{69248CB4-6D24-2012-BF9B-1AA8BD9BEBB6}"/>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5370" name="Picture 36" descr="C:\ARCHIVIO GENERALE\PRESENTAZIONI\in COSTRUZIONE\S.Scritture del 08.02\guai a me.jpg">
            <a:extLst>
              <a:ext uri="{FF2B5EF4-FFF2-40B4-BE49-F238E27FC236}">
                <a16:creationId xmlns:a16="http://schemas.microsoft.com/office/drawing/2014/main" id="{C4FB835E-2AAE-DE5B-259F-521D612BC149}"/>
              </a:ext>
            </a:extLst>
          </p:cNvPr>
          <p:cNvPicPr>
            <a:picLocks noChangeAspect="1" noChangeArrowheads="1"/>
          </p:cNvPicPr>
          <p:nvPr>
            <p:custDataLst>
              <p:tags r:id="rId9"/>
            </p:custDataLst>
          </p:nvPr>
        </p:nvPicPr>
        <p:blipFill>
          <a:blip r:embed="rId14">
            <a:extLst>
              <a:ext uri="{28A0092B-C50C-407E-A947-70E740481C1C}">
                <a14:useLocalDpi xmlns:a14="http://schemas.microsoft.com/office/drawing/2010/main" val="0"/>
              </a:ext>
            </a:extLst>
          </a:blip>
          <a:srcRect/>
          <a:stretch>
            <a:fillRect/>
          </a:stretch>
        </p:blipFill>
        <p:spPr bwMode="auto">
          <a:xfrm>
            <a:off x="4800600" y="1447800"/>
            <a:ext cx="3086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2060" name="929-Dust in the Wind.mid">
            <a:hlinkClick r:id="" action="ppaction://media"/>
            <a:extLst>
              <a:ext uri="{FF2B5EF4-FFF2-40B4-BE49-F238E27FC236}">
                <a16:creationId xmlns:a16="http://schemas.microsoft.com/office/drawing/2014/main" id="{EAD57D9B-62E6-D4CC-A9FF-E97AB16F6661}"/>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629400" y="-3048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2" name="Rectangle 13">
            <a:extLst>
              <a:ext uri="{FF2B5EF4-FFF2-40B4-BE49-F238E27FC236}">
                <a16:creationId xmlns:a16="http://schemas.microsoft.com/office/drawing/2014/main" id="{9659C74D-11C9-7496-998B-C8154C7D7084}"/>
              </a:ext>
            </a:extLst>
          </p:cNvPr>
          <p:cNvSpPr>
            <a:spLocks noChangeArrowheads="1"/>
          </p:cNvSpPr>
          <p:nvPr/>
        </p:nvSpPr>
        <p:spPr bwMode="auto">
          <a:xfrm>
            <a:off x="1676400" y="3886200"/>
            <a:ext cx="236220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a:spcBef>
                <a:spcPct val="0"/>
              </a:spcBef>
              <a:buFontTx/>
              <a:buNone/>
            </a:pPr>
            <a:r>
              <a:rPr lang="it-IT" altLang="it-IT" sz="900" i="1">
                <a:solidFill>
                  <a:srgbClr val="580000"/>
                </a:solidFill>
                <a:cs typeface="Times New Roman" panose="02020603050405020304" pitchFamily="18" charset="0"/>
              </a:rPr>
              <a:t>Commento di padre Ermes Ronchi Commentary by Father Ermes Ronchi</a:t>
            </a:r>
          </a:p>
        </p:txBody>
      </p:sp>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9">
                <p:cTn id="7" repeatCount="indefinite" fill="hold" display="0">
                  <p:stCondLst>
                    <p:cond delay="indefinite"/>
                  </p:stCondLst>
                  <p:endCondLst>
                    <p:cond evt="onStopAudio" delay="0">
                      <p:tgtEl>
                        <p:sldTgt/>
                      </p:tgtEl>
                    </p:cond>
                  </p:endCondLst>
                </p:cTn>
                <p:tgtEl>
                  <p:spTgt spid="206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2768E2B6-0AC8-3803-392F-76785F2D3E6D}"/>
              </a:ext>
            </a:extLst>
          </p:cNvPr>
          <p:cNvSpPr>
            <a:spLocks noChangeArrowheads="1"/>
          </p:cNvSpPr>
          <p:nvPr>
            <p:custDataLst>
              <p:tags r:id="rId1"/>
            </p:custDataLst>
          </p:nvPr>
        </p:nvSpPr>
        <p:spPr bwMode="auto">
          <a:xfrm>
            <a:off x="0" y="457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Egli si avvicinò e la fece alzare prendendola per mano; la febbre la lasciò ed ella li serviva. Venuta la sera, dopo il tramonto del sole, gli portavano tutti i malati e gli indemoniati. Tutta la città era riunita davanti alla porta.</a:t>
            </a:r>
            <a:r>
              <a:rPr lang="it-IT" altLang="it-IT" sz="1800" i="1">
                <a:solidFill>
                  <a:schemeClr val="bg1"/>
                </a:solidFill>
                <a:latin typeface="Verdana" panose="020B0604030504040204" pitchFamily="34" charset="0"/>
                <a:cs typeface="Times New Roman" panose="02020603050405020304" pitchFamily="18" charset="0"/>
              </a:rPr>
              <a:t>           (Mc 1, 31-33)</a:t>
            </a:r>
          </a:p>
        </p:txBody>
      </p:sp>
      <p:sp>
        <p:nvSpPr>
          <p:cNvPr id="85" name="Rectangle 114">
            <a:extLst>
              <a:ext uri="{FF2B5EF4-FFF2-40B4-BE49-F238E27FC236}">
                <a16:creationId xmlns:a16="http://schemas.microsoft.com/office/drawing/2014/main" id="{2F74C4D4-024F-DD3A-3AF7-1883D7881A11}"/>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Jesus went to her and taking her by the hand, raised her up. The fever left her and she began to wait on them. That evening at sundown, people brought to Jesus all the sick and those who had evil spirits: the whole town was pressing around the door.</a:t>
            </a:r>
            <a:r>
              <a:rPr lang="en-GB" altLang="it-IT" sz="1800" i="1">
                <a:solidFill>
                  <a:schemeClr val="bg1"/>
                </a:solidFill>
                <a:latin typeface="Verdana" panose="020B0604030504040204" pitchFamily="34" charset="0"/>
                <a:cs typeface="Times New Roman" panose="02020603050405020304" pitchFamily="18" charset="0"/>
              </a:rPr>
              <a:t> (Mk 1, 31-33)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500" fill="hold"/>
                                        <p:tgtEl>
                                          <p:spTgt spid="85"/>
                                        </p:tgtEl>
                                        <p:attrNameLst>
                                          <p:attrName>ppt_x</p:attrName>
                                        </p:attrNameLst>
                                      </p:cBhvr>
                                      <p:tavLst>
                                        <p:tav tm="0">
                                          <p:val>
                                            <p:strVal val="1+#ppt_w/2"/>
                                          </p:val>
                                        </p:tav>
                                        <p:tav tm="100000">
                                          <p:val>
                                            <p:strVal val="#ppt_x"/>
                                          </p:val>
                                        </p:tav>
                                      </p:tavLst>
                                    </p:anim>
                                    <p:anim calcmode="lin" valueType="num">
                                      <p:cBhvr additive="base">
                                        <p:cTn id="13" dur="500" fill="hold"/>
                                        <p:tgtEl>
                                          <p:spTgt spid="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8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22" name="Rectangle 35">
            <a:extLst>
              <a:ext uri="{FF2B5EF4-FFF2-40B4-BE49-F238E27FC236}">
                <a16:creationId xmlns:a16="http://schemas.microsoft.com/office/drawing/2014/main" id="{DA647629-4408-8606-083F-F8B0D86C7BAC}"/>
              </a:ext>
            </a:extLst>
          </p:cNvPr>
          <p:cNvSpPr>
            <a:spLocks noChangeArrowheads="1"/>
          </p:cNvSpPr>
          <p:nvPr>
            <p:custDataLst>
              <p:tags r:id="rId1"/>
            </p:custDataLst>
          </p:nvPr>
        </p:nvSpPr>
        <p:spPr bwMode="auto">
          <a:xfrm>
            <a:off x="0" y="381000"/>
            <a:ext cx="9144000" cy="1474788"/>
          </a:xfrm>
          <a:prstGeom prst="rect">
            <a:avLst/>
          </a:prstGeom>
          <a:solidFill>
            <a:srgbClr val="00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Guarì molti che erano affetti da varie malattie e scacciò molti demòni; ma non permetteva ai demòni di parlare, perché lo conoscevano. Al mattino presto si alzò quando ancora era buio e, uscito, si ritirò in un luogo deserto, e là pregava. Ma Simone e quelli che erano con lui si misero sulle sue tracce.</a:t>
            </a:r>
            <a:r>
              <a:rPr lang="it-IT" altLang="it-IT" sz="1800" i="1">
                <a:solidFill>
                  <a:schemeClr val="bg1"/>
                </a:solidFill>
                <a:latin typeface="Verdana" panose="020B0604030504040204" pitchFamily="34" charset="0"/>
                <a:cs typeface="Times New Roman" panose="02020603050405020304" pitchFamily="18" charset="0"/>
              </a:rPr>
              <a:t> (Mc 1, 34-36)</a:t>
            </a:r>
          </a:p>
        </p:txBody>
      </p:sp>
      <p:sp>
        <p:nvSpPr>
          <p:cNvPr id="30723" name="Rectangle 36">
            <a:extLst>
              <a:ext uri="{FF2B5EF4-FFF2-40B4-BE49-F238E27FC236}">
                <a16:creationId xmlns:a16="http://schemas.microsoft.com/office/drawing/2014/main" id="{ACD6C422-7537-2566-0EEE-622298ED2329}"/>
              </a:ext>
            </a:extLst>
          </p:cNvPr>
          <p:cNvSpPr>
            <a:spLocks noChangeArrowheads="1"/>
          </p:cNvSpPr>
          <p:nvPr>
            <p:custDataLst>
              <p:tags r:id="rId2"/>
            </p:custDataLst>
          </p:nvPr>
        </p:nvSpPr>
        <p:spPr bwMode="auto">
          <a:xfrm>
            <a:off x="0" y="52578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Jesus healed many who had various diseases, and drove out many demons; but he did not let them speak, for they knew who he was. Very early in the morning, before daylight, Jesus went off to a lonely place where he prayed. Simon and the others went out, too, searching for him;</a:t>
            </a:r>
            <a:r>
              <a:rPr lang="en-GB" altLang="it-IT" sz="1800" i="1">
                <a:solidFill>
                  <a:schemeClr val="bg1"/>
                </a:solidFill>
                <a:latin typeface="Verdana" panose="020B0604030504040204" pitchFamily="34" charset="0"/>
                <a:cs typeface="Times New Roman" panose="02020603050405020304" pitchFamily="18" charset="0"/>
              </a:rPr>
              <a:t> (Mk 1, 34-36)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14ADD116-F5B5-AF49-B038-EEE09967ECD3}"/>
              </a:ext>
            </a:extLst>
          </p:cNvPr>
          <p:cNvSpPr>
            <a:spLocks noGrp="1" noChangeArrowheads="1"/>
          </p:cNvSpPr>
          <p:nvPr>
            <p:ph type="title"/>
            <p:custDataLst>
              <p:tags r:id="rId1"/>
            </p:custDataLst>
          </p:nvPr>
        </p:nvSpPr>
        <p:spPr>
          <a:xfrm>
            <a:off x="0" y="2971800"/>
            <a:ext cx="20574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algn="r"/>
            <a:r>
              <a:rPr lang="it-IT" altLang="it-IT" sz="1600">
                <a:solidFill>
                  <a:schemeClr val="bg1"/>
                </a:solidFill>
                <a:latin typeface="Verdana" panose="020B0604030504040204" pitchFamily="34" charset="0"/>
                <a:cs typeface="Times New Roman" panose="02020603050405020304" pitchFamily="18" charset="0"/>
              </a:rPr>
              <a:t>Lo trovarono e gli dissero: «Tutti ti cercano!». Egli disse loro: «Andiamocene altrove, nei villaggi vicini, perché io predichi anche là; per questo infatti sono venuto!». E andò per tutta la Galilea, predicando nelle loro sinagoghe e scacciando i demòni.</a:t>
            </a:r>
            <a:br>
              <a:rPr lang="it-IT" altLang="it-IT" sz="1600">
                <a:solidFill>
                  <a:schemeClr val="bg1"/>
                </a:solidFill>
                <a:latin typeface="Verdana" panose="020B0604030504040204" pitchFamily="34" charset="0"/>
                <a:cs typeface="Times New Roman" panose="02020603050405020304" pitchFamily="18" charset="0"/>
              </a:rPr>
            </a:br>
            <a:r>
              <a:rPr lang="it-IT" altLang="it-IT" sz="1600" i="1">
                <a:solidFill>
                  <a:schemeClr val="bg1"/>
                </a:solidFill>
                <a:latin typeface="Verdana" panose="020B0604030504040204" pitchFamily="34" charset="0"/>
                <a:cs typeface="Times New Roman" panose="02020603050405020304" pitchFamily="18" charset="0"/>
              </a:rPr>
              <a:t>(Mc 1, 37-39)</a:t>
            </a:r>
            <a:br>
              <a:rPr lang="it-IT" altLang="it-IT" sz="1600">
                <a:solidFill>
                  <a:schemeClr val="bg1"/>
                </a:solidFill>
                <a:latin typeface="Verdana" panose="020B0604030504040204" pitchFamily="34" charset="0"/>
                <a:cs typeface="Times New Roman" panose="02020603050405020304" pitchFamily="18" charset="0"/>
              </a:rPr>
            </a:br>
            <a:endParaRPr lang="it-IT" altLang="it-IT" sz="1600">
              <a:solidFill>
                <a:schemeClr val="bg1"/>
              </a:solidFill>
              <a:latin typeface="Verdana" panose="020B0604030504040204" pitchFamily="34" charset="0"/>
              <a:cs typeface="Times New Roman" panose="02020603050405020304" pitchFamily="18" charset="0"/>
            </a:endParaRPr>
          </a:p>
        </p:txBody>
      </p:sp>
      <p:sp>
        <p:nvSpPr>
          <p:cNvPr id="31747" name="Rectangle 4">
            <a:extLst>
              <a:ext uri="{FF2B5EF4-FFF2-40B4-BE49-F238E27FC236}">
                <a16:creationId xmlns:a16="http://schemas.microsoft.com/office/drawing/2014/main" id="{D043ED93-1B73-526E-D948-970E1C1C8E5D}"/>
              </a:ext>
            </a:extLst>
          </p:cNvPr>
          <p:cNvSpPr>
            <a:spLocks noChangeArrowheads="1"/>
          </p:cNvSpPr>
          <p:nvPr>
            <p:custDataLst>
              <p:tags r:id="rId2"/>
            </p:custDataLst>
          </p:nvPr>
        </p:nvSpPr>
        <p:spPr bwMode="auto">
          <a:xfrm>
            <a:off x="7086600" y="1295400"/>
            <a:ext cx="2057400" cy="449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fontAlgn="t">
              <a:spcBef>
                <a:spcPct val="0"/>
              </a:spcBef>
              <a:buFontTx/>
              <a:buNone/>
            </a:pPr>
            <a:r>
              <a:rPr lang="en-GB" altLang="it-IT" sz="1600">
                <a:solidFill>
                  <a:schemeClr val="bg1"/>
                </a:solidFill>
                <a:latin typeface="Verdana" panose="020B0604030504040204" pitchFamily="34" charset="0"/>
                <a:cs typeface="Times New Roman" panose="02020603050405020304" pitchFamily="18" charset="0"/>
              </a:rPr>
              <a:t>and when they found him they said, "Everyone is looking for you." Then Jesus answered, "Let's go to the nearby villages so that I may preach there too; for that is why I came." So Jesus set out to preach in all the synagogues throughout Galilee; he also cast out demons.</a:t>
            </a:r>
            <a:r>
              <a:rPr lang="en-GB" altLang="it-IT" sz="1600" i="1">
                <a:solidFill>
                  <a:schemeClr val="bg1"/>
                </a:solidFill>
                <a:latin typeface="Verdana" panose="020B0604030504040204" pitchFamily="34" charset="0"/>
                <a:cs typeface="Times New Roman" panose="02020603050405020304" pitchFamily="18" charset="0"/>
              </a:rPr>
              <a:t>     (Mk 1, 37-39)</a:t>
            </a:r>
            <a:endParaRPr lang="it-IT" altLang="it-IT" sz="1600" i="1">
              <a:solidFill>
                <a:schemeClr val="bg1"/>
              </a:solidFill>
              <a:latin typeface="Verdana" panose="020B0604030504040204" pitchFamily="34" charset="0"/>
              <a:cs typeface="Times New Roman" panose="02020603050405020304" pitchFamily="18" charset="0"/>
            </a:endParaRPr>
          </a:p>
        </p:txBody>
      </p:sp>
      <p:pic>
        <p:nvPicPr>
          <p:cNvPr id="31748" name="Picture 13" descr="C:\ARCHIVIO GENERALE\PRESENTAZIONI\in COSTRUZIONE\S.Scritture del 08.02\per la Galilea 1.jpg">
            <a:extLst>
              <a:ext uri="{FF2B5EF4-FFF2-40B4-BE49-F238E27FC236}">
                <a16:creationId xmlns:a16="http://schemas.microsoft.com/office/drawing/2014/main" id="{8B2AC56B-8110-BD91-7CAD-8ED77A5858CE}"/>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012950" y="869950"/>
            <a:ext cx="5118100" cy="51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a:extLst>
              <a:ext uri="{FF2B5EF4-FFF2-40B4-BE49-F238E27FC236}">
                <a16:creationId xmlns:a16="http://schemas.microsoft.com/office/drawing/2014/main" id="{267BFB98-7440-CFFE-C570-1DBCF1FBA2DE}"/>
              </a:ext>
            </a:extLst>
          </p:cNvPr>
          <p:cNvSpPr>
            <a:spLocks noChangeArrowheads="1"/>
          </p:cNvSpPr>
          <p:nvPr>
            <p:custDataLst>
              <p:tags r:id="rId1"/>
            </p:custDataLst>
          </p:nvPr>
        </p:nvSpPr>
        <p:spPr bwMode="auto">
          <a:xfrm>
            <a:off x="0" y="998538"/>
            <a:ext cx="31242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spcBef>
                <a:spcPct val="50000"/>
              </a:spcBef>
              <a:buFontTx/>
              <a:buNone/>
            </a:pPr>
            <a:r>
              <a:rPr lang="it-IT" altLang="it-IT" sz="1800">
                <a:latin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rPr>
              <a:t> </a:t>
            </a:r>
            <a:r>
              <a:rPr lang="it-IT" altLang="it-IT" sz="1800">
                <a:solidFill>
                  <a:srgbClr val="7E002A"/>
                </a:solidFill>
                <a:latin typeface="Arial" panose="020B0604020202020204" pitchFamily="34" charset="0"/>
              </a:rPr>
              <a:t>non sostituiscono</a:t>
            </a:r>
            <a:r>
              <a:rPr lang="it-IT" altLang="it-IT" sz="1800">
                <a:solidFill>
                  <a:srgbClr val="FF3300"/>
                </a:solidFill>
                <a:latin typeface="Arial" panose="020B0604020202020204" pitchFamily="34" charset="0"/>
              </a:rPr>
              <a:t> </a:t>
            </a:r>
            <a:r>
              <a:rPr lang="it-IT" altLang="it-IT" sz="1800">
                <a:latin typeface="Arial" panose="020B0604020202020204" pitchFamily="34" charset="0"/>
              </a:rPr>
              <a:t>la Santa Messa, alla quale siamo tutti chiamati a rendere grazie e onore a Dio e chiedere perdono dei nostri peccati.   Nella liturgia eucaristica, </a:t>
            </a:r>
            <a:r>
              <a:rPr lang="it-IT" altLang="it-IT" sz="1800">
                <a:solidFill>
                  <a:srgbClr val="800000"/>
                </a:solidFill>
                <a:latin typeface="Arial" panose="020B0604020202020204" pitchFamily="34" charset="0"/>
              </a:rPr>
              <a:t>Cristo attualizza il sacrificio della croce</a:t>
            </a:r>
            <a:r>
              <a:rPr lang="it-IT" altLang="it-IT" sz="1800">
                <a:latin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rPr>
              <a:t>libera scelta d’amore.</a:t>
            </a:r>
          </a:p>
        </p:txBody>
      </p:sp>
      <p:pic>
        <p:nvPicPr>
          <p:cNvPr id="32771" name="Picture 5" descr="C:\PHOTO ALBUM\Sacramenti\Eucaristia\Eucarestia di Rovigo.jpg">
            <a:extLst>
              <a:ext uri="{FF2B5EF4-FFF2-40B4-BE49-F238E27FC236}">
                <a16:creationId xmlns:a16="http://schemas.microsoft.com/office/drawing/2014/main" id="{C5C9D07F-869D-98F4-F5FA-08038F42E5B8}"/>
              </a:ext>
            </a:extLst>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2772" name="Picture 6" descr="C:\PHOTO ALBUM\Sacramenti\Eucaristia\Eucaristia 22.bmp">
            <a:extLst>
              <a:ext uri="{FF2B5EF4-FFF2-40B4-BE49-F238E27FC236}">
                <a16:creationId xmlns:a16="http://schemas.microsoft.com/office/drawing/2014/main" id="{7E939A33-8E79-23E7-F18B-ECC88BF6F992}"/>
              </a:ext>
            </a:extLst>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2773" name="Picture 7" descr="C:\PHOTO ALBUM\Sacramenti\Eucaristia\Eucarestia di Rovigo.jpg">
            <a:extLst>
              <a:ext uri="{FF2B5EF4-FFF2-40B4-BE49-F238E27FC236}">
                <a16:creationId xmlns:a16="http://schemas.microsoft.com/office/drawing/2014/main" id="{62B43D66-73C2-23DE-CE54-2C5C5FA01552}"/>
              </a:ext>
            </a:extLst>
          </p:cNvPr>
          <p:cNvPicPr>
            <a:picLocks noChangeAspect="1" noChangeArrowheads="1"/>
          </p:cNvPicPr>
          <p:nvPr>
            <p:custDataLst>
              <p:tags r:id="rId4"/>
            </p:custDataLst>
          </p:nvPr>
        </p:nvPicPr>
        <p:blipFill>
          <a:blip r:embed="rId8">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2774" name="Rectangle 8">
            <a:extLst>
              <a:ext uri="{FF2B5EF4-FFF2-40B4-BE49-F238E27FC236}">
                <a16:creationId xmlns:a16="http://schemas.microsoft.com/office/drawing/2014/main" id="{A2ACCB3F-93FC-FA5D-EA5E-CE02C9899914}"/>
              </a:ext>
            </a:extLst>
          </p:cNvPr>
          <p:cNvSpPr>
            <a:spLocks noChangeArrowheads="1"/>
          </p:cNvSpPr>
          <p:nvPr>
            <p:custDataLst>
              <p:tags r:id="rId5"/>
            </p:custDataLst>
          </p:nvPr>
        </p:nvSpPr>
        <p:spPr bwMode="auto">
          <a:xfrm>
            <a:off x="5715000" y="998538"/>
            <a:ext cx="3429000" cy="5859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r" eaLnBrk="1" hangingPunct="1">
              <a:spcBef>
                <a:spcPct val="50000"/>
              </a:spcBef>
              <a:buFontTx/>
              <a:buNone/>
            </a:pPr>
            <a:r>
              <a:rPr lang="en-US" altLang="it-IT" sz="1800">
                <a:latin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rPr>
              <a:t> </a:t>
            </a:r>
            <a:r>
              <a:rPr lang="en-US" altLang="it-IT" sz="1800">
                <a:solidFill>
                  <a:srgbClr val="7E002A"/>
                </a:solidFill>
                <a:latin typeface="Arial" panose="020B0604020202020204" pitchFamily="34" charset="0"/>
              </a:rPr>
              <a:t>does not substitute</a:t>
            </a:r>
            <a:r>
              <a:rPr lang="en-US" altLang="it-IT" sz="1800">
                <a:solidFill>
                  <a:srgbClr val="FF3300"/>
                </a:solidFill>
                <a:latin typeface="Arial" panose="020B0604020202020204" pitchFamily="34" charset="0"/>
              </a:rPr>
              <a:t> </a:t>
            </a:r>
            <a:r>
              <a:rPr lang="en-US" altLang="it-IT" sz="1800">
                <a:latin typeface="Arial" panose="020B0604020202020204" pitchFamily="34" charset="0"/>
              </a:rPr>
              <a:t>the Holy Mass. We are called to take part in the Holy Mass to give thanks and honor God and to ask for forgiveness of our sins. In the Eucharistic liturgy, </a:t>
            </a:r>
            <a:r>
              <a:rPr lang="en-US" altLang="it-IT" sz="1800">
                <a:solidFill>
                  <a:srgbClr val="800000"/>
                </a:solidFill>
                <a:latin typeface="Arial" panose="020B0604020202020204" pitchFamily="34" charset="0"/>
              </a:rPr>
              <a:t>Christ makes present the sacrifice of the cross</a:t>
            </a:r>
            <a:r>
              <a:rPr lang="en-US" altLang="it-IT" sz="1800">
                <a:latin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32775" name="Picture 10" descr="C:\PHOTO ALBUM\Sacramenti\Eucaristia\Holy Mass.jpg">
            <a:extLst>
              <a:ext uri="{FF2B5EF4-FFF2-40B4-BE49-F238E27FC236}">
                <a16:creationId xmlns:a16="http://schemas.microsoft.com/office/drawing/2014/main" id="{4C48E86E-0815-8392-9DE4-55081EC7E8FA}"/>
              </a:ext>
            </a:extLst>
          </p:cNvPr>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DF091B3A-E342-FE19-55F3-B4178CD919FF}"/>
              </a:ext>
            </a:extLst>
          </p:cNvPr>
          <p:cNvSpPr>
            <a:spLocks noChangeArrowheads="1"/>
          </p:cNvSpPr>
          <p:nvPr>
            <p:custDataLst>
              <p:tags r:id="rId1"/>
            </p:custDataLst>
          </p:nvPr>
        </p:nvSpPr>
        <p:spPr bwMode="auto">
          <a:xfrm>
            <a:off x="2987675" y="382588"/>
            <a:ext cx="5940425" cy="646112"/>
          </a:xfrm>
          <a:prstGeom prst="rect">
            <a:avLst/>
          </a:prstGeom>
          <a:noFill/>
          <a:ln w="9525">
            <a:noFill/>
            <a:miter lim="800000"/>
          </a:ln>
          <a:effectLst/>
        </p:spPr>
        <p:txBody>
          <a:bodyPr>
            <a:spAutoFit/>
          </a:bodyPr>
          <a:lstStyle/>
          <a:p>
            <a:pPr algn="ctr" eaLnBrk="1" hangingPunct="1">
              <a:defRPr/>
            </a:pPr>
            <a:r>
              <a:rPr lang="it-IT" sz="1800" b="1" kern="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Un “oltre” cui affidare la nostra speranza  </a:t>
            </a:r>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Mc 1, 29-39</a:t>
            </a:r>
            <a:r>
              <a:rPr lang="it-IT" altLang="it-IT" sz="1800" i="1" dirty="0">
                <a:solidFill>
                  <a:srgbClr val="990033"/>
                </a:solidFill>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a:t>
            </a:r>
            <a:r>
              <a:rPr lang="it-IT" altLang="it-IT" sz="1800" i="1" dirty="0">
                <a:solidFill>
                  <a:srgbClr val="990033"/>
                </a:solidFill>
                <a:cs typeface="Arial" panose="020B0604020202020204" pitchFamily="34" charset="0"/>
              </a:rPr>
              <a:t>padre Ermes Ronchi)</a:t>
            </a:r>
          </a:p>
        </p:txBody>
      </p:sp>
      <p:sp>
        <p:nvSpPr>
          <p:cNvPr id="33795" name="Rectangle 35">
            <a:extLst>
              <a:ext uri="{FF2B5EF4-FFF2-40B4-BE49-F238E27FC236}">
                <a16:creationId xmlns:a16="http://schemas.microsoft.com/office/drawing/2014/main" id="{934AE2C6-A8CE-14CB-4178-9DAB6C732548}"/>
              </a:ext>
            </a:extLst>
          </p:cNvPr>
          <p:cNvSpPr>
            <a:spLocks noChangeArrowheads="1"/>
          </p:cNvSpPr>
          <p:nvPr>
            <p:custDataLst>
              <p:tags r:id="rId2"/>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spcBef>
                <a:spcPct val="0"/>
              </a:spcBef>
              <a:buFontTx/>
              <a:buNone/>
            </a:pPr>
            <a:r>
              <a:rPr lang="it-IT" altLang="it-IT" sz="1000" b="1"/>
              <a:t> </a:t>
            </a:r>
            <a:endParaRPr lang="it-IT" altLang="it-IT" sz="2400"/>
          </a:p>
        </p:txBody>
      </p:sp>
      <p:sp>
        <p:nvSpPr>
          <p:cNvPr id="33796" name="Rectangle 36">
            <a:extLst>
              <a:ext uri="{FF2B5EF4-FFF2-40B4-BE49-F238E27FC236}">
                <a16:creationId xmlns:a16="http://schemas.microsoft.com/office/drawing/2014/main" id="{C80BFC10-58EC-35FF-1681-22502BA4546F}"/>
              </a:ext>
            </a:extLst>
          </p:cNvPr>
          <p:cNvSpPr>
            <a:spLocks noChangeArrowheads="1"/>
          </p:cNvSpPr>
          <p:nvPr>
            <p:custDataLst>
              <p:tags r:id="rId3"/>
            </p:custDataLst>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spcBef>
                <a:spcPct val="0"/>
              </a:spcBef>
              <a:buFontTx/>
              <a:buNone/>
            </a:pPr>
            <a:r>
              <a:rPr lang="it-IT" altLang="it-IT" sz="1000" b="1">
                <a:solidFill>
                  <a:srgbClr val="000000"/>
                </a:solidFill>
                <a:sym typeface="Wingdings" panose="05000000000000000000" pitchFamily="2" charset="2"/>
              </a:rPr>
              <a:t>                                                                            </a:t>
            </a:r>
          </a:p>
          <a:p>
            <a:pPr>
              <a:spcBef>
                <a:spcPct val="0"/>
              </a:spcBef>
              <a:buFontTx/>
              <a:buNone/>
            </a:pPr>
            <a:endParaRPr lang="it-IT" altLang="it-IT" sz="2400"/>
          </a:p>
        </p:txBody>
      </p:sp>
      <p:sp>
        <p:nvSpPr>
          <p:cNvPr id="33797" name="Rectangle 37">
            <a:extLst>
              <a:ext uri="{FF2B5EF4-FFF2-40B4-BE49-F238E27FC236}">
                <a16:creationId xmlns:a16="http://schemas.microsoft.com/office/drawing/2014/main" id="{7AE7858D-FAB7-AC99-2A87-BD80267EC75E}"/>
              </a:ext>
            </a:extLst>
          </p:cNvPr>
          <p:cNvSpPr>
            <a:spLocks noChangeArrowheads="1"/>
          </p:cNvSpPr>
          <p:nvPr>
            <p:custDataLst>
              <p:tags r:id="rId4"/>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8" name="Rectangle 39">
            <a:extLst>
              <a:ext uri="{FF2B5EF4-FFF2-40B4-BE49-F238E27FC236}">
                <a16:creationId xmlns:a16="http://schemas.microsoft.com/office/drawing/2014/main" id="{D26DFC37-BEAC-185A-DCD1-BB14EE904AA3}"/>
              </a:ext>
            </a:extLst>
          </p:cNvPr>
          <p:cNvSpPr>
            <a:spLocks noChangeArrowheads="1"/>
          </p:cNvSpPr>
          <p:nvPr>
            <p:custDataLst>
              <p:tags r:id="rId5"/>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ttangolo 10">
            <a:extLst>
              <a:ext uri="{FF2B5EF4-FFF2-40B4-BE49-F238E27FC236}">
                <a16:creationId xmlns:a16="http://schemas.microsoft.com/office/drawing/2014/main" id="{81EAB9B5-B6FC-5344-0047-EA3AA61B2772}"/>
              </a:ext>
            </a:extLst>
          </p:cNvPr>
          <p:cNvSpPr>
            <a:spLocks noChangeArrowheads="1"/>
          </p:cNvSpPr>
          <p:nvPr>
            <p:custDataLst>
              <p:tags r:id="rId6"/>
            </p:custDataLst>
          </p:nvPr>
        </p:nvSpPr>
        <p:spPr bwMode="auto">
          <a:xfrm>
            <a:off x="0" y="625475"/>
            <a:ext cx="9144000" cy="626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lnSpc>
                <a:spcPct val="115000"/>
              </a:lnSpc>
              <a:spcBef>
                <a:spcPct val="0"/>
              </a:spcBef>
              <a:spcAft>
                <a:spcPts val="1000"/>
              </a:spcAft>
              <a:buFontTx/>
              <a:buNone/>
            </a:pPr>
            <a:r>
              <a:rPr lang="it-IT" altLang="it-IT" sz="1800" dirty="0">
                <a:latin typeface="Verdana" panose="020B0604030504040204" pitchFamily="34" charset="0"/>
              </a:rPr>
              <a:t>                                   </a:t>
            </a:r>
            <a:r>
              <a:rPr lang="it-IT" altLang="it-IT" sz="1800" dirty="0">
                <a:solidFill>
                  <a:srgbClr val="000000"/>
                </a:solidFill>
                <a:latin typeface="Verdana" panose="020B0604030504040204" pitchFamily="34" charset="0"/>
              </a:rPr>
              <a:t> </a:t>
            </a:r>
          </a:p>
          <a:p>
            <a:pPr eaLnBrk="1" hangingPunct="1">
              <a:lnSpc>
                <a:spcPct val="115000"/>
              </a:lnSpc>
              <a:spcBef>
                <a:spcPct val="0"/>
              </a:spcBef>
              <a:spcAft>
                <a:spcPts val="1000"/>
              </a:spcAft>
              <a:buFontTx/>
              <a:buNone/>
            </a:pPr>
            <a:endParaRPr lang="it-IT" altLang="it-IT" sz="1800" dirty="0">
              <a:solidFill>
                <a:srgbClr val="000000"/>
              </a:solidFill>
              <a:latin typeface="Verdana" panose="020B0604030504040204" pitchFamily="34" charset="0"/>
            </a:endParaRPr>
          </a:p>
          <a:p>
            <a:pPr eaLnBrk="1" hangingPunct="1">
              <a:lnSpc>
                <a:spcPct val="115000"/>
              </a:lnSpc>
              <a:spcBef>
                <a:spcPct val="0"/>
              </a:spcBef>
              <a:spcAft>
                <a:spcPts val="1000"/>
              </a:spcAft>
              <a:buFontTx/>
              <a:buNone/>
            </a:pPr>
            <a:r>
              <a:rPr lang="it-IT" altLang="it-IT" sz="1800" dirty="0">
                <a:solidFill>
                  <a:srgbClr val="000000"/>
                </a:solidFill>
                <a:latin typeface="Verdana" panose="020B060403050404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All'inizio della vita pubblica Gesù attraversa i luoghi dove più forte pulsa la vita: il lavoro (barche, reti, lago), la preghiera e le assemblee (la sinagoga), il luogo dei sentimenti e dell'affettività (la casa di Simone).</a:t>
            </a:r>
            <a:endParaRPr lang="it-IT" altLang="it-IT" sz="1800" dirty="0">
              <a:solidFill>
                <a:srgbClr val="580000"/>
              </a:solidFill>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ct val="0"/>
              </a:spcBef>
              <a:buFontTx/>
              <a:buNone/>
            </a:pPr>
            <a: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Gesù, liberato un uomo dal suo spirito malato, esce dalla sinagoga e “subito”, come incalzato da qualcosa, entra in casa di Simone e Andrea, dove “subito” (bella di nuovo l'urgenza, la pressione degli affetti) gli parlano della suocera con la febbre. Ospite inatteso, in una casa dove la responsabile dei servizi è malata, e l'ambiente non è pronto, non è stato preparato al meglio, probabilmente è in disordine. Grande maestro, Gesù, che non si preoccupa del disordine, di quanto di impreparato c'è in noi, di quel tanto di sporco, dell'aria un po' chiusa delle nostre vite. E anche lei, donna ormai anziana, non si vergogna di farsi vedere da un estraneo, malata e febbricitante: lui è venuto proprio per i malati. Gesù la prende per mano, la rialza, la “risuscita” e quella casa dalla vita bloccata si rianima, e la donna, senza riservarsi un tempo, “subito”, senza dire «ho bisogno di un attimo, devo sistemarmi, riprendermi» (</a:t>
            </a:r>
            <a:r>
              <a:rPr lang="it-IT" altLang="it-IT" sz="1800" i="1" dirty="0">
                <a:solidFill>
                  <a:srgbClr val="000000"/>
                </a:solidFill>
                <a:latin typeface="Verdana" panose="020B0604030504040204" pitchFamily="34" charset="0"/>
                <a:ea typeface="Verdana" panose="020B0604030504040204" pitchFamily="34" charset="0"/>
                <a:cs typeface="Open Sans" panose="020B0606030504020204" pitchFamily="34" charset="0"/>
              </a:rPr>
              <a:t>A. Guida</a:t>
            </a:r>
            <a: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si mette a servire, con il verbo degli angeli nel deserto.</a:t>
            </a:r>
            <a:endParaRPr lang="it-IT" altLang="it-IT" sz="1800" dirty="0">
              <a:solidFill>
                <a:srgbClr val="000000"/>
              </a:solidFill>
              <a:latin typeface="Verdana" panose="020B0604030504040204" pitchFamily="34" charset="0"/>
            </a:endParaRPr>
          </a:p>
        </p:txBody>
      </p:sp>
      <p:pic>
        <p:nvPicPr>
          <p:cNvPr id="3" name="Immagine 2">
            <a:extLst>
              <a:ext uri="{FF2B5EF4-FFF2-40B4-BE49-F238E27FC236}">
                <a16:creationId xmlns:a16="http://schemas.microsoft.com/office/drawing/2014/main" id="{DB14C4B2-CD0C-51BA-E5F0-E284EA0743F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5536" y="116632"/>
            <a:ext cx="1763116" cy="1763116"/>
          </a:xfrm>
          <a:prstGeom prst="rect">
            <a:avLst/>
          </a:prstGeom>
        </p:spPr>
      </p:pic>
    </p:spTree>
  </p:cSld>
  <p:clrMapOvr>
    <a:masterClrMapping/>
  </p:clrMapOvr>
  <p:transition spd="med" advClick="0" advTm="8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ttangolo 2">
            <a:extLst>
              <a:ext uri="{FF2B5EF4-FFF2-40B4-BE49-F238E27FC236}">
                <a16:creationId xmlns:a16="http://schemas.microsoft.com/office/drawing/2014/main" id="{31157BEC-BDCC-209F-DA1C-98E14C53E135}"/>
              </a:ext>
            </a:extLst>
          </p:cNvPr>
          <p:cNvSpPr>
            <a:spLocks noChangeArrowheads="1"/>
          </p:cNvSpPr>
          <p:nvPr>
            <p:custDataLst>
              <p:tags r:id="rId1"/>
            </p:custDataLst>
          </p:nvPr>
        </p:nvSpPr>
        <p:spPr bwMode="auto">
          <a:xfrm>
            <a:off x="0" y="7938"/>
            <a:ext cx="9144000" cy="746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lnSpc>
                <a:spcPct val="115000"/>
              </a:lnSpc>
              <a:spcBef>
                <a:spcPct val="0"/>
              </a:spcBef>
              <a:spcAft>
                <a:spcPts val="1000"/>
              </a:spcAft>
              <a:buFontTx/>
              <a:buNone/>
            </a:pPr>
            <a:r>
              <a:rPr lang="it-IT" altLang="it-IT" sz="1800">
                <a:solidFill>
                  <a:srgbClr val="000000"/>
                </a:solidFill>
                <a:latin typeface="Verdana" panose="020B0604030504040204" pitchFamily="34" charset="0"/>
              </a:rPr>
              <a:t>   </a:t>
            </a:r>
            <a:r>
              <a:rPr lang="it-IT" altLang="it-IT" sz="1800">
                <a:solidFill>
                  <a:srgbClr val="000000"/>
                </a:solidFill>
                <a:latin typeface="Verdana" panose="020B0604030504040204" pitchFamily="34" charset="0"/>
                <a:ea typeface="Verdana" panose="020B0604030504040204" pitchFamily="34" charset="0"/>
                <a:cs typeface="Open Sans" panose="020B0606030504020204" pitchFamily="34" charset="0"/>
              </a:rPr>
              <a:t>Noi siamo abituati a pensare la nostra vita spirituale come a un qualcosa che si svolge nel salotto buono, e noi ben vestiti e ordinati davanti a Dio. Crediamo che la realtà della vita nelle altre stanze, quella banale, quotidiana, accidentata, non sia adatta per Dio. E ci sbagliamo: Dio è innamorato di normalità. Cerca la nostra vita imperfetta per diventarvi lievito e sale e mano che solleva. </a:t>
            </a:r>
          </a:p>
          <a:p>
            <a:pPr eaLnBrk="1" hangingPunct="1">
              <a:lnSpc>
                <a:spcPct val="115000"/>
              </a:lnSpc>
              <a:spcBef>
                <a:spcPct val="0"/>
              </a:spcBef>
              <a:spcAft>
                <a:spcPts val="1000"/>
              </a:spcAft>
              <a:buFontTx/>
              <a:buNone/>
            </a:pPr>
            <a:r>
              <a:rPr lang="it-IT" altLang="it-IT" sz="1800">
                <a:solidFill>
                  <a:srgbClr val="000000"/>
                </a:solidFill>
                <a:latin typeface="Verdana" panose="020B0604030504040204" pitchFamily="34" charset="0"/>
                <a:ea typeface="Verdana" panose="020B0604030504040204" pitchFamily="34" charset="0"/>
                <a:cs typeface="Open Sans" panose="020B0606030504020204" pitchFamily="34" charset="0"/>
              </a:rPr>
              <a:t>   Questo racconto di un miracolo dimesso, non vistoso, senza commenti da parte di Gesù, ci ispira a credere che il limite umano è lo spazio di Dio, il luogo dove atterra la sua potenza. Il seguito è energia: la casa si apre, anzi si espande, diventa grande al punto di poter accogliere, a sera, davanti alla soglia, tutti i malati di Cafarnao. La città intera è riunita sulla soglia tra la casa e la strada, tra la casa e la piazza. Gesù, polline di gesti e di parole, che ama porte aperte e tetti spalancati per dove entrano occhi e stelle, che ama il rischio del dolore, dell'amore, del vivere, lì guarisce.</a:t>
            </a:r>
            <a:endParaRPr lang="it-IT" altLang="it-IT" sz="1800">
              <a:solidFill>
                <a:srgbClr val="580000"/>
              </a:solidFill>
              <a:latin typeface="Verdana" panose="020B0604030504040204" pitchFamily="34" charset="0"/>
              <a:ea typeface="Verdana" panose="020B0604030504040204" pitchFamily="34" charset="0"/>
              <a:cs typeface="Times New Roman" panose="02020603050405020304" pitchFamily="18" charset="0"/>
            </a:endParaRPr>
          </a:p>
          <a:p>
            <a:pPr eaLnBrk="1" hangingPunct="1">
              <a:lnSpc>
                <a:spcPct val="115000"/>
              </a:lnSpc>
              <a:spcBef>
                <a:spcPct val="0"/>
              </a:spcBef>
              <a:spcAft>
                <a:spcPts val="1000"/>
              </a:spcAft>
              <a:buFontTx/>
              <a:buNone/>
            </a:pPr>
            <a:r>
              <a:rPr lang="it-IT" altLang="it-IT" sz="1800">
                <a:solidFill>
                  <a:srgbClr val="000000"/>
                </a:solidFill>
                <a:latin typeface="Verdana" panose="020B0604030504040204" pitchFamily="34" charset="0"/>
                <a:ea typeface="Verdana" panose="020B0604030504040204" pitchFamily="34" charset="0"/>
                <a:cs typeface="Open Sans" panose="020B0606030504020204" pitchFamily="34" charset="0"/>
              </a:rPr>
              <a:t>   Quando era ancora buio, uscì in segreto e pregava. Simone lo rincorre, lo cerca, lo trova: «cosa fai qui? Sfruttiamo il successo, Cafarnao è ai tuoi piedi». E Gesù comincia a destrutturare le attese di Pietro, le nostre illusioni: andiamo altrove! Un altrove che non sappiamo; soltanto so di non essere arrivato, di non potermi accomodare; un “oltre” che ogni giorno un po' mi seduce e un po' mi impaurisce, ma al quale torno ad affidare ogni giorno la speranza.</a:t>
            </a:r>
            <a:endParaRPr lang="it-IT" altLang="it-IT" sz="1800">
              <a:solidFill>
                <a:srgbClr val="580000"/>
              </a:solidFill>
              <a:latin typeface="Verdana" panose="020B0604030504040204" pitchFamily="34" charset="0"/>
              <a:ea typeface="Verdana" panose="020B0604030504040204" pitchFamily="34" charset="0"/>
              <a:cs typeface="Times New Roman" panose="02020603050405020304" pitchFamily="18" charset="0"/>
            </a:endParaRPr>
          </a:p>
          <a:p>
            <a:pPr eaLnBrk="1" hangingPunct="1">
              <a:lnSpc>
                <a:spcPct val="115000"/>
              </a:lnSpc>
              <a:spcBef>
                <a:spcPct val="0"/>
              </a:spcBef>
              <a:spcAft>
                <a:spcPts val="1000"/>
              </a:spcAft>
              <a:buFontTx/>
              <a:buNone/>
            </a:pPr>
            <a:r>
              <a:rPr lang="it-IT" altLang="it-IT" sz="1800">
                <a:solidFill>
                  <a:srgbClr val="580000"/>
                </a:solidFill>
                <a:latin typeface="Calibri" panose="020F0502020204030204" pitchFamily="34" charset="0"/>
                <a:cs typeface="Times New Roman" panose="02020603050405020304" pitchFamily="18" charset="0"/>
              </a:rPr>
              <a:t> </a:t>
            </a:r>
          </a:p>
        </p:txBody>
      </p:sp>
    </p:spTree>
  </p:cSld>
  <p:clrMapOvr>
    <a:masterClrMapping/>
  </p:clrMapOvr>
  <p:transition spd="med" advClick="0" advTm="10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6866" name="Rectangle 2052">
            <a:extLst>
              <a:ext uri="{FF2B5EF4-FFF2-40B4-BE49-F238E27FC236}">
                <a16:creationId xmlns:a16="http://schemas.microsoft.com/office/drawing/2014/main" id="{4ADD098C-2A09-4571-829A-6A08BE077EBD}"/>
              </a:ext>
            </a:extLst>
          </p:cNvPr>
          <p:cNvSpPr>
            <a:spLocks noChangeArrowheads="1"/>
          </p:cNvSpPr>
          <p:nvPr>
            <p:custDataLst>
              <p:tags r:id="rId1"/>
            </p:custDataLst>
          </p:nvPr>
        </p:nvSpPr>
        <p:spPr bwMode="auto">
          <a:xfrm>
            <a:off x="0" y="0"/>
            <a:ext cx="9144000" cy="695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1400" i="1">
                <a:solidFill>
                  <a:srgbClr val="000080"/>
                </a:solidFill>
                <a:latin typeface="Verdana" panose="020B0604030504040204" pitchFamily="34" charset="0"/>
              </a:rPr>
              <a:t>Questo messaggio è pronto per essere inviato, via mail o whatsapp, ad amici, parenti e conoscenti. Invitate i vostri amici a </a:t>
            </a:r>
            <a:r>
              <a:rPr lang="it-IT" altLang="it-IT" sz="1400" i="1" u="sng">
                <a:solidFill>
                  <a:srgbClr val="FF0000"/>
                </a:solidFill>
                <a:latin typeface="Verdana" panose="020B0604030504040204" pitchFamily="34" charset="0"/>
              </a:rPr>
              <a:t>iscriversi gratis</a:t>
            </a:r>
            <a:r>
              <a:rPr lang="it-IT" altLang="it-IT" sz="1400" i="1" u="sng">
                <a:solidFill>
                  <a:srgbClr val="000080"/>
                </a:solidFill>
                <a:latin typeface="Verdana" panose="020B0604030504040204" pitchFamily="34" charset="0"/>
              </a:rPr>
              <a:t> </a:t>
            </a:r>
            <a:r>
              <a:rPr lang="it-IT" altLang="it-IT" sz="1400" i="1">
                <a:solidFill>
                  <a:srgbClr val="000080"/>
                </a:solidFill>
                <a:latin typeface="Verdana" panose="020B0604030504040204" pitchFamily="34" charset="0"/>
              </a:rPr>
              <a:t>al sito </a:t>
            </a:r>
            <a:r>
              <a:rPr lang="it-IT" altLang="it-IT" sz="1400" i="1">
                <a:solidFill>
                  <a:srgbClr val="0066FF"/>
                </a:solidFill>
                <a:latin typeface="Verdana" panose="020B0604030504040204" pitchFamily="34" charset="0"/>
              </a:rPr>
              <a:t>https://www.diffondilaparola.com</a:t>
            </a:r>
            <a:r>
              <a:rPr lang="it-IT" altLang="it-IT" sz="1400" i="1">
                <a:solidFill>
                  <a:srgbClr val="000080"/>
                </a:solidFill>
                <a:latin typeface="Verdana" panose="020B0604030504040204" pitchFamily="34" charset="0"/>
              </a:rPr>
              <a:t> per ricevere l’audiovisivo settimanale </a:t>
            </a:r>
            <a:r>
              <a:rPr lang="it-IT" altLang="it-IT" sz="1400" i="1">
                <a:solidFill>
                  <a:srgbClr val="FF0000"/>
                </a:solidFill>
                <a:latin typeface="Verdana" panose="020B0604030504040204" pitchFamily="34" charset="0"/>
              </a:rPr>
              <a:t>gratuitamente </a:t>
            </a:r>
            <a:r>
              <a:rPr lang="it-IT" altLang="it-IT" sz="1400" i="1" u="sng">
                <a:solidFill>
                  <a:srgbClr val="000066"/>
                </a:solidFill>
                <a:latin typeface="Verdana" panose="020B0604030504040204" pitchFamily="34" charset="0"/>
              </a:rPr>
              <a:t>per sempre</a:t>
            </a:r>
            <a:r>
              <a:rPr lang="it-IT" altLang="it-IT" sz="1400" i="1">
                <a:solidFill>
                  <a:srgbClr val="000080"/>
                </a:solidFill>
                <a:latin typeface="Verdana" panose="020B0604030504040204" pitchFamily="34" charset="0"/>
              </a:rPr>
              <a:t>. </a:t>
            </a:r>
            <a:br>
              <a:rPr lang="it-IT" altLang="it-IT" sz="1400" i="1">
                <a:solidFill>
                  <a:schemeClr val="tx2"/>
                </a:solidFill>
                <a:latin typeface="Verdana" panose="020B0604030504040204" pitchFamily="34" charset="0"/>
                <a:cs typeface="Times New Roman" panose="02020603050405020304" pitchFamily="18" charset="0"/>
              </a:rPr>
            </a:br>
            <a:r>
              <a:rPr lang="it-IT" altLang="it-IT" sz="1400" i="1">
                <a:solidFill>
                  <a:srgbClr val="000080"/>
                </a:solidFill>
                <a:latin typeface="Verdana" panose="020B0604030504040204" pitchFamily="34" charset="0"/>
              </a:rPr>
              <a:t>In </a:t>
            </a:r>
            <a:r>
              <a:rPr lang="it-IT" altLang="it-IT" sz="1400" b="1" i="1">
                <a:solidFill>
                  <a:srgbClr val="000080"/>
                </a:solidFill>
                <a:latin typeface="Verdana" panose="020B0604030504040204" pitchFamily="34" charset="0"/>
              </a:rPr>
              <a:t>YOUTUBE, FACEBOOK,</a:t>
            </a:r>
            <a:r>
              <a:rPr lang="it-IT" altLang="it-IT" sz="1400" i="1">
                <a:solidFill>
                  <a:srgbClr val="000080"/>
                </a:solidFill>
                <a:latin typeface="Verdana" panose="020B0604030504040204" pitchFamily="34" charset="0"/>
              </a:rPr>
              <a:t> </a:t>
            </a:r>
            <a:r>
              <a:rPr lang="it-IT" altLang="it-IT" sz="1400" b="1" i="1">
                <a:solidFill>
                  <a:srgbClr val="000080"/>
                </a:solidFill>
                <a:latin typeface="Verdana" panose="020B0604030504040204" pitchFamily="34" charset="0"/>
              </a:rPr>
              <a:t>TWITTER, INSTAGRAM, LINKEDIN</a:t>
            </a:r>
            <a:r>
              <a:rPr lang="it-IT" altLang="it-IT" sz="1400" i="1">
                <a:solidFill>
                  <a:srgbClr val="000080"/>
                </a:solidFill>
                <a:latin typeface="Verdana" panose="020B0604030504040204" pitchFamily="34" charset="0"/>
              </a:rPr>
              <a:t> e </a:t>
            </a:r>
            <a:r>
              <a:rPr lang="it-IT" altLang="it-IT" sz="1400" b="1" i="1">
                <a:solidFill>
                  <a:srgbClr val="000080"/>
                </a:solidFill>
                <a:latin typeface="Verdana" panose="020B0604030504040204" pitchFamily="34" charset="0"/>
              </a:rPr>
              <a:t>GLORIATV</a:t>
            </a:r>
            <a:r>
              <a:rPr lang="it-IT" altLang="it-IT" sz="1400" i="1">
                <a:solidFill>
                  <a:srgbClr val="000080"/>
                </a:solidFill>
                <a:latin typeface="Verdana" panose="020B0604030504040204" pitchFamily="34" charset="0"/>
              </a:rPr>
              <a:t> trovi la versione VIDEO alla pagina di LASTILLA GAETANO</a:t>
            </a:r>
            <a:br>
              <a:rPr lang="it-IT" altLang="it-IT" sz="1400">
                <a:solidFill>
                  <a:srgbClr val="000080"/>
                </a:solidFill>
                <a:latin typeface="Verdana" panose="020B0604030504040204" pitchFamily="34" charset="0"/>
              </a:rPr>
            </a:br>
            <a:r>
              <a:rPr lang="it-IT" altLang="it-IT" sz="1400" b="1">
                <a:solidFill>
                  <a:srgbClr val="FF0000"/>
                </a:solidFill>
                <a:latin typeface="Verdana" panose="020B0604030504040204" pitchFamily="34" charset="0"/>
              </a:rPr>
              <a:t>ANDATE IN TUTTO IL MONDO E PREDICATE IL VANGELO AD OGNI CREATURA</a:t>
            </a:r>
            <a:r>
              <a:rPr lang="it-IT" altLang="it-IT" sz="1400">
                <a:solidFill>
                  <a:srgbClr val="FF0000"/>
                </a:solidFill>
                <a:latin typeface="Verdana" panose="020B0604030504040204" pitchFamily="34" charset="0"/>
              </a:rPr>
              <a:t> (</a:t>
            </a:r>
            <a:r>
              <a:rPr lang="it-IT" altLang="it-IT" sz="1400" i="1">
                <a:solidFill>
                  <a:srgbClr val="FF0000"/>
                </a:solidFill>
                <a:latin typeface="Verdana" panose="020B0604030504040204" pitchFamily="34" charset="0"/>
              </a:rPr>
              <a:t>Mc 16,15</a:t>
            </a:r>
            <a:br>
              <a:rPr lang="it-IT" altLang="it-IT" sz="1400">
                <a:solidFill>
                  <a:srgbClr val="000080"/>
                </a:solidFill>
                <a:latin typeface="Verdana" panose="020B0604030504040204" pitchFamily="34" charset="0"/>
              </a:rPr>
            </a:br>
            <a:r>
              <a:rPr lang="it-IT" altLang="it-IT" sz="1400">
                <a:solidFill>
                  <a:srgbClr val="000080"/>
                </a:solidFill>
                <a:latin typeface="Verdana" panose="020B0604030504040204" pitchFamily="34" charset="0"/>
              </a:rPr>
              <a:t> LA PAROLA DI DIO SOPRAVVIVE DA SEMPRE E NON PASSERA' MAI.                                           DI ESSA CI SI PUO' FIDARE PERCHE' NON INGANNA! </a:t>
            </a:r>
            <a:br>
              <a:rPr lang="it-IT" altLang="it-IT" sz="1400">
                <a:solidFill>
                  <a:srgbClr val="000080"/>
                </a:solidFill>
                <a:latin typeface="Verdana" panose="020B0604030504040204" pitchFamily="34" charset="0"/>
              </a:rPr>
            </a:br>
            <a:r>
              <a:rPr lang="it-IT" altLang="it-IT" sz="1400" b="1">
                <a:solidFill>
                  <a:srgbClr val="000080"/>
                </a:solidFill>
                <a:latin typeface="Verdana" panose="020B0604030504040204" pitchFamily="34" charset="0"/>
              </a:rPr>
              <a:t>NON ABBIATE PAURA! SPALANCATE LE PORTE A CRISTO</a:t>
            </a:r>
            <a:r>
              <a:rPr lang="it-IT" altLang="it-IT" sz="1400">
                <a:solidFill>
                  <a:srgbClr val="000080"/>
                </a:solidFill>
                <a:latin typeface="Verdana" panose="020B0604030504040204" pitchFamily="34" charset="0"/>
              </a:rPr>
              <a:t> (</a:t>
            </a:r>
            <a:r>
              <a:rPr lang="it-IT" altLang="it-IT" sz="1400" i="1">
                <a:solidFill>
                  <a:srgbClr val="000080"/>
                </a:solidFill>
                <a:latin typeface="Verdana" panose="020B0604030504040204" pitchFamily="34" charset="0"/>
              </a:rPr>
              <a:t>Giovanni Paolo II</a:t>
            </a:r>
            <a:r>
              <a:rPr lang="it-IT" altLang="it-IT" sz="1400">
                <a:solidFill>
                  <a:srgbClr val="000080"/>
                </a:solidFill>
                <a:latin typeface="Verdana" panose="020B0604030504040204" pitchFamily="34" charset="0"/>
              </a:rPr>
              <a:t>)</a:t>
            </a:r>
            <a:br>
              <a:rPr lang="it-IT" altLang="it-IT" sz="1400">
                <a:solidFill>
                  <a:srgbClr val="000080"/>
                </a:solidFill>
                <a:latin typeface="Verdana" panose="020B0604030504040204" pitchFamily="34" charset="0"/>
              </a:rPr>
            </a:br>
            <a:r>
              <a:rPr lang="it-IT" altLang="it-IT" sz="1400" i="1">
                <a:solidFill>
                  <a:srgbClr val="000080"/>
                </a:solidFill>
                <a:latin typeface="Verdana" panose="020B060403050404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a:solidFill>
                  <a:srgbClr val="000080"/>
                </a:solidFill>
                <a:latin typeface="Verdana" panose="020B0604030504040204" pitchFamily="34" charset="0"/>
              </a:rPr>
            </a:br>
            <a:br>
              <a:rPr lang="it-IT" altLang="it-IT" sz="1000" b="1">
                <a:latin typeface="Verdana" panose="020B0604030504040204" pitchFamily="34" charset="0"/>
              </a:rPr>
            </a:br>
            <a:br>
              <a:rPr lang="it-IT" altLang="it-IT" sz="1000" b="1">
                <a:latin typeface="Verdana" panose="020B0604030504040204" pitchFamily="34" charset="0"/>
              </a:rPr>
            </a:br>
            <a:br>
              <a:rPr lang="it-IT" altLang="it-IT" sz="1000" b="1">
                <a:latin typeface="Verdana" panose="020B0604030504040204" pitchFamily="34" charset="0"/>
              </a:rPr>
            </a:br>
            <a:br>
              <a:rPr lang="it-IT" altLang="it-IT" sz="1000" b="1">
                <a:latin typeface="Verdana" panose="020B0604030504040204" pitchFamily="34" charset="0"/>
              </a:rPr>
            </a:br>
            <a:r>
              <a:rPr lang="it-IT" altLang="it-IT" sz="1400">
                <a:solidFill>
                  <a:srgbClr val="000080"/>
                </a:solidFill>
                <a:latin typeface="Verdana" panose="020B0604030504040204" pitchFamily="34" charset="0"/>
              </a:rPr>
              <a:t>              </a:t>
            </a:r>
            <a:br>
              <a:rPr lang="it-IT" altLang="it-IT" sz="1400">
                <a:solidFill>
                  <a:srgbClr val="000080"/>
                </a:solidFill>
                <a:latin typeface="Verdana" panose="020B0604030504040204" pitchFamily="34" charset="0"/>
              </a:rPr>
            </a:br>
            <a:br>
              <a:rPr lang="it-IT" altLang="it-IT" sz="1400">
                <a:solidFill>
                  <a:srgbClr val="000080"/>
                </a:solidFill>
                <a:latin typeface="Verdana" panose="020B0604030504040204" pitchFamily="34" charset="0"/>
              </a:rPr>
            </a:br>
            <a:br>
              <a:rPr lang="it-IT" altLang="it-IT" sz="1400">
                <a:solidFill>
                  <a:srgbClr val="000080"/>
                </a:solidFill>
                <a:latin typeface="Verdana" panose="020B0604030504040204" pitchFamily="34" charset="0"/>
              </a:rPr>
            </a:br>
            <a:r>
              <a:rPr lang="it-IT" altLang="it-IT" sz="1400">
                <a:solidFill>
                  <a:srgbClr val="000080"/>
                </a:solidFill>
                <a:latin typeface="Verdana" panose="020B0604030504040204" pitchFamily="34" charset="0"/>
              </a:rPr>
              <a:t>    </a:t>
            </a:r>
            <a:r>
              <a:rPr lang="en-GB" altLang="it-IT" sz="1400" i="1">
                <a:solidFill>
                  <a:srgbClr val="000080"/>
                </a:solidFill>
                <a:latin typeface="Verdana" panose="020B0604030504040204" pitchFamily="34" charset="0"/>
              </a:rPr>
              <a:t>This message is ready to be sent, via email or whatsapp, to friends, relatives and acquaintances: </a:t>
            </a:r>
            <a:br>
              <a:rPr lang="en-GB" altLang="it-IT" sz="1400" i="1">
                <a:solidFill>
                  <a:srgbClr val="000080"/>
                </a:solidFill>
                <a:latin typeface="Verdana" panose="020B0604030504040204" pitchFamily="34" charset="0"/>
              </a:rPr>
            </a:br>
            <a:r>
              <a:rPr lang="en-GB" altLang="it-IT" sz="1400" i="1">
                <a:solidFill>
                  <a:srgbClr val="000080"/>
                </a:solidFill>
                <a:latin typeface="Verdana" panose="020B0604030504040204" pitchFamily="34" charset="0"/>
              </a:rPr>
              <a:t>              invite your friends </a:t>
            </a:r>
            <a:r>
              <a:rPr lang="en-GB" altLang="it-IT" sz="1400" i="1">
                <a:solidFill>
                  <a:srgbClr val="FF0000"/>
                </a:solidFill>
                <a:latin typeface="Verdana" panose="020B0604030504040204" pitchFamily="34" charset="0"/>
              </a:rPr>
              <a:t>to join for free</a:t>
            </a:r>
            <a:r>
              <a:rPr lang="en-GB" altLang="it-IT" sz="1400" i="1">
                <a:solidFill>
                  <a:srgbClr val="000080"/>
                </a:solidFill>
                <a:latin typeface="Verdana" panose="020B0604030504040204" pitchFamily="34" charset="0"/>
              </a:rPr>
              <a:t> at siteweb </a:t>
            </a:r>
            <a:r>
              <a:rPr lang="it-IT" altLang="it-IT" sz="1400" i="1">
                <a:solidFill>
                  <a:srgbClr val="0066FF"/>
                </a:solidFill>
                <a:latin typeface="Verdana" panose="020B0604030504040204" pitchFamily="34" charset="0"/>
              </a:rPr>
              <a:t>https://www.diffondilaparola.com</a:t>
            </a:r>
            <a:r>
              <a:rPr lang="en-GB" altLang="it-IT" sz="1400" i="1">
                <a:solidFill>
                  <a:srgbClr val="000080"/>
                </a:solidFill>
                <a:latin typeface="Verdana" panose="020B0604030504040204" pitchFamily="34" charset="0"/>
              </a:rPr>
              <a:t> to receive weekly audiovisual</a:t>
            </a:r>
            <a:r>
              <a:rPr lang="en-GB" altLang="it-IT" sz="1400" i="1" u="sng">
                <a:solidFill>
                  <a:srgbClr val="000080"/>
                </a:solidFill>
                <a:latin typeface="Verdana" panose="020B0604030504040204" pitchFamily="34" charset="0"/>
              </a:rPr>
              <a:t> </a:t>
            </a:r>
            <a:r>
              <a:rPr lang="en-GB" altLang="it-IT" sz="1400" i="1" u="sng">
                <a:solidFill>
                  <a:srgbClr val="FF0000"/>
                </a:solidFill>
                <a:latin typeface="Verdana" panose="020B0604030504040204" pitchFamily="34" charset="0"/>
              </a:rPr>
              <a:t>free</a:t>
            </a:r>
            <a:r>
              <a:rPr lang="en-GB" altLang="it-IT" sz="1400" i="1" u="sng">
                <a:solidFill>
                  <a:srgbClr val="000080"/>
                </a:solidFill>
                <a:latin typeface="Verdana" panose="020B0604030504040204" pitchFamily="34" charset="0"/>
              </a:rPr>
              <a:t> forever</a:t>
            </a:r>
            <a:br>
              <a:rPr lang="it-IT" altLang="it-IT" sz="1400" i="1">
                <a:solidFill>
                  <a:srgbClr val="000080"/>
                </a:solidFill>
                <a:latin typeface="Verdana" panose="020B0604030504040204" pitchFamily="34" charset="0"/>
              </a:rPr>
            </a:br>
            <a:r>
              <a:rPr lang="en-GB" altLang="it-IT" sz="1400" i="1">
                <a:solidFill>
                  <a:srgbClr val="000080"/>
                </a:solidFill>
                <a:latin typeface="Verdana" panose="020B0604030504040204" pitchFamily="34" charset="0"/>
              </a:rPr>
              <a:t>In </a:t>
            </a:r>
            <a:r>
              <a:rPr lang="en-GB" altLang="it-IT" sz="1400" b="1" i="1">
                <a:solidFill>
                  <a:srgbClr val="000080"/>
                </a:solidFill>
                <a:latin typeface="Verdana" panose="020B0604030504040204" pitchFamily="34" charset="0"/>
              </a:rPr>
              <a:t>YOUTUBE, FACEBOOK, </a:t>
            </a:r>
            <a:r>
              <a:rPr lang="it-IT" altLang="it-IT" sz="1400" b="1" i="1">
                <a:solidFill>
                  <a:srgbClr val="000080"/>
                </a:solidFill>
                <a:latin typeface="Verdana" panose="020B0604030504040204" pitchFamily="34" charset="0"/>
              </a:rPr>
              <a:t>TWITTER, INSTAGRAM, LINKEDIN</a:t>
            </a:r>
            <a:r>
              <a:rPr lang="en-GB" altLang="it-IT" sz="1400" i="1">
                <a:solidFill>
                  <a:srgbClr val="000080"/>
                </a:solidFill>
                <a:latin typeface="Verdana" panose="020B0604030504040204" pitchFamily="34" charset="0"/>
              </a:rPr>
              <a:t> and </a:t>
            </a:r>
            <a:r>
              <a:rPr lang="en-GB" altLang="it-IT" sz="1400" b="1" i="1">
                <a:solidFill>
                  <a:srgbClr val="000080"/>
                </a:solidFill>
                <a:latin typeface="Verdana" panose="020B0604030504040204" pitchFamily="34" charset="0"/>
              </a:rPr>
              <a:t>GLORIATV</a:t>
            </a:r>
            <a:r>
              <a:rPr lang="en-GB" altLang="it-IT" sz="1400" i="1">
                <a:solidFill>
                  <a:srgbClr val="000080"/>
                </a:solidFill>
                <a:latin typeface="Verdana" panose="020B0604030504040204" pitchFamily="34" charset="0"/>
              </a:rPr>
              <a:t> find the VIDEO version of the page LASTILLA GAETANO</a:t>
            </a:r>
            <a:br>
              <a:rPr lang="en-GB" altLang="it-IT" sz="1400" i="1">
                <a:solidFill>
                  <a:srgbClr val="000080"/>
                </a:solidFill>
                <a:latin typeface="Verdana" panose="020B0604030504040204" pitchFamily="34" charset="0"/>
              </a:rPr>
            </a:br>
            <a:r>
              <a:rPr lang="en-GB" altLang="it-IT" sz="1200" b="1">
                <a:solidFill>
                  <a:srgbClr val="FF0000"/>
                </a:solidFill>
                <a:latin typeface="Verdana" panose="020B0604030504040204" pitchFamily="34" charset="0"/>
              </a:rPr>
              <a:t>GO OUT TO THE WHOLE WORLD AND PROCLAIM THE GOOD NEWS TO ALL CREATION</a:t>
            </a:r>
            <a:r>
              <a:rPr lang="en-GB" altLang="it-IT" sz="1400">
                <a:solidFill>
                  <a:srgbClr val="FF0000"/>
                </a:solidFill>
                <a:latin typeface="Verdana" panose="020B0604030504040204" pitchFamily="34" charset="0"/>
              </a:rPr>
              <a:t> </a:t>
            </a:r>
            <a:r>
              <a:rPr lang="en-GB" altLang="it-IT" sz="1200">
                <a:solidFill>
                  <a:srgbClr val="FF0000"/>
                </a:solidFill>
                <a:latin typeface="Verdana" panose="020B0604030504040204" pitchFamily="34" charset="0"/>
              </a:rPr>
              <a:t>(</a:t>
            </a:r>
            <a:r>
              <a:rPr lang="en-GB" altLang="it-IT" sz="1200" i="1">
                <a:solidFill>
                  <a:srgbClr val="FF0000"/>
                </a:solidFill>
                <a:latin typeface="Verdana" panose="020B0604030504040204" pitchFamily="34" charset="0"/>
              </a:rPr>
              <a:t>Mk 16, 15</a:t>
            </a:r>
            <a:r>
              <a:rPr lang="en-GB" altLang="it-IT" sz="1200">
                <a:solidFill>
                  <a:srgbClr val="FF0000"/>
                </a:solidFill>
                <a:latin typeface="Verdana" panose="020B0604030504040204" pitchFamily="34" charset="0"/>
              </a:rPr>
              <a:t>)</a:t>
            </a:r>
            <a:br>
              <a:rPr lang="it-IT" altLang="it-IT" sz="1200">
                <a:solidFill>
                  <a:srgbClr val="000080"/>
                </a:solidFill>
                <a:latin typeface="Verdana" panose="020B0604030504040204" pitchFamily="34" charset="0"/>
              </a:rPr>
            </a:br>
            <a:r>
              <a:rPr lang="en-GB" altLang="it-IT" sz="1400">
                <a:solidFill>
                  <a:srgbClr val="000080"/>
                </a:solidFill>
                <a:latin typeface="Verdana" panose="020B0604030504040204" pitchFamily="34" charset="0"/>
              </a:rPr>
              <a:t>THE WORD OF GOD TO SURVIVE AND NOT ALWAYS FLUKE NEVER. CAN YOU 'REALLY WHY TRUST' AND THE ONLY THAT NEVER DECEIVES! </a:t>
            </a:r>
            <a:br>
              <a:rPr lang="en-GB" altLang="it-IT" sz="1400">
                <a:solidFill>
                  <a:srgbClr val="000080"/>
                </a:solidFill>
                <a:latin typeface="Verdana" panose="020B0604030504040204" pitchFamily="34" charset="0"/>
              </a:rPr>
            </a:br>
            <a:r>
              <a:rPr lang="en-GB" altLang="it-IT" sz="1400" b="1">
                <a:solidFill>
                  <a:srgbClr val="000080"/>
                </a:solidFill>
                <a:latin typeface="Verdana" panose="020B0604030504040204" pitchFamily="34" charset="0"/>
              </a:rPr>
              <a:t>DO NOT BE AFRAID! OPEN WIDE THE DOORS TO CHRIST</a:t>
            </a:r>
            <a:r>
              <a:rPr lang="en-GB" altLang="it-IT" sz="1400">
                <a:solidFill>
                  <a:srgbClr val="000080"/>
                </a:solidFill>
                <a:latin typeface="Verdana" panose="020B0604030504040204" pitchFamily="34" charset="0"/>
              </a:rPr>
              <a:t> </a:t>
            </a:r>
            <a:r>
              <a:rPr lang="en-GB" altLang="it-IT" sz="1400" i="1">
                <a:solidFill>
                  <a:srgbClr val="000080"/>
                </a:solidFill>
                <a:latin typeface="Verdana" panose="020B0604030504040204" pitchFamily="34" charset="0"/>
              </a:rPr>
              <a:t>(John Paul II)</a:t>
            </a:r>
            <a:br>
              <a:rPr lang="it-IT" altLang="it-IT" sz="1400">
                <a:solidFill>
                  <a:srgbClr val="000080"/>
                </a:solidFill>
                <a:latin typeface="Verdana" panose="020B0604030504040204" pitchFamily="34" charset="0"/>
              </a:rPr>
            </a:br>
            <a:r>
              <a:rPr lang="en-GB" altLang="it-IT" sz="1400" i="1">
                <a:solidFill>
                  <a:srgbClr val="000080"/>
                </a:solidFill>
                <a:latin typeface="Verdana" panose="020B060403050404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a:solidFill>
                <a:srgbClr val="000080"/>
              </a:solidFill>
              <a:latin typeface="Verdana" panose="020B0604030504040204" pitchFamily="34" charset="0"/>
            </a:endParaRPr>
          </a:p>
        </p:txBody>
      </p:sp>
      <p:pic>
        <p:nvPicPr>
          <p:cNvPr id="36867" name="Picture 6">
            <a:extLst>
              <a:ext uri="{FF2B5EF4-FFF2-40B4-BE49-F238E27FC236}">
                <a16:creationId xmlns:a16="http://schemas.microsoft.com/office/drawing/2014/main" id="{9DB7A868-CFBA-7DDA-AF12-1B08E8EF50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7890" name="Rectangle 5">
            <a:extLst>
              <a:ext uri="{FF2B5EF4-FFF2-40B4-BE49-F238E27FC236}">
                <a16:creationId xmlns:a16="http://schemas.microsoft.com/office/drawing/2014/main" id="{28F8E731-BE0D-CA39-46D1-B2375B572914}"/>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7891" name="Rectangle 7">
            <a:extLst>
              <a:ext uri="{FF2B5EF4-FFF2-40B4-BE49-F238E27FC236}">
                <a16:creationId xmlns:a16="http://schemas.microsoft.com/office/drawing/2014/main" id="{CA686D9D-5B13-F2EC-8D69-D6EC3E7E4F98}"/>
              </a:ext>
            </a:extLst>
          </p:cNvPr>
          <p:cNvSpPr>
            <a:spLocks noChangeArrowheads="1"/>
          </p:cNvSpPr>
          <p:nvPr>
            <p:custDataLst>
              <p:tags r:id="rId2"/>
            </p:custDataLst>
          </p:nvPr>
        </p:nvSpPr>
        <p:spPr bwMode="auto">
          <a:xfrm>
            <a:off x="2195513" y="44450"/>
            <a:ext cx="7189787" cy="954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fontAlgn="t" hangingPunct="1">
              <a:spcBef>
                <a:spcPct val="0"/>
              </a:spcBef>
              <a:buFontTx/>
              <a:buNone/>
            </a:pPr>
            <a:r>
              <a:rPr lang="it-IT" altLang="it-IT" sz="1800" b="1">
                <a:latin typeface="Verdana" panose="020B0604030504040204" pitchFamily="34" charset="0"/>
                <a:ea typeface="Verdana" panose="020B0604030504040204" pitchFamily="34" charset="0"/>
                <a:cs typeface="Times New Roman" panose="02020603050405020304" pitchFamily="18" charset="0"/>
              </a:rPr>
              <a:t>A "beyond" to which we can entrust our hope          </a:t>
            </a:r>
            <a:r>
              <a:rPr lang="it-IT" altLang="it-IT" sz="2000" i="1">
                <a:latin typeface="Verdana" panose="020B0604030504040204" pitchFamily="34" charset="0"/>
                <a:ea typeface="Verdana" panose="020B0604030504040204" pitchFamily="34" charset="0"/>
                <a:cs typeface="Times New Roman" panose="02020603050405020304" pitchFamily="18" charset="0"/>
              </a:rPr>
              <a:t>Mk 1, 29:39 </a:t>
            </a:r>
            <a:r>
              <a:rPr lang="it-IT" altLang="it-IT" sz="1600" i="1">
                <a:solidFill>
                  <a:srgbClr val="990033"/>
                </a:solidFill>
                <a:latin typeface="Comic Sans MS" panose="030F0702030302020204" pitchFamily="66" charset="0"/>
                <a:ea typeface="Verdana" panose="020B0604030504040204" pitchFamily="34" charset="0"/>
                <a:cs typeface="Times New Roman" panose="02020603050405020304" pitchFamily="18" charset="0"/>
              </a:rPr>
              <a:t>Commentary by</a:t>
            </a:r>
            <a:r>
              <a:rPr lang="it-IT" altLang="it-IT" sz="1800" i="1">
                <a:solidFill>
                  <a:srgbClr val="990033"/>
                </a:solidFill>
                <a:latin typeface="Comic Sans MS" panose="030F0702030302020204" pitchFamily="66" charset="0"/>
                <a:ea typeface="Verdana" panose="020B0604030504040204" pitchFamily="34" charset="0"/>
                <a:cs typeface="Times New Roman" panose="02020603050405020304" pitchFamily="18" charset="0"/>
              </a:rPr>
              <a:t> Father Ermes Ronchi </a:t>
            </a:r>
          </a:p>
          <a:p>
            <a:pPr algn="ctr" eaLnBrk="1" fontAlgn="t" hangingPunct="1">
              <a:spcBef>
                <a:spcPct val="0"/>
              </a:spcBef>
              <a:buFontTx/>
              <a:buNone/>
            </a:pPr>
            <a:r>
              <a:rPr lang="it-IT" altLang="it-IT" sz="1800" b="1">
                <a:solidFill>
                  <a:srgbClr val="000000"/>
                </a:solidFill>
                <a:latin typeface="Courier New" panose="02070309020205020404" pitchFamily="49" charset="0"/>
                <a:ea typeface="Verdana" panose="020B0604030504040204" pitchFamily="34" charset="0"/>
                <a:cs typeface="Times New Roman" panose="02020603050405020304" pitchFamily="18" charset="0"/>
              </a:rPr>
              <a:t>Transl.by Simone Parenti</a:t>
            </a:r>
          </a:p>
        </p:txBody>
      </p:sp>
      <p:sp>
        <p:nvSpPr>
          <p:cNvPr id="37892" name="Rectangle 9">
            <a:extLst>
              <a:ext uri="{FF2B5EF4-FFF2-40B4-BE49-F238E27FC236}">
                <a16:creationId xmlns:a16="http://schemas.microsoft.com/office/drawing/2014/main" id="{CD868853-6641-5B23-9ECB-316667FEDB32}"/>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7893" name="Rectangle 23">
            <a:extLst>
              <a:ext uri="{FF2B5EF4-FFF2-40B4-BE49-F238E27FC236}">
                <a16:creationId xmlns:a16="http://schemas.microsoft.com/office/drawing/2014/main" id="{9FDD90EC-364B-275B-2E62-DAC77E620E34}"/>
              </a:ext>
            </a:extLst>
          </p:cNvPr>
          <p:cNvSpPr>
            <a:spLocks noChangeArrowheads="1"/>
          </p:cNvSpPr>
          <p:nvPr>
            <p:custDataLst>
              <p:tags r:id="rId4"/>
            </p:custDataLst>
          </p:nvPr>
        </p:nvSpPr>
        <p:spPr bwMode="auto">
          <a:xfrm>
            <a:off x="0" y="998538"/>
            <a:ext cx="9144000" cy="6230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lnSpc>
                <a:spcPct val="115000"/>
              </a:lnSpc>
              <a:spcBef>
                <a:spcPct val="0"/>
              </a:spcBef>
              <a:spcAft>
                <a:spcPts val="1000"/>
              </a:spcAft>
              <a:buFontTx/>
              <a:buNone/>
            </a:pPr>
            <a:r>
              <a:rPr lang="en-US" altLang="it-IT" sz="1800" dirty="0">
                <a:latin typeface="Verdana" panose="020B060403050404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At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beginning</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of His public life, Jesus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passes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through</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the places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where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life beats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strongest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work (boats, nets,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lake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prayer</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and assemblies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synagogue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the place of feelings and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affection</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Simon's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house). Jesus,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having</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freed</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 man from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his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sick</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spirit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leaves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synagogue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and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immediately</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if</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pressed</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by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something</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enters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the house of Simon and Andrew,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where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immediately</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urgency</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the pressure of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affection</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beautiful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again</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they</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speak</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to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Him</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of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mother</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-in-</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law</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with a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fever</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an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unexpected</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guest, in a house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where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the service manager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ill</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and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environment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not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ready, 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has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not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been</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prepared</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best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possible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probably</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in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disarray</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Great master, Jesus, who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does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not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worry</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about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disorder,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about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what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unprepared</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in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us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about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that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much</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dirt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about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somewhat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closed</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air of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our</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lives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And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she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too</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now</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an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elderly</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woman,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not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ashamed</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of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being</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seen</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by a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stranger</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sick</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and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feverish</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came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precisely</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for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sick</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Jesus takes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her</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by the hand,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raises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her</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up,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resurrects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her</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and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that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house with a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blocked</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life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comes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back to life, and the woman,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without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setting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aside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 time,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immediately</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without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saying</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"I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need</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 moment, I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have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to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settle</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down,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recover</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 A. Guida)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begins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to serve, with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verb</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of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angels</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in the </a:t>
            </a:r>
            <a:r>
              <a:rPr lang="it-IT" altLang="it-IT" sz="1800" dirty="0" err="1">
                <a:solidFill>
                  <a:srgbClr val="000000"/>
                </a:solidFill>
                <a:latin typeface="Verdana" panose="020B0604030504040204" pitchFamily="34" charset="0"/>
                <a:ea typeface="Verdana" panose="020B0604030504040204" pitchFamily="34" charset="0"/>
                <a:cs typeface="Times New Roman" panose="02020603050405020304" pitchFamily="18" charset="0"/>
              </a:rPr>
              <a:t>desert</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a:t>
            </a:r>
            <a:endParaRPr lang="it-IT" altLang="it-IT" sz="1800" dirty="0">
              <a:solidFill>
                <a:srgbClr val="580000"/>
              </a:solidFill>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ct val="0"/>
              </a:spcBef>
              <a:buFontTx/>
              <a:buNone/>
            </a:pPr>
            <a:endParaRPr lang="en-US" altLang="it-IT" sz="1800" dirty="0">
              <a:latin typeface="Verdana" panose="020B0604030504040204" pitchFamily="34" charset="0"/>
            </a:endParaRPr>
          </a:p>
        </p:txBody>
      </p:sp>
      <p:pic>
        <p:nvPicPr>
          <p:cNvPr id="2" name="Immagine 1">
            <a:extLst>
              <a:ext uri="{FF2B5EF4-FFF2-40B4-BE49-F238E27FC236}">
                <a16:creationId xmlns:a16="http://schemas.microsoft.com/office/drawing/2014/main" id="{1017DB9E-545E-55B3-63C3-4BF1B06D1C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519" y="116632"/>
            <a:ext cx="1512159" cy="1512159"/>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9938" name="Rectangle 5">
            <a:extLst>
              <a:ext uri="{FF2B5EF4-FFF2-40B4-BE49-F238E27FC236}">
                <a16:creationId xmlns:a16="http://schemas.microsoft.com/office/drawing/2014/main" id="{E27D47F3-A9C1-91C1-F68A-CF045590EEA0}"/>
              </a:ext>
            </a:extLst>
          </p:cNvPr>
          <p:cNvSpPr>
            <a:spLocks noChangeArrowheads="1"/>
          </p:cNvSpPr>
          <p:nvPr>
            <p:custDataLst>
              <p:tags r:id="rId1"/>
            </p:custDataLst>
          </p:nvPr>
        </p:nvSpPr>
        <p:spPr bwMode="auto">
          <a:xfrm>
            <a:off x="0" y="0"/>
            <a:ext cx="9144000" cy="7443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lnSpc>
                <a:spcPct val="115000"/>
              </a:lnSpc>
              <a:spcBef>
                <a:spcPct val="0"/>
              </a:spcBef>
              <a:spcAft>
                <a:spcPts val="1000"/>
              </a:spcAft>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ea typeface="Verdana" panose="020B0604030504040204" pitchFamily="34" charset="0"/>
                <a:cs typeface="Times New Roman" panose="02020603050405020304" pitchFamily="18" charset="0"/>
              </a:rPr>
              <a:t>We are used to thinking of our spiritual life as something that takes place in the living room, and we are well dressed and tidy before God. We believe that the reality of life in other rooms, the banal, daily, bumpy one, is not suitable for God. And we are wrong: God is in love with normality. He seeks our imperfect life to become leaven and salt and a lifting hand. </a:t>
            </a:r>
          </a:p>
          <a:p>
            <a:pPr eaLnBrk="1" hangingPunct="1">
              <a:lnSpc>
                <a:spcPct val="115000"/>
              </a:lnSpc>
              <a:spcBef>
                <a:spcPct val="0"/>
              </a:spcBef>
              <a:spcAft>
                <a:spcPts val="1000"/>
              </a:spcAft>
              <a:buFontTx/>
              <a:buNone/>
            </a:pPr>
            <a:r>
              <a:rPr lang="it-IT" altLang="it-IT" sz="1800">
                <a:solidFill>
                  <a:srgbClr val="000000"/>
                </a:solidFill>
                <a:latin typeface="Verdana" panose="020B0604030504040204" pitchFamily="34" charset="0"/>
                <a:ea typeface="Verdana" panose="020B0604030504040204" pitchFamily="34" charset="0"/>
                <a:cs typeface="Times New Roman" panose="02020603050405020304" pitchFamily="18" charset="0"/>
              </a:rPr>
              <a:t>   This story of a modest, unobtrusive miracle, without comments from Jesus, inspires us to believe that the human limit is God's space, the place where his power lands.    The sequel is energy: the house opens up, or rather expands, becomes large to the point of being able to welcome all the sick people of Capernaum on its doorstep in the evening. The entire city is gathered on the threshold between the house and the street, between the house and the square. Jesus, pollen of gestures and words, who loves open doors and open roofs where eyes and stars enter, who loves the risk of pain, of love, of living, heals there.</a:t>
            </a:r>
            <a:endParaRPr lang="it-IT" altLang="it-IT" sz="1800">
              <a:solidFill>
                <a:srgbClr val="580000"/>
              </a:solidFill>
              <a:latin typeface="Verdana" panose="020B0604030504040204" pitchFamily="34" charset="0"/>
              <a:ea typeface="Verdana" panose="020B0604030504040204" pitchFamily="34" charset="0"/>
              <a:cs typeface="Times New Roman" panose="02020603050405020304" pitchFamily="18" charset="0"/>
            </a:endParaRPr>
          </a:p>
          <a:p>
            <a:pPr eaLnBrk="1" hangingPunct="1">
              <a:lnSpc>
                <a:spcPct val="115000"/>
              </a:lnSpc>
              <a:spcBef>
                <a:spcPct val="0"/>
              </a:spcBef>
              <a:spcAft>
                <a:spcPts val="1000"/>
              </a:spcAft>
              <a:buFontTx/>
              <a:buNone/>
            </a:pPr>
            <a:r>
              <a:rPr lang="it-IT" altLang="it-IT" sz="1800">
                <a:solidFill>
                  <a:srgbClr val="000000"/>
                </a:solidFill>
                <a:latin typeface="Verdana" panose="020B0604030504040204" pitchFamily="34" charset="0"/>
                <a:ea typeface="Verdana" panose="020B0604030504040204" pitchFamily="34" charset="0"/>
                <a:cs typeface="Times New Roman" panose="02020603050405020304" pitchFamily="18" charset="0"/>
              </a:rPr>
              <a:t>    When it was still dark, He went out secretly and prayed. Simone chases Him, looks for Him, finds Him: </a:t>
            </a:r>
            <a:r>
              <a:rPr lang="it-IT" altLang="it-IT" sz="1800" i="1">
                <a:solidFill>
                  <a:srgbClr val="000000"/>
                </a:solidFill>
                <a:latin typeface="Verdana" panose="020B0604030504040204" pitchFamily="34" charset="0"/>
                <a:ea typeface="Verdana" panose="020B0604030504040204" pitchFamily="34" charset="0"/>
                <a:cs typeface="Times New Roman" panose="02020603050405020304" pitchFamily="18" charset="0"/>
              </a:rPr>
              <a:t>«what are you doing here? Let's exploit the success, Capernaum is at your feet.</a:t>
            </a:r>
            <a:r>
              <a:rPr lang="it-IT" altLang="it-IT" sz="1800">
                <a:solidFill>
                  <a:srgbClr val="000000"/>
                </a:solidFill>
                <a:latin typeface="Verdana" panose="020B0604030504040204" pitchFamily="34" charset="0"/>
                <a:ea typeface="Verdana" panose="020B0604030504040204" pitchFamily="34" charset="0"/>
                <a:cs typeface="Times New Roman" panose="02020603050405020304" pitchFamily="18" charset="0"/>
              </a:rPr>
              <a:t>" And Jesus begins to deconstruct Peter's expectations, our illusions: let's go elsewhere! An elsewhere that we don't know; I only know that I haven't arrived, that I can't sit down; a "beyond" that every day seduces me a little and scares me a little, but to which I return to entrust my hope every day.</a:t>
            </a:r>
            <a:endParaRPr lang="it-IT" altLang="it-IT" sz="1800">
              <a:solidFill>
                <a:srgbClr val="580000"/>
              </a:solidFill>
              <a:latin typeface="Verdana" panose="020B0604030504040204" pitchFamily="34" charset="0"/>
              <a:ea typeface="Verdana" panose="020B0604030504040204" pitchFamily="34" charset="0"/>
              <a:cs typeface="Times New Roman" panose="02020603050405020304" pitchFamily="18" charset="0"/>
            </a:endParaRPr>
          </a:p>
          <a:p>
            <a:pPr>
              <a:spcBef>
                <a:spcPct val="0"/>
              </a:spcBef>
              <a:buFontTx/>
              <a:buNone/>
            </a:pPr>
            <a:endParaRPr lang="it-IT" altLang="it-IT" sz="1800">
              <a:latin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9F90CC89-4366-965D-EE5D-5A8BC9BD63E2}"/>
              </a:ext>
            </a:extLst>
          </p:cNvPr>
          <p:cNvSpPr>
            <a:spLocks noChangeArrowheads="1"/>
          </p:cNvSpPr>
          <p:nvPr>
            <p:custDataLst>
              <p:tags r:id="rId1"/>
            </p:custDataLst>
          </p:nvPr>
        </p:nvSpPr>
        <p:spPr bwMode="auto">
          <a:xfrm>
            <a:off x="1143000" y="11430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GIOBBE</a:t>
            </a:r>
          </a:p>
        </p:txBody>
      </p:sp>
      <p:sp>
        <p:nvSpPr>
          <p:cNvPr id="16387" name="Rectangle 157">
            <a:extLst>
              <a:ext uri="{FF2B5EF4-FFF2-40B4-BE49-F238E27FC236}">
                <a16:creationId xmlns:a16="http://schemas.microsoft.com/office/drawing/2014/main" id="{6B0C56F8-7A8D-93EE-0787-4D4F20A0EA87}"/>
              </a:ext>
            </a:extLst>
          </p:cNvPr>
          <p:cNvSpPr>
            <a:spLocks noChangeArrowheads="1"/>
          </p:cNvSpPr>
          <p:nvPr>
            <p:custDataLst>
              <p:tags r:id="rId2"/>
            </p:custDataLst>
          </p:nvPr>
        </p:nvSpPr>
        <p:spPr bwMode="auto">
          <a:xfrm>
            <a:off x="1295400" y="1524000"/>
            <a:ext cx="32004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Giobbe parlò e disse: </a:t>
            </a:r>
            <a:r>
              <a:rPr lang="it-IT" altLang="it-IT" sz="1800">
                <a:solidFill>
                  <a:srgbClr val="000000"/>
                </a:solidFill>
                <a:latin typeface="Verdana" panose="020B0604030504040204" pitchFamily="34" charset="0"/>
                <a:cs typeface="Times New Roman" panose="02020603050405020304" pitchFamily="18" charset="0"/>
              </a:rPr>
              <a:t>«L’uomo non compie forse un duro servizio sulla terra e i suoi giorni non sono come quelli d’un mercenario?</a:t>
            </a:r>
            <a:r>
              <a:rPr lang="it-IT" altLang="it-IT" sz="1800" i="1">
                <a:solidFill>
                  <a:srgbClr val="000000"/>
                </a:solidFill>
                <a:latin typeface="Verdana" panose="020B0604030504040204" pitchFamily="34" charset="0"/>
                <a:cs typeface="Times New Roman" panose="02020603050405020304" pitchFamily="18" charset="0"/>
              </a:rPr>
              <a:t> (Gb 7, 1)</a:t>
            </a:r>
          </a:p>
        </p:txBody>
      </p:sp>
      <p:sp>
        <p:nvSpPr>
          <p:cNvPr id="16388" name="Rectangle 158">
            <a:extLst>
              <a:ext uri="{FF2B5EF4-FFF2-40B4-BE49-F238E27FC236}">
                <a16:creationId xmlns:a16="http://schemas.microsoft.com/office/drawing/2014/main" id="{B0DCE015-1664-C336-54A6-D9D27446E828}"/>
              </a:ext>
            </a:extLst>
          </p:cNvPr>
          <p:cNvSpPr>
            <a:spLocks noChangeArrowheads="1"/>
          </p:cNvSpPr>
          <p:nvPr>
            <p:custDataLst>
              <p:tags r:id="rId3"/>
            </p:custDataLst>
          </p:nvPr>
        </p:nvSpPr>
        <p:spPr bwMode="auto">
          <a:xfrm>
            <a:off x="4648200" y="1600200"/>
            <a:ext cx="33528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sym typeface="Wingdings" panose="05000000000000000000" pitchFamily="2" charset="2"/>
              </a:rPr>
              <a:t>    </a:t>
            </a:r>
            <a:r>
              <a:rPr lang="en-GB" altLang="it-IT" sz="1800" i="1">
                <a:solidFill>
                  <a:srgbClr val="000000"/>
                </a:solidFill>
                <a:latin typeface="Verdana" panose="020B0604030504040204" pitchFamily="34" charset="0"/>
                <a:cs typeface="Times New Roman" panose="02020603050405020304" pitchFamily="18" charset="0"/>
                <a:sym typeface="Wingdings" panose="05000000000000000000" pitchFamily="2" charset="2"/>
              </a:rPr>
              <a:t>Job spoke and said</a:t>
            </a:r>
            <a:r>
              <a:rPr lang="en-GB" altLang="it-IT" sz="1800">
                <a:solidFill>
                  <a:srgbClr val="000000"/>
                </a:solidFill>
                <a:latin typeface="Verdana" panose="020B0604030504040204" pitchFamily="34" charset="0"/>
                <a:cs typeface="Times New Roman" panose="02020603050405020304" pitchFamily="18" charset="0"/>
                <a:sym typeface="Wingdings" panose="05000000000000000000" pitchFamily="2" charset="2"/>
              </a:rPr>
              <a:t>:”Man's life on earth is a thankless jo his days are those of a mercenary.</a:t>
            </a:r>
            <a:r>
              <a:rPr lang="en-GB" altLang="it-IT" sz="1800" i="1">
                <a:solidFill>
                  <a:srgbClr val="000000"/>
                </a:solidFill>
                <a:latin typeface="Verdana" panose="020B0604030504040204" pitchFamily="34" charset="0"/>
                <a:cs typeface="Times New Roman" panose="02020603050405020304" pitchFamily="18" charset="0"/>
                <a:sym typeface="Wingdings" panose="05000000000000000000" pitchFamily="2" charset="2"/>
              </a:rPr>
              <a:t>     </a:t>
            </a:r>
          </a:p>
          <a:p>
            <a:pPr eaLnBrk="1" fontAlgn="t" hangingPunct="1">
              <a:spcBef>
                <a:spcPct val="0"/>
              </a:spcBef>
              <a:buFontTx/>
              <a:buNone/>
            </a:pPr>
            <a:r>
              <a:rPr lang="en-GB" altLang="it-IT" sz="1800" i="1">
                <a:solidFill>
                  <a:srgbClr val="000000"/>
                </a:solidFill>
                <a:latin typeface="Verdana" panose="020B0604030504040204" pitchFamily="34" charset="0"/>
                <a:cs typeface="Times New Roman" panose="02020603050405020304" pitchFamily="18" charset="0"/>
                <a:sym typeface="Wingdings" panose="05000000000000000000" pitchFamily="2" charset="2"/>
              </a:rPr>
              <a:t>                      (Job 7, 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6389" name="Rectangle 189">
            <a:extLst>
              <a:ext uri="{FF2B5EF4-FFF2-40B4-BE49-F238E27FC236}">
                <a16:creationId xmlns:a16="http://schemas.microsoft.com/office/drawing/2014/main" id="{13EABDE3-BC44-E6DA-98D6-8C798460E622}"/>
              </a:ext>
            </a:extLst>
          </p:cNvPr>
          <p:cNvSpPr>
            <a:spLocks noChangeArrowheads="1"/>
          </p:cNvSpPr>
          <p:nvPr>
            <p:custDataLst>
              <p:tags r:id="rId4"/>
            </p:custDataLst>
          </p:nvPr>
        </p:nvSpPr>
        <p:spPr bwMode="auto">
          <a:xfrm>
            <a:off x="4572000" y="11430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JOB</a:t>
            </a:r>
          </a:p>
        </p:txBody>
      </p:sp>
      <p:sp>
        <p:nvSpPr>
          <p:cNvPr id="327031" name="Rectangle 375">
            <a:extLst>
              <a:ext uri="{FF2B5EF4-FFF2-40B4-BE49-F238E27FC236}">
                <a16:creationId xmlns:a16="http://schemas.microsoft.com/office/drawing/2014/main" id="{0019CA68-1DFE-0CC9-E5C7-E7FD52548831}"/>
              </a:ext>
            </a:extLst>
          </p:cNvPr>
          <p:cNvSpPr>
            <a:spLocks noChangeArrowheads="1"/>
          </p:cNvSpPr>
          <p:nvPr>
            <p:custDataLst>
              <p:tags r:id="rId5"/>
            </p:custDataLst>
          </p:nvPr>
        </p:nvSpPr>
        <p:spPr bwMode="auto">
          <a:xfrm>
            <a:off x="762000" y="0"/>
            <a:ext cx="7772400" cy="830997"/>
          </a:xfrm>
          <a:prstGeom prst="rect">
            <a:avLst/>
          </a:prstGeom>
          <a:solidFill>
            <a:srgbClr val="008000"/>
          </a:solidFill>
          <a:ln w="9525">
            <a:solidFill>
              <a:srgbClr val="008000"/>
            </a:solidFill>
            <a:miter lim="800000"/>
          </a:ln>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1800" b="1" dirty="0">
                <a:solidFill>
                  <a:schemeClr val="bg1"/>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sz="2400" b="1" dirty="0">
                <a:solidFill>
                  <a:schemeClr val="bg1"/>
                </a:solidFill>
                <a:latin typeface="Verdana" panose="020B0604030504040204" pitchFamily="34" charset="0"/>
              </a:rPr>
              <a:t> </a:t>
            </a:r>
            <a:r>
              <a:rPr lang="it-IT" altLang="it-IT" sz="2000" b="1" dirty="0">
                <a:solidFill>
                  <a:schemeClr val="bg1"/>
                </a:solidFill>
                <a:latin typeface="Verdana" panose="020B0604030504040204" pitchFamily="34" charset="0"/>
              </a:rPr>
              <a:t>  </a:t>
            </a:r>
            <a:r>
              <a:rPr lang="it-IT" altLang="it-IT" sz="1600" b="1" dirty="0">
                <a:solidFill>
                  <a:srgbClr val="FFFF66"/>
                </a:solidFill>
                <a:latin typeface="Courier New" panose="02070309020205020404" pitchFamily="49" charset="0"/>
              </a:rPr>
              <a:t>https://</a:t>
            </a:r>
            <a:r>
              <a:rPr lang="it-IT" altLang="it-IT" sz="1600" b="1" dirty="0">
                <a:solidFill>
                  <a:srgbClr val="FFFF00"/>
                </a:solidFill>
                <a:latin typeface="Courier New" panose="02070309020205020404" pitchFamily="49" charset="0"/>
              </a:rPr>
              <a:t>www.diffondilaparola.com</a:t>
            </a:r>
          </a:p>
          <a:p>
            <a:pPr algn="ctr" eaLnBrk="1" hangingPunct="1">
              <a:spcBef>
                <a:spcPct val="0"/>
              </a:spcBef>
              <a:buFontTx/>
              <a:buNone/>
            </a:pPr>
            <a:endParaRPr lang="it-IT" altLang="it-IT" sz="800" b="1" dirty="0">
              <a:solidFill>
                <a:srgbClr val="FFFF00"/>
              </a:solidFill>
              <a:latin typeface="Courier New" panose="02070309020205020404" pitchFamily="49" charset="0"/>
            </a:endParaRPr>
          </a:p>
        </p:txBody>
      </p:sp>
      <p:pic>
        <p:nvPicPr>
          <p:cNvPr id="16391" name="Picture 28" descr="C:\ARCHIVIO GENERALE\PRESENTAZIONI\in COSTRUZIONE\S.Scritture del 08.02\Giobbe parlò 2.jpg">
            <a:extLst>
              <a:ext uri="{FF2B5EF4-FFF2-40B4-BE49-F238E27FC236}">
                <a16:creationId xmlns:a16="http://schemas.microsoft.com/office/drawing/2014/main" id="{2745C3F4-E3CA-5657-0442-E2218BBE308D}"/>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657600"/>
            <a:ext cx="3124200" cy="230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6392" name="Picture 31" descr="C:\ARCHIVIO GENERALE\PRESENTAZIONI\in COSTRUZIONE\S.Scritture del 08.02\duro lavoro copia.gif">
            <a:extLst>
              <a:ext uri="{FF2B5EF4-FFF2-40B4-BE49-F238E27FC236}">
                <a16:creationId xmlns:a16="http://schemas.microsoft.com/office/drawing/2014/main" id="{8EDEE205-44EB-04A5-3539-639790DDBA21}"/>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724400" y="3200400"/>
            <a:ext cx="3124200"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01A4A9C3-654D-7414-134E-9D2D619501F8}"/>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18435" name="Rectangle 5">
            <a:extLst>
              <a:ext uri="{FF2B5EF4-FFF2-40B4-BE49-F238E27FC236}">
                <a16:creationId xmlns:a16="http://schemas.microsoft.com/office/drawing/2014/main" id="{A6BF8FA7-B814-353C-9B0A-15981C364D70}"/>
              </a:ext>
            </a:extLst>
          </p:cNvPr>
          <p:cNvSpPr>
            <a:spLocks noChangeArrowheads="1"/>
          </p:cNvSpPr>
          <p:nvPr>
            <p:custDataLst>
              <p:tags r:id="rId2"/>
            </p:custDataLst>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Like a slave he longs for the shade of evening, like a hireling waiting for his wages. Thus I am allotted months of boredom and nights of grief and misery. In bed I say, "When shall the day break?"</a:t>
            </a:r>
            <a:r>
              <a:rPr lang="en-GB" altLang="it-IT" sz="1800" i="1">
                <a:solidFill>
                  <a:schemeClr val="bg1"/>
                </a:solidFill>
                <a:latin typeface="Verdana" panose="020B0604030504040204" pitchFamily="34" charset="0"/>
                <a:cs typeface="Times New Roman" panose="02020603050405020304" pitchFamily="18" charset="0"/>
              </a:rPr>
              <a:t>  (Job 7, 2-3)</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6" name="Rectangle 50">
            <a:extLst>
              <a:ext uri="{FF2B5EF4-FFF2-40B4-BE49-F238E27FC236}">
                <a16:creationId xmlns:a16="http://schemas.microsoft.com/office/drawing/2014/main" id="{079A73F4-1F28-61E2-C233-B6F29A041BD0}"/>
              </a:ext>
            </a:extLst>
          </p:cNvPr>
          <p:cNvSpPr>
            <a:spLocks noChangeArrowheads="1"/>
          </p:cNvSpPr>
          <p:nvPr>
            <p:custDataLst>
              <p:tags r:id="rId3"/>
            </p:custDataLst>
          </p:nvPr>
        </p:nvSpPr>
        <p:spPr bwMode="auto">
          <a:xfrm>
            <a:off x="0" y="3810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1800">
                <a:solidFill>
                  <a:srgbClr val="FFFFFF"/>
                </a:solidFill>
                <a:latin typeface="Verdana" panose="020B0604030504040204" pitchFamily="34" charset="0"/>
                <a:cs typeface="Times New Roman" panose="02020603050405020304" pitchFamily="18" charset="0"/>
                <a:sym typeface="Wingdings" panose="05000000000000000000" pitchFamily="2" charset="2"/>
              </a:rPr>
              <a:t>Come lo schiavo sospira l’ombra e come il mercenario aspetta il suo salario, così a me sono toccati mesi d’illusione e notti di affanno mi sono state assegnate.</a:t>
            </a:r>
            <a:r>
              <a:rPr lang="it-IT" altLang="it-IT" sz="1800" i="1">
                <a:solidFill>
                  <a:srgbClr val="FFFFFF"/>
                </a:solidFill>
                <a:latin typeface="Verdana" panose="020B0604030504040204" pitchFamily="34" charset="0"/>
                <a:cs typeface="Times New Roman" panose="02020603050405020304" pitchFamily="18" charset="0"/>
                <a:sym typeface="Wingdings" panose="05000000000000000000" pitchFamily="2" charset="2"/>
              </a:rPr>
              <a:t> (Gb 7, 2-3)</a:t>
            </a:r>
          </a:p>
        </p:txBody>
      </p:sp>
    </p:spTree>
  </p:cSld>
  <p:clrMapOvr>
    <a:masterClrMapping/>
  </p:clrMapOvr>
  <p:transition spd="med" advClick="0" advTm="14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7BD108BB-1CF9-E6F2-66E3-ABC95AFA5912}"/>
              </a:ext>
            </a:extLst>
          </p:cNvPr>
          <p:cNvSpPr>
            <a:spLocks noGrp="1" noChangeArrowheads="1"/>
          </p:cNvSpPr>
          <p:nvPr>
            <p:ph type="title"/>
            <p:custDataLst>
              <p:tags r:id="rId1"/>
            </p:custDataLst>
          </p:nvPr>
        </p:nvSpPr>
        <p:spPr>
          <a:xfrm>
            <a:off x="0" y="685800"/>
            <a:ext cx="91440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Se mi corico dico: “Quando mi alzerò?”. La notte si fa lunga e sono stanco di rigirarmi fino all’alba. I miei giorni scorrono più veloci d’una spola, svaniscono senza un filo di speranza. Ricòrdati che un soffio è la mia vita: il mio occhio non rivedrà più il bene». </a:t>
            </a:r>
            <a:r>
              <a:rPr lang="it-IT" altLang="it-IT" sz="1800" i="1">
                <a:solidFill>
                  <a:schemeClr val="bg1"/>
                </a:solidFill>
                <a:latin typeface="Verdana" panose="020B0604030504040204" pitchFamily="34" charset="0"/>
                <a:cs typeface="Times New Roman" panose="02020603050405020304" pitchFamily="18" charset="0"/>
              </a:rPr>
              <a:t>(Gb 7, 4.6-7)</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483" name="Rectangle 4">
            <a:extLst>
              <a:ext uri="{FF2B5EF4-FFF2-40B4-BE49-F238E27FC236}">
                <a16:creationId xmlns:a16="http://schemas.microsoft.com/office/drawing/2014/main" id="{BDD000E8-EF6C-C1FD-9229-894B005EFEC3}"/>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On rising, I think, "When shall evening come?" and I toss restless till dawn. My days pass swifter than a weaver's shuttle, heading without hope to their end. My life is like wind, you well know it, O God; never will I see happiness again.</a:t>
            </a:r>
            <a:r>
              <a:rPr lang="en-GB" altLang="it-IT" sz="1800" i="1">
                <a:solidFill>
                  <a:schemeClr val="bg1"/>
                </a:solidFill>
                <a:latin typeface="Verdana" panose="020B0604030504040204" pitchFamily="34" charset="0"/>
                <a:cs typeface="Times New Roman" panose="02020603050405020304" pitchFamily="18" charset="0"/>
              </a:rPr>
              <a:t> (Job 7, 4.6-7)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0484" name="Picture 14" descr="C:\ARCHIVIO GENERALE\PRESENTAZIONI\in COSTRUZIONE\S.Scritture del 08.02\arcolaio copia.gif">
            <a:extLst>
              <a:ext uri="{FF2B5EF4-FFF2-40B4-BE49-F238E27FC236}">
                <a16:creationId xmlns:a16="http://schemas.microsoft.com/office/drawing/2014/main" id="{EF7AD37F-CC9B-5315-BDF8-0783FBC1E824}"/>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324600" y="3657600"/>
            <a:ext cx="2266950" cy="139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CED76DA2-952A-3AD7-3407-CA1BCE63F407}"/>
              </a:ext>
            </a:extLst>
          </p:cNvPr>
          <p:cNvSpPr>
            <a:spLocks noGrp="1" noChangeArrowheads="1"/>
          </p:cNvSpPr>
          <p:nvPr>
            <p:ph type="title"/>
            <p:custDataLst>
              <p:tags r:id="rId1"/>
            </p:custDataLst>
          </p:nvPr>
        </p:nvSpPr>
        <p:spPr>
          <a:xfrm>
            <a:off x="4343400" y="11430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1</a:t>
            </a:r>
            <a:r>
              <a:rPr lang="en-US" altLang="it-IT" sz="1800" baseline="30000">
                <a:solidFill>
                  <a:srgbClr val="320011"/>
                </a:solidFill>
                <a:latin typeface="Verdana" panose="020B0604030504040204" pitchFamily="34" charset="0"/>
              </a:rPr>
              <a:t>ST</a:t>
            </a:r>
            <a:r>
              <a:rPr lang="en-US" altLang="it-IT" sz="1800">
                <a:solidFill>
                  <a:srgbClr val="320011"/>
                </a:solidFill>
                <a:latin typeface="Verdana" panose="020B0604030504040204" pitchFamily="34" charset="0"/>
              </a:rPr>
              <a:t> EPISTLE TO THE CORINTHIANS</a:t>
            </a:r>
          </a:p>
        </p:txBody>
      </p:sp>
      <p:sp>
        <p:nvSpPr>
          <p:cNvPr id="21508" name="Rectangle 22">
            <a:extLst>
              <a:ext uri="{FF2B5EF4-FFF2-40B4-BE49-F238E27FC236}">
                <a16:creationId xmlns:a16="http://schemas.microsoft.com/office/drawing/2014/main" id="{34B90C2F-C5E9-693C-8FE6-AADC4024BA9D}"/>
              </a:ext>
            </a:extLst>
          </p:cNvPr>
          <p:cNvSpPr>
            <a:spLocks noChangeArrowheads="1"/>
          </p:cNvSpPr>
          <p:nvPr>
            <p:custDataLst>
              <p:tags r:id="rId2"/>
            </p:custDataLst>
          </p:nvPr>
        </p:nvSpPr>
        <p:spPr bwMode="auto">
          <a:xfrm>
            <a:off x="1219200" y="12192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  1 LETTERA AI 	CORINTI</a:t>
            </a:r>
          </a:p>
        </p:txBody>
      </p:sp>
      <p:sp>
        <p:nvSpPr>
          <p:cNvPr id="21509" name="Rectangle 205">
            <a:extLst>
              <a:ext uri="{FF2B5EF4-FFF2-40B4-BE49-F238E27FC236}">
                <a16:creationId xmlns:a16="http://schemas.microsoft.com/office/drawing/2014/main" id="{7D54AA49-FBAA-B265-D271-685614E10D1D}"/>
              </a:ext>
            </a:extLst>
          </p:cNvPr>
          <p:cNvSpPr>
            <a:spLocks noChangeArrowheads="1"/>
          </p:cNvSpPr>
          <p:nvPr>
            <p:custDataLst>
              <p:tags r:id="rId3"/>
            </p:custDataLst>
          </p:nvPr>
        </p:nvSpPr>
        <p:spPr bwMode="auto">
          <a:xfrm>
            <a:off x="1295400" y="1524000"/>
            <a:ext cx="32004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sym typeface="Wingdings" panose="05000000000000000000" pitchFamily="2" charset="2"/>
              </a:rPr>
              <a:t>     </a:t>
            </a:r>
            <a:r>
              <a:rPr lang="it-IT" altLang="it-IT" sz="1800" i="1">
                <a:solidFill>
                  <a:srgbClr val="000000"/>
                </a:solidFill>
                <a:latin typeface="Verdana" panose="020B0604030504040204" pitchFamily="34" charset="0"/>
                <a:cs typeface="Times New Roman" panose="02020603050405020304" pitchFamily="18" charset="0"/>
                <a:sym typeface="Wingdings" panose="05000000000000000000" pitchFamily="2" charset="2"/>
              </a:rPr>
              <a:t>Fratelli, </a:t>
            </a:r>
            <a:r>
              <a:rPr lang="it-IT" altLang="it-IT" sz="1800">
                <a:solidFill>
                  <a:srgbClr val="000000"/>
                </a:solidFill>
                <a:latin typeface="Verdana" panose="020B0604030504040204" pitchFamily="34" charset="0"/>
                <a:cs typeface="Times New Roman" panose="02020603050405020304" pitchFamily="18" charset="0"/>
                <a:sym typeface="Wingdings" panose="05000000000000000000" pitchFamily="2" charset="2"/>
              </a:rPr>
              <a:t>annunciare il Vangelo non è per me un vanto, perché è una necessità che mi si impone: guai a me se non annuncio il Vangelo!</a:t>
            </a:r>
            <a:r>
              <a:rPr lang="it-IT" altLang="it-IT" sz="1800" i="1">
                <a:solidFill>
                  <a:srgbClr val="000000"/>
                </a:solidFill>
                <a:latin typeface="Verdana" panose="020B0604030504040204" pitchFamily="34" charset="0"/>
                <a:cs typeface="Times New Roman" panose="02020603050405020304" pitchFamily="18" charset="0"/>
                <a:sym typeface="Wingdings" panose="05000000000000000000" pitchFamily="2" charset="2"/>
              </a:rPr>
              <a:t> (1Cor 9, 16)</a:t>
            </a:r>
          </a:p>
        </p:txBody>
      </p:sp>
      <p:sp>
        <p:nvSpPr>
          <p:cNvPr id="21510" name="Rectangle 206">
            <a:extLst>
              <a:ext uri="{FF2B5EF4-FFF2-40B4-BE49-F238E27FC236}">
                <a16:creationId xmlns:a16="http://schemas.microsoft.com/office/drawing/2014/main" id="{5DE33185-3030-934C-F7C9-A0AD050DAB50}"/>
              </a:ext>
            </a:extLst>
          </p:cNvPr>
          <p:cNvSpPr>
            <a:spLocks noChangeArrowheads="1"/>
          </p:cNvSpPr>
          <p:nvPr>
            <p:custDataLst>
              <p:tags r:id="rId4"/>
            </p:custDataLst>
          </p:nvPr>
        </p:nvSpPr>
        <p:spPr bwMode="auto">
          <a:xfrm>
            <a:off x="4648200" y="1676400"/>
            <a:ext cx="33528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spcBef>
                <a:spcPct val="0"/>
              </a:spcBef>
              <a:buFontTx/>
              <a:buNone/>
            </a:pPr>
            <a:r>
              <a:rPr lang="en-US" altLang="it-IT" sz="1800">
                <a:latin typeface="Verdan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because I cannot boast of announcing the Gospel: I am bound to do it. Woe to me if I do not preach the Gospel!</a:t>
            </a:r>
            <a:r>
              <a:rPr lang="en-GB" altLang="it-IT" sz="1800" i="1">
                <a:solidFill>
                  <a:srgbClr val="000000"/>
                </a:solidFill>
                <a:latin typeface="Verdana" panose="020B0604030504040204" pitchFamily="34" charset="0"/>
                <a:cs typeface="Times New Roman" panose="02020603050405020304" pitchFamily="18" charset="0"/>
              </a:rPr>
              <a:t>  (1Cor 9, 16)</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1511" name="Picture 498" descr="C:\ARCHIVIO GENERALE\PRESENTAZIONI\in COSTRUZIONE\Gospel copia.gif">
            <a:extLst>
              <a:ext uri="{FF2B5EF4-FFF2-40B4-BE49-F238E27FC236}">
                <a16:creationId xmlns:a16="http://schemas.microsoft.com/office/drawing/2014/main" id="{4DBEB314-188A-F0A6-3853-1AAAE7626EB3}"/>
              </a:ext>
            </a:extLst>
          </p:cNvPr>
          <p:cNvPicPr>
            <a:picLocks noChangeAspect="1" noChangeArrowheads="1"/>
          </p:cNvPicPr>
          <p:nvPr>
            <p:custDataLst>
              <p:tags r:id="rId5"/>
            </p:custDataLst>
          </p:nvPr>
        </p:nvPicPr>
        <p:blipFill>
          <a:blip r:embed="rId14">
            <a:extLst>
              <a:ext uri="{28A0092B-C50C-407E-A947-70E740481C1C}">
                <a14:useLocalDpi xmlns:a14="http://schemas.microsoft.com/office/drawing/2010/main" val="0"/>
              </a:ext>
            </a:extLst>
          </a:blip>
          <a:srcRect/>
          <a:stretch>
            <a:fillRect/>
          </a:stretch>
        </p:blipFill>
        <p:spPr bwMode="auto">
          <a:xfrm>
            <a:off x="3780295" y="29421"/>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1512" name="WordArt 509">
            <a:extLst>
              <a:ext uri="{FF2B5EF4-FFF2-40B4-BE49-F238E27FC236}">
                <a16:creationId xmlns:a16="http://schemas.microsoft.com/office/drawing/2014/main" id="{53FBA676-68DD-E217-15B8-0AB3716AA3AA}"/>
              </a:ext>
            </a:extLst>
          </p:cNvPr>
          <p:cNvSpPr>
            <a:spLocks noChangeArrowheads="1" noChangeShapeType="1" noTextEdit="1"/>
          </p:cNvSpPr>
          <p:nvPr>
            <p:custDataLst>
              <p:tags r:id="rId6"/>
            </p:custDataLst>
          </p:nvPr>
        </p:nvSpPr>
        <p:spPr bwMode="auto">
          <a:xfrm>
            <a:off x="1203933" y="228600"/>
            <a:ext cx="2286000" cy="533400"/>
          </a:xfrm>
          <a:prstGeom prst="rect">
            <a:avLst/>
          </a:prstGeom>
        </p:spPr>
        <p:txBody>
          <a:bodyPr wrap="none" fromWordArt="1">
            <a:prstTxWarp prst="textPlain">
              <a:avLst>
                <a:gd name="adj" fmla="val 50000"/>
              </a:avLst>
            </a:prstTxWarp>
          </a:bodyPr>
          <a:lstStyle/>
          <a:p>
            <a:pPr algn="ctr"/>
            <a:r>
              <a:rPr lang="it-IT" sz="1600" kern="10" dirty="0">
                <a:ln w="9525" algn="ctr">
                  <a:solidFill>
                    <a:srgbClr val="FFFF00"/>
                  </a:solidFill>
                  <a:round/>
                  <a:headEnd/>
                  <a:tailEnd/>
                </a:ln>
                <a:solidFill>
                  <a:srgbClr val="FFFF99"/>
                </a:solidFill>
                <a:latin typeface="Bookman Old Style" panose="02050604050505020204" pitchFamily="18" charset="0"/>
              </a:rPr>
              <a:t>La Parola di Dio </a:t>
            </a:r>
          </a:p>
          <a:p>
            <a:pPr algn="ctr"/>
            <a:r>
              <a:rPr lang="it-IT" sz="1600" kern="10" dirty="0">
                <a:ln w="9525" algn="ctr">
                  <a:solidFill>
                    <a:srgbClr val="FFFF00"/>
                  </a:solidFill>
                  <a:round/>
                  <a:headEnd/>
                  <a:tailEnd/>
                </a:ln>
                <a:solidFill>
                  <a:srgbClr val="FFFF99"/>
                </a:solidFill>
                <a:latin typeface="Bookman Old Style" panose="02050604050505020204" pitchFamily="18" charset="0"/>
              </a:rPr>
              <a:t>parla  al nostro cuore!</a:t>
            </a:r>
          </a:p>
        </p:txBody>
      </p:sp>
      <p:pic>
        <p:nvPicPr>
          <p:cNvPr id="21513" name="Picture 31" descr="C:\ARCHIVIO GENERALE\PRESENTAZIONI\in COSTRUZIONE\S.Scritture del 08.02\Vangelo pagina copia.gif">
            <a:extLst>
              <a:ext uri="{FF2B5EF4-FFF2-40B4-BE49-F238E27FC236}">
                <a16:creationId xmlns:a16="http://schemas.microsoft.com/office/drawing/2014/main" id="{91ADCD88-FFA6-7631-9E91-08E7290D5F46}"/>
              </a:ext>
            </a:extLst>
          </p:cNvPr>
          <p:cNvPicPr>
            <a:picLocks noChangeAspect="1" noChangeArrowheads="1"/>
          </p:cNvPicPr>
          <p:nvPr>
            <p:custDataLst>
              <p:tags r:id="rId7"/>
            </p:custDataLst>
          </p:nvPr>
        </p:nvPicPr>
        <p:blipFill>
          <a:blip r:embed="rId15">
            <a:extLst>
              <a:ext uri="{28A0092B-C50C-407E-A947-70E740481C1C}">
                <a14:useLocalDpi xmlns:a14="http://schemas.microsoft.com/office/drawing/2010/main" val="0"/>
              </a:ext>
            </a:extLst>
          </a:blip>
          <a:srcRect/>
          <a:stretch>
            <a:fillRect/>
          </a:stretch>
        </p:blipFill>
        <p:spPr bwMode="auto">
          <a:xfrm>
            <a:off x="5257800" y="3352800"/>
            <a:ext cx="21336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21514" name="Picture 32" descr="C:\ARCHIVIO GENERALE\PRESENTAZIONI\in COSTRUZIONE\S.Scritture del 08.02\annunciare il vangelo9.jpg">
            <a:extLst>
              <a:ext uri="{FF2B5EF4-FFF2-40B4-BE49-F238E27FC236}">
                <a16:creationId xmlns:a16="http://schemas.microsoft.com/office/drawing/2014/main" id="{0028C524-4787-E4C8-86E2-50C3A906A1BC}"/>
              </a:ext>
            </a:extLst>
          </p:cNvPr>
          <p:cNvPicPr>
            <a:picLocks noChangeAspect="1" noChangeArrowheads="1"/>
          </p:cNvPicPr>
          <p:nvPr>
            <p:custDataLst>
              <p:tags r:id="rId8"/>
            </p:custDataLst>
          </p:nvPr>
        </p:nvPicPr>
        <p:blipFill>
          <a:blip r:embed="rId16">
            <a:extLst>
              <a:ext uri="{28A0092B-C50C-407E-A947-70E740481C1C}">
                <a14:useLocalDpi xmlns:a14="http://schemas.microsoft.com/office/drawing/2010/main" val="0"/>
              </a:ext>
            </a:extLst>
          </a:blip>
          <a:srcRect/>
          <a:stretch>
            <a:fillRect/>
          </a:stretch>
        </p:blipFill>
        <p:spPr bwMode="auto">
          <a:xfrm>
            <a:off x="1676400" y="3505200"/>
            <a:ext cx="212566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21515" name="WordArt 509">
            <a:extLst>
              <a:ext uri="{FF2B5EF4-FFF2-40B4-BE49-F238E27FC236}">
                <a16:creationId xmlns:a16="http://schemas.microsoft.com/office/drawing/2014/main" id="{673D70B8-D31C-250F-5772-A604A17685DD}"/>
              </a:ext>
            </a:extLst>
          </p:cNvPr>
          <p:cNvSpPr>
            <a:spLocks noChangeArrowheads="1" noChangeShapeType="1" noTextEdit="1"/>
          </p:cNvSpPr>
          <p:nvPr>
            <p:custDataLst>
              <p:tags r:id="rId9"/>
            </p:custDataLst>
          </p:nvPr>
        </p:nvSpPr>
        <p:spPr bwMode="auto">
          <a:xfrm>
            <a:off x="5638800" y="204788"/>
            <a:ext cx="2663825" cy="43338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600" kern="10">
                <a:noFill/>
                <a:latin typeface="Bookman Old Style" panose="02050604050505020204" pitchFamily="18" charset="0"/>
              </a:rPr>
              <a:t>The Word of God</a:t>
            </a:r>
          </a:p>
          <a:p>
            <a:pPr algn="ctr"/>
            <a:r>
              <a:rPr lang="en-US" sz="1600" kern="10">
                <a:noFill/>
                <a:latin typeface="Bookman Old Style" panose="02050604050505020204" pitchFamily="18" charset="0"/>
              </a:rPr>
              <a:t>speaks to our hearts!</a:t>
            </a:r>
            <a:endParaRPr lang="it-IT" sz="1600" kern="10">
              <a:noFill/>
              <a:latin typeface="Bookman Old Style" panose="02050604050505020204" pitchFamily="18" charset="0"/>
            </a:endParaRPr>
          </a:p>
        </p:txBody>
      </p:sp>
      <p:sp>
        <p:nvSpPr>
          <p:cNvPr id="21516" name="WordArt 509">
            <a:extLst>
              <a:ext uri="{FF2B5EF4-FFF2-40B4-BE49-F238E27FC236}">
                <a16:creationId xmlns:a16="http://schemas.microsoft.com/office/drawing/2014/main" id="{7D328172-0B99-E12D-1E8D-B4DA4D0361E4}"/>
              </a:ext>
            </a:extLst>
          </p:cNvPr>
          <p:cNvSpPr>
            <a:spLocks noChangeArrowheads="1" noChangeShapeType="1" noTextEdit="1"/>
          </p:cNvSpPr>
          <p:nvPr>
            <p:custDataLst>
              <p:tags r:id="rId10"/>
            </p:custDataLst>
          </p:nvPr>
        </p:nvSpPr>
        <p:spPr bwMode="auto">
          <a:xfrm>
            <a:off x="5638800" y="204788"/>
            <a:ext cx="2663825" cy="433387"/>
          </a:xfrm>
          <a:prstGeom prst="rect">
            <a:avLst/>
          </a:prstGeom>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rgbClr val="FFFF00"/>
                </a:solidFill>
                <a:round/>
                <a:headEnd/>
                <a:tailEnd/>
              </a14:hiddenLine>
            </a:ext>
          </a:extLst>
        </p:spPr>
        <p:txBody>
          <a:bodyPr wrap="none" fromWordArt="1">
            <a:prstTxWarp prst="textPlain">
              <a:avLst>
                <a:gd name="adj" fmla="val 50000"/>
              </a:avLst>
            </a:prstTxWarp>
          </a:bodyPr>
          <a:lstStyle/>
          <a:p>
            <a:pPr algn="ctr"/>
            <a:r>
              <a:rPr lang="en-US" sz="1600" kern="10">
                <a:noFill/>
                <a:latin typeface="Bookman Old Style" panose="02050604050505020204" pitchFamily="18" charset="0"/>
              </a:rPr>
              <a:t>The Word of God</a:t>
            </a:r>
          </a:p>
          <a:p>
            <a:pPr algn="ctr"/>
            <a:r>
              <a:rPr lang="en-US" sz="1600" kern="10">
                <a:noFill/>
                <a:latin typeface="Bookman Old Style" panose="02050604050505020204" pitchFamily="18" charset="0"/>
              </a:rPr>
              <a:t>speaks to our hearts!</a:t>
            </a:r>
            <a:endParaRPr lang="it-IT" sz="1600" kern="10">
              <a:noFill/>
              <a:latin typeface="Bookman Old Style" panose="02050604050505020204" pitchFamily="18" charset="0"/>
            </a:endParaRPr>
          </a:p>
        </p:txBody>
      </p:sp>
      <p:sp>
        <p:nvSpPr>
          <p:cNvPr id="3" name="CasellaDiTesto 2">
            <a:extLst>
              <a:ext uri="{FF2B5EF4-FFF2-40B4-BE49-F238E27FC236}">
                <a16:creationId xmlns:a16="http://schemas.microsoft.com/office/drawing/2014/main" id="{B7390044-296D-CFBD-9CE0-560C9F7BA465}"/>
              </a:ext>
            </a:extLst>
          </p:cNvPr>
          <p:cNvSpPr txBox="1"/>
          <p:nvPr/>
        </p:nvSpPr>
        <p:spPr>
          <a:xfrm>
            <a:off x="4716016" y="115669"/>
            <a:ext cx="4572000" cy="646331"/>
          </a:xfrm>
          <a:prstGeom prst="rect">
            <a:avLst/>
          </a:prstGeom>
          <a:noFill/>
        </p:spPr>
        <p:txBody>
          <a:bodyPr wrap="square">
            <a:spAutoFit/>
          </a:bodyPr>
          <a:lstStyle/>
          <a:p>
            <a:pPr algn="ctr" eaLnBrk="0" fontAlgn="base" hangingPunct="0"/>
            <a:r>
              <a:rPr lang="en-US" sz="1800" dirty="0">
                <a:ln w="9525" cap="flat" cmpd="sng" algn="ctr">
                  <a:solidFill>
                    <a:srgbClr val="FFFF00"/>
                  </a:solidFill>
                  <a:prstDash val="solid"/>
                  <a:round/>
                </a:ln>
                <a:solidFill>
                  <a:srgbClr val="FFFF99"/>
                </a:solidFill>
                <a:effectLst/>
                <a:latin typeface="Bookman Old Style" panose="02050604050505020204" pitchFamily="18" charset="0"/>
                <a:ea typeface="Arial" panose="020B0604020202020204" pitchFamily="34" charset="0"/>
                <a:cs typeface="Arial" panose="020B0604020202020204" pitchFamily="34" charset="0"/>
              </a:rPr>
              <a:t>The Word of God</a:t>
            </a:r>
            <a:endParaRPr lang="it-IT" sz="1800" dirty="0">
              <a:effectLst/>
              <a:latin typeface="Times New Roman" panose="02020603050405020304" pitchFamily="18" charset="0"/>
              <a:ea typeface="Times New Roman" panose="02020603050405020304" pitchFamily="18" charset="0"/>
            </a:endParaRPr>
          </a:p>
          <a:p>
            <a:pPr algn="ctr" eaLnBrk="0" fontAlgn="base" hangingPunct="0"/>
            <a:r>
              <a:rPr lang="en-US" sz="1800" dirty="0">
                <a:ln w="9525" cap="flat" cmpd="sng" algn="ctr">
                  <a:solidFill>
                    <a:srgbClr val="FFFF00"/>
                  </a:solidFill>
                  <a:prstDash val="solid"/>
                  <a:round/>
                </a:ln>
                <a:solidFill>
                  <a:srgbClr val="FFFF99"/>
                </a:solidFill>
                <a:effectLst/>
                <a:latin typeface="Bookman Old Style" panose="02050604050505020204" pitchFamily="18" charset="0"/>
                <a:ea typeface="Arial" panose="020B0604020202020204" pitchFamily="34" charset="0"/>
                <a:cs typeface="Arial" panose="020B0604020202020204" pitchFamily="34" charset="0"/>
              </a:rPr>
              <a:t>speaks to our hearts!</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4112">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C064A073-AD60-446F-A88A-84DC37003A29}"/>
              </a:ext>
            </a:extLst>
          </p:cNvPr>
          <p:cNvSpPr>
            <a:spLocks noGrp="1" noChangeArrowheads="1"/>
          </p:cNvSpPr>
          <p:nvPr>
            <p:ph type="title"/>
            <p:custDataLst>
              <p:tags r:id="rId1"/>
            </p:custDataLst>
          </p:nvPr>
        </p:nvSpPr>
        <p:spPr>
          <a:xfrm>
            <a:off x="0" y="609600"/>
            <a:ext cx="9144000" cy="8382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Se lo faccio di mia iniziativa, ho diritto alla ricompensa; ma se non lo faccio di mia iniziativa, è un incarico che mi è stato affidato. Qual è dunque la mia ricompensa? Quella di annunciare gratuitamente il Vangelo senza usare il diritto conferitomi dal Vangelo. </a:t>
            </a:r>
            <a:r>
              <a:rPr lang="it-IT" altLang="it-IT" sz="1800" i="1">
                <a:solidFill>
                  <a:srgbClr val="FFFFFF"/>
                </a:solidFill>
                <a:latin typeface="Verdana" panose="020B0604030504040204" pitchFamily="34" charset="0"/>
                <a:cs typeface="Times New Roman" panose="02020603050405020304" pitchFamily="18" charset="0"/>
              </a:rPr>
              <a:t>(1Cor 9, 17-18)</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3555" name="Rectangle 4">
            <a:extLst>
              <a:ext uri="{FF2B5EF4-FFF2-40B4-BE49-F238E27FC236}">
                <a16:creationId xmlns:a16="http://schemas.microsoft.com/office/drawing/2014/main" id="{33ED54CF-D63C-1BC1-9FF1-EBC4A9529C3B}"/>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If I preached voluntarily, I could expect my reward, but I have been trusted this office against my will. How can I, then, deserve a reward? In announcing the Gospel, I will do it freely without making use of the rights given to me by the Gospel.</a:t>
            </a:r>
            <a:r>
              <a:rPr lang="en-GB" altLang="it-IT" sz="1800" i="1">
                <a:solidFill>
                  <a:srgbClr val="FFFFFF"/>
                </a:solidFill>
                <a:latin typeface="Verdana" panose="020B0604030504040204" pitchFamily="34" charset="0"/>
                <a:cs typeface="Times New Roman" panose="02020603050405020304" pitchFamily="18" charset="0"/>
              </a:rPr>
              <a:t> (1Cor 9, 17-18)</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23556" name="Picture 17" descr="C:\ARCHIVIO GENERALE\PRESENTAZIONI\in COSTRUZIONE\S.Scritture del 08.02\di mia iniziativa.jpg">
            <a:extLst>
              <a:ext uri="{FF2B5EF4-FFF2-40B4-BE49-F238E27FC236}">
                <a16:creationId xmlns:a16="http://schemas.microsoft.com/office/drawing/2014/main" id="{3D23F6D4-B441-68F0-8ECA-49B7372CE0FB}"/>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752600" y="1600200"/>
            <a:ext cx="5638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599705F2-3CFF-7F20-AC13-6DD852B6049A}"/>
              </a:ext>
            </a:extLst>
          </p:cNvPr>
          <p:cNvSpPr>
            <a:spLocks noGrp="1" noChangeArrowheads="1"/>
          </p:cNvSpPr>
          <p:nvPr>
            <p:ph type="title"/>
            <p:custDataLst>
              <p:tags r:id="rId1"/>
            </p:custDataLst>
          </p:nvPr>
        </p:nvSpPr>
        <p:spPr>
          <a:xfrm>
            <a:off x="0" y="533400"/>
            <a:ext cx="9144000" cy="11430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Infatti, pur essendo libero da tutti, mi sono fatto servo di tutti per guadagnarne il maggior numero. Mi sono fatto debole per i deboli, per guadagnare i deboli; mi sono fatto tutto per tutti, per salvare a ogni costo qualcuno. </a:t>
            </a:r>
            <a:r>
              <a:rPr lang="it-IT" altLang="it-IT" sz="1800" i="1">
                <a:solidFill>
                  <a:srgbClr val="FFFFFF"/>
                </a:solidFill>
                <a:latin typeface="Verdana" panose="020B0604030504040204" pitchFamily="34" charset="0"/>
                <a:cs typeface="Times New Roman" panose="02020603050405020304" pitchFamily="18" charset="0"/>
              </a:rPr>
              <a:t>(1Cor 9, 19.22)</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A609AD0B-A529-0A09-1B41-BEB1A9E18EEF}"/>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So, feeling free with everybody, I have become everybody's slave in order to gain a greater number. With people of unformed conscience I acted as if I were sharing their scruples in order to gain those who are still weak.</a:t>
            </a:r>
            <a:r>
              <a:rPr lang="en-GB" altLang="it-IT" sz="1800" i="1">
                <a:solidFill>
                  <a:srgbClr val="FFFFFF"/>
                </a:solidFill>
                <a:latin typeface="Verdana" panose="020B0604030504040204" pitchFamily="34" charset="0"/>
                <a:cs typeface="Times New Roman" panose="02020603050405020304" pitchFamily="18" charset="0"/>
              </a:rPr>
              <a:t> </a:t>
            </a:r>
          </a:p>
          <a:p>
            <a:pPr algn="ctr">
              <a:spcBef>
                <a:spcPct val="0"/>
              </a:spcBef>
              <a:buFontTx/>
              <a:buNone/>
            </a:pPr>
            <a:r>
              <a:rPr lang="en-GB" altLang="it-IT" sz="1800" i="1">
                <a:solidFill>
                  <a:srgbClr val="FFFFFF"/>
                </a:solidFill>
                <a:latin typeface="Verdana" panose="020B0604030504040204" pitchFamily="34" charset="0"/>
                <a:cs typeface="Times New Roman" panose="02020603050405020304" pitchFamily="18" charset="0"/>
              </a:rPr>
              <a:t>(1Cor 9, 19.22)</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030A36B8-5F51-F9DB-16A8-5A5916B01C61}"/>
              </a:ext>
            </a:extLst>
          </p:cNvPr>
          <p:cNvSpPr>
            <a:spLocks noGrp="1" noChangeArrowheads="1"/>
          </p:cNvSpPr>
          <p:nvPr>
            <p:ph type="title"/>
            <p:custDataLst>
              <p:tags r:id="rId1"/>
            </p:custDataLst>
          </p:nvPr>
        </p:nvSpPr>
        <p:spPr>
          <a:xfrm>
            <a:off x="381000" y="457200"/>
            <a:ext cx="84582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sym typeface="Wingdings" panose="05000000000000000000" pitchFamily="2" charset="2"/>
              </a:rPr>
              <a:t>Ma tutto io faccio per il Vangelo, per diventarne partecipe anch’io. </a:t>
            </a:r>
            <a:r>
              <a:rPr lang="it-IT" altLang="it-IT" sz="1800" i="1">
                <a:solidFill>
                  <a:srgbClr val="FFFFFF"/>
                </a:solidFill>
                <a:latin typeface="Verdana" panose="020B0604030504040204" pitchFamily="34" charset="0"/>
                <a:cs typeface="Times New Roman" panose="02020603050405020304" pitchFamily="18" charset="0"/>
                <a:sym typeface="Wingdings" panose="05000000000000000000" pitchFamily="2" charset="2"/>
              </a:rPr>
              <a:t>(1Cor 9, 23)</a:t>
            </a:r>
            <a:br>
              <a:rPr lang="it-IT" altLang="it-IT" sz="1800">
                <a:solidFill>
                  <a:srgbClr val="FFFFFF"/>
                </a:solidFill>
                <a:latin typeface="Verdana" panose="020B0604030504040204" pitchFamily="34" charset="0"/>
                <a:cs typeface="Times New Roman" panose="02020603050405020304" pitchFamily="18" charset="0"/>
                <a:sym typeface="Wingdings" panose="05000000000000000000" pitchFamily="2" charset="2"/>
              </a:rPr>
            </a:b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5603" name="Rectangle 4">
            <a:extLst>
              <a:ext uri="{FF2B5EF4-FFF2-40B4-BE49-F238E27FC236}">
                <a16:creationId xmlns:a16="http://schemas.microsoft.com/office/drawing/2014/main" id="{B70DAD0B-A84C-1D6D-3006-99CE04BB9953}"/>
              </a:ext>
            </a:extLst>
          </p:cNvPr>
          <p:cNvSpPr>
            <a:spLocks noChangeArrowheads="1"/>
          </p:cNvSpPr>
          <p:nvPr>
            <p:custDataLst>
              <p:tags r:id="rId2"/>
            </p:custDataLst>
          </p:nvPr>
        </p:nvSpPr>
        <p:spPr bwMode="auto">
          <a:xfrm>
            <a:off x="228600" y="5486400"/>
            <a:ext cx="86106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So I made myself all things to all people in order to save, by all possible means, some of them. This I do for the Gospel, so that I too have a share of it. </a:t>
            </a:r>
            <a:r>
              <a:rPr lang="it-IT" altLang="it-IT" sz="1800" i="1">
                <a:solidFill>
                  <a:srgbClr val="FFFFFF"/>
                </a:solidFill>
                <a:latin typeface="Verdana" panose="020B0604030504040204" pitchFamily="34" charset="0"/>
                <a:cs typeface="Times New Roman" panose="02020603050405020304" pitchFamily="18" charset="0"/>
              </a:rPr>
              <a:t>(1Cor 9, 23)</a:t>
            </a:r>
          </a:p>
        </p:txBody>
      </p:sp>
    </p:spTree>
  </p:cSld>
  <p:clrMapOvr>
    <a:masterClrMapping/>
  </p:clrMapOvr>
  <p:transition spd="med" advClick="0" advTm="14144">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CA4B1469-2E0E-E61E-238B-AA815ECC0B06}"/>
              </a:ext>
            </a:extLst>
          </p:cNvPr>
          <p:cNvSpPr>
            <a:spLocks noGrp="1" noChangeArrowheads="1"/>
          </p:cNvSpPr>
          <p:nvPr>
            <p:ph type="title"/>
            <p:custDataLst>
              <p:tags r:id="rId1"/>
            </p:custDataLst>
          </p:nvPr>
        </p:nvSpPr>
        <p:spPr>
          <a:xfrm>
            <a:off x="4267200" y="11430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26627" name="Rectangle 5">
            <a:extLst>
              <a:ext uri="{FF2B5EF4-FFF2-40B4-BE49-F238E27FC236}">
                <a16:creationId xmlns:a16="http://schemas.microsoft.com/office/drawing/2014/main" id="{00EACE2F-0D08-36DF-43F1-3EEE605E9AFE}"/>
              </a:ext>
            </a:extLst>
          </p:cNvPr>
          <p:cNvSpPr>
            <a:spLocks noChangeArrowheads="1"/>
          </p:cNvSpPr>
          <p:nvPr>
            <p:custDataLst>
              <p:tags r:id="rId2"/>
            </p:custDataLst>
          </p:nvPr>
        </p:nvSpPr>
        <p:spPr bwMode="auto">
          <a:xfrm>
            <a:off x="1219200" y="1447800"/>
            <a:ext cx="35052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Gesù, uscito dalla sinagoga, subito andò nella casa di Simone e Andrea, in compagnia di Giacomo e Giovanni. La suocera di Simone era a letto con la febbre e subito gli parlarono di lei.</a:t>
            </a:r>
            <a:r>
              <a:rPr lang="it-IT" altLang="it-IT" sz="1800" i="1">
                <a:solidFill>
                  <a:srgbClr val="000000"/>
                </a:solidFill>
                <a:latin typeface="Verdana" panose="020B0604030504040204" pitchFamily="34" charset="0"/>
                <a:cs typeface="Times New Roman" panose="02020603050405020304" pitchFamily="18" charset="0"/>
              </a:rPr>
              <a:t>            	      (Mc 1, 29-30)</a:t>
            </a:r>
          </a:p>
        </p:txBody>
      </p:sp>
      <p:sp>
        <p:nvSpPr>
          <p:cNvPr id="26628" name="Rectangle 6">
            <a:extLst>
              <a:ext uri="{FF2B5EF4-FFF2-40B4-BE49-F238E27FC236}">
                <a16:creationId xmlns:a16="http://schemas.microsoft.com/office/drawing/2014/main" id="{52F7CD1D-BD33-9346-76B0-3DFCE879F54D}"/>
              </a:ext>
            </a:extLst>
          </p:cNvPr>
          <p:cNvSpPr>
            <a:spLocks noChangeArrowheads="1"/>
          </p:cNvSpPr>
          <p:nvPr>
            <p:custDataLst>
              <p:tags r:id="rId3"/>
            </p:custDataLst>
          </p:nvPr>
        </p:nvSpPr>
        <p:spPr bwMode="auto">
          <a:xfrm>
            <a:off x="4572000" y="1447800"/>
            <a:ext cx="3429000" cy="2563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eaLnBrk="1" fontAlgn="t"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that time, </a:t>
            </a:r>
            <a:r>
              <a:rPr lang="en-GB" altLang="it-IT" sz="1800">
                <a:solidFill>
                  <a:srgbClr val="000000"/>
                </a:solidFill>
                <a:latin typeface="Verdana" panose="020B0604030504040204" pitchFamily="34" charset="0"/>
                <a:cs typeface="Times New Roman" panose="02020603050405020304" pitchFamily="18" charset="0"/>
              </a:rPr>
              <a:t>on leaving the synagogue, Jesus went to the home of Simon and Andrew with James and John. As Simon's mother-in-law was sick in bed with fever, they immediately told him about her.</a:t>
            </a:r>
            <a:r>
              <a:rPr lang="en-GB" altLang="it-IT" sz="1800" i="1">
                <a:solidFill>
                  <a:srgbClr val="000000"/>
                </a:solidFill>
                <a:latin typeface="Verdana" panose="020B0604030504040204" pitchFamily="34" charset="0"/>
                <a:cs typeface="Times New Roman" panose="02020603050405020304" pitchFamily="18" charset="0"/>
              </a:rPr>
              <a:t>           	        (Mk 1, 29-30)</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29DF4170-9B37-1E89-E301-B45D6FFC11C2}"/>
              </a:ext>
            </a:extLst>
          </p:cNvPr>
          <p:cNvSpPr>
            <a:spLocks noChangeArrowheads="1"/>
          </p:cNvSpPr>
          <p:nvPr>
            <p:custDataLst>
              <p:tags r:id="rId4"/>
            </p:custDataLst>
          </p:nvPr>
        </p:nvSpPr>
        <p:spPr bwMode="auto">
          <a:xfrm>
            <a:off x="762000" y="0"/>
            <a:ext cx="7848600" cy="955675"/>
          </a:xfrm>
          <a:prstGeom prst="rect">
            <a:avLst/>
          </a:prstGeom>
          <a:solidFill>
            <a:srgbClr val="008000"/>
          </a:solidFill>
          <a:ln w="9525">
            <a:solidFill>
              <a:srgbClr val="008000"/>
            </a:solidFill>
            <a:miter lim="800000"/>
          </a:ln>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endParaRPr lang="it-IT" altLang="it-IT" sz="800" b="1">
              <a:solidFill>
                <a:srgbClr val="FFFF00"/>
              </a:solidFill>
              <a:effectLst>
                <a:outerShdw blurRad="38100" dist="38100" dir="2700000" algn="tl">
                  <a:srgbClr val="000000"/>
                </a:outerShdw>
              </a:effectLst>
              <a:latin typeface="Copperplate Gothic Bold" panose="020E0705020206020404" pitchFamily="34" charset="0"/>
            </a:endParaRPr>
          </a:p>
          <a:p>
            <a:pPr algn="ctr" eaLnBrk="1" hangingPunct="1">
              <a:spcBef>
                <a:spcPct val="0"/>
              </a:spcBef>
              <a:buFontTx/>
              <a:buNone/>
            </a:pPr>
            <a:r>
              <a:rPr lang="it-IT" altLang="it-IT" sz="2000">
                <a:solidFill>
                  <a:srgbClr val="FFFF00"/>
                </a:solidFill>
                <a:effectLst>
                  <a:outerShdw blurRad="38100" dist="38100" dir="2700000" algn="tl">
                    <a:srgbClr val="000000"/>
                  </a:outerShdw>
                </a:effectLst>
                <a:latin typeface="Verdana" panose="020B0604030504040204" pitchFamily="34" charset="0"/>
              </a:rPr>
              <a:t>Risanaci, Signore, Dio della vita.</a:t>
            </a:r>
            <a:r>
              <a:rPr lang="it-IT" altLang="it-IT" sz="2000">
                <a:solidFill>
                  <a:srgbClr val="000000"/>
                </a:solidFill>
                <a:effectLst>
                  <a:outerShdw blurRad="38100" dist="38100" dir="2700000" algn="tl">
                    <a:srgbClr val="FFFFFF"/>
                  </a:outerShdw>
                </a:effectLst>
                <a:latin typeface="Verdana" panose="020B0604030504040204" pitchFamily="34" charset="0"/>
              </a:rPr>
              <a:t>                                        </a:t>
            </a:r>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Heal us, Lord, God of life.</a:t>
            </a:r>
            <a:b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26630" name="Rettangolo 1">
            <a:extLst>
              <a:ext uri="{FF2B5EF4-FFF2-40B4-BE49-F238E27FC236}">
                <a16:creationId xmlns:a16="http://schemas.microsoft.com/office/drawing/2014/main" id="{02EAB9AF-EF4F-8FB1-4737-E279DE1F1CB9}"/>
              </a:ext>
            </a:extLst>
          </p:cNvPr>
          <p:cNvSpPr>
            <a:spLocks noChangeArrowheads="1"/>
          </p:cNvSpPr>
          <p:nvPr>
            <p:custDataLst>
              <p:tags r:id="rId5"/>
            </p:custDataLst>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altLang="it-IT" sz="1800">
                <a:solidFill>
                  <a:srgbClr val="580000"/>
                </a:solidFill>
                <a:latin typeface="Verdana" panose="020B0604030504040204" pitchFamily="34" charset="0"/>
              </a:rPr>
              <a:t>VANGELO </a:t>
            </a:r>
            <a:r>
              <a:rPr lang="it-IT" altLang="it-IT" sz="1400">
                <a:solidFill>
                  <a:srgbClr val="580000"/>
                </a:solidFill>
                <a:latin typeface="Verdana" panose="020B0604030504040204" pitchFamily="34" charset="0"/>
              </a:rPr>
              <a:t>DI</a:t>
            </a:r>
            <a:r>
              <a:rPr lang="it-IT" altLang="it-IT" sz="1800">
                <a:solidFill>
                  <a:srgbClr val="580000"/>
                </a:solidFill>
                <a:latin typeface="Verdana" panose="020B0604030504040204" pitchFamily="34" charset="0"/>
              </a:rPr>
              <a:t> MARCO</a:t>
            </a:r>
          </a:p>
        </p:txBody>
      </p:sp>
      <p:pic>
        <p:nvPicPr>
          <p:cNvPr id="26631" name="Picture 29" descr="C:\ARCHIVIO GENERALE\PRESENTAZIONI\in COSTRUZIONE\S.Scritture del 08.02\suocera di Simone.jpg">
            <a:extLst>
              <a:ext uri="{FF2B5EF4-FFF2-40B4-BE49-F238E27FC236}">
                <a16:creationId xmlns:a16="http://schemas.microsoft.com/office/drawing/2014/main" id="{6AA30F30-3559-F8E1-1888-8CED155DE8D1}"/>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4038600"/>
            <a:ext cx="312420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26632" name="Picture 30" descr="C:\ARCHIVIO GENERALE\PRESENTAZIONI\in COSTRUZIONE\S.Scritture del 08.02\Cafarnao.jpg">
            <a:extLst>
              <a:ext uri="{FF2B5EF4-FFF2-40B4-BE49-F238E27FC236}">
                <a16:creationId xmlns:a16="http://schemas.microsoft.com/office/drawing/2014/main" id="{962AEF18-EAC9-A11A-8D51-241E7B3ACE1C}"/>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876800" y="4038600"/>
            <a:ext cx="2895600"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24"/>
</p:tagLst>
</file>

<file path=ppt/tags/tag100.xml><?xml version="1.0" encoding="utf-8"?>
<p:tagLst xmlns:a="http://schemas.openxmlformats.org/drawingml/2006/main" xmlns:r="http://schemas.openxmlformats.org/officeDocument/2006/relationships" xmlns:p="http://schemas.openxmlformats.org/presentationml/2006/main">
  <p:tag name="AS_UNIQUEID" val="113"/>
</p:tagLst>
</file>

<file path=ppt/tags/tag101.xml><?xml version="1.0" encoding="utf-8"?>
<p:tagLst xmlns:a="http://schemas.openxmlformats.org/drawingml/2006/main" xmlns:r="http://schemas.openxmlformats.org/officeDocument/2006/relationships" xmlns:p="http://schemas.openxmlformats.org/presentationml/2006/main">
  <p:tag name="AS_UNIQUEID" val="144"/>
</p:tagLst>
</file>

<file path=ppt/tags/tag102.xml><?xml version="1.0" encoding="utf-8"?>
<p:tagLst xmlns:a="http://schemas.openxmlformats.org/drawingml/2006/main" xmlns:r="http://schemas.openxmlformats.org/officeDocument/2006/relationships" xmlns:p="http://schemas.openxmlformats.org/presentationml/2006/main">
  <p:tag name="AS_UNIQUEID" val="145"/>
</p:tagLst>
</file>

<file path=ppt/tags/tag103.xml><?xml version="1.0" encoding="utf-8"?>
<p:tagLst xmlns:a="http://schemas.openxmlformats.org/drawingml/2006/main" xmlns:r="http://schemas.openxmlformats.org/officeDocument/2006/relationships" xmlns:p="http://schemas.openxmlformats.org/presentationml/2006/main">
  <p:tag name="AS_UNIQUEID" val="146"/>
</p:tagLst>
</file>

<file path=ppt/tags/tag104.xml><?xml version="1.0" encoding="utf-8"?>
<p:tagLst xmlns:a="http://schemas.openxmlformats.org/drawingml/2006/main" xmlns:r="http://schemas.openxmlformats.org/officeDocument/2006/relationships" xmlns:p="http://schemas.openxmlformats.org/presentationml/2006/main">
  <p:tag name="AS_UNIQUEID" val="115"/>
</p:tagLst>
</file>

<file path=ppt/tags/tag11.xml><?xml version="1.0" encoding="utf-8"?>
<p:tagLst xmlns:a="http://schemas.openxmlformats.org/drawingml/2006/main" xmlns:r="http://schemas.openxmlformats.org/officeDocument/2006/relationships" xmlns:p="http://schemas.openxmlformats.org/presentationml/2006/main">
  <p:tag name="AS_UNIQUEID" val="125"/>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16"/>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126"/>
</p:tagLst>
</file>

<file path=ppt/tags/tag29.xml><?xml version="1.0" encoding="utf-8"?>
<p:tagLst xmlns:a="http://schemas.openxmlformats.org/drawingml/2006/main" xmlns:r="http://schemas.openxmlformats.org/officeDocument/2006/relationships" xmlns:p="http://schemas.openxmlformats.org/presentationml/2006/main">
  <p:tag name="AS_UNIQUEID" val="127"/>
</p:tagLst>
</file>

<file path=ppt/tags/tag3.xml><?xml version="1.0" encoding="utf-8"?>
<p:tagLst xmlns:a="http://schemas.openxmlformats.org/drawingml/2006/main" xmlns:r="http://schemas.openxmlformats.org/officeDocument/2006/relationships" xmlns:p="http://schemas.openxmlformats.org/presentationml/2006/main">
  <p:tag name="AS_UNIQUEID" val="117"/>
</p:tagLst>
</file>

<file path=ppt/tags/tag30.xml><?xml version="1.0" encoding="utf-8"?>
<p:tagLst xmlns:a="http://schemas.openxmlformats.org/drawingml/2006/main" xmlns:r="http://schemas.openxmlformats.org/officeDocument/2006/relationships" xmlns:p="http://schemas.openxmlformats.org/presentationml/2006/main">
  <p:tag name="AS_UNIQUEID" val="128"/>
</p:tagLst>
</file>

<file path=ppt/tags/tag31.xml><?xml version="1.0" encoding="utf-8"?>
<p:tagLst xmlns:a="http://schemas.openxmlformats.org/drawingml/2006/main" xmlns:r="http://schemas.openxmlformats.org/officeDocument/2006/relationships" xmlns:p="http://schemas.openxmlformats.org/presentationml/2006/main">
  <p:tag name="AS_UNIQUEID" val="54"/>
</p:tagLst>
</file>

<file path=ppt/tags/tag32.xml><?xml version="1.0" encoding="utf-8"?>
<p:tagLst xmlns:a="http://schemas.openxmlformats.org/drawingml/2006/main" xmlns:r="http://schemas.openxmlformats.org/officeDocument/2006/relationships" xmlns:p="http://schemas.openxmlformats.org/presentationml/2006/main">
  <p:tag name="AS_UNIQUEID" val="55"/>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129"/>
</p:tagLst>
</file>

<file path=ppt/tags/tag35.xml><?xml version="1.0" encoding="utf-8"?>
<p:tagLst xmlns:a="http://schemas.openxmlformats.org/drawingml/2006/main" xmlns:r="http://schemas.openxmlformats.org/officeDocument/2006/relationships" xmlns:p="http://schemas.openxmlformats.org/presentationml/2006/main">
  <p:tag name="AS_UNIQUEID" val="130"/>
</p:tagLst>
</file>

<file path=ppt/tags/tag36.xml><?xml version="1.0" encoding="utf-8"?>
<p:tagLst xmlns:a="http://schemas.openxmlformats.org/drawingml/2006/main" xmlns:r="http://schemas.openxmlformats.org/officeDocument/2006/relationships" xmlns:p="http://schemas.openxmlformats.org/presentationml/2006/main">
  <p:tag name="AS_UNIQUEID" val="131"/>
</p:tagLst>
</file>

<file path=ppt/tags/tag37.xml><?xml version="1.0" encoding="utf-8"?>
<p:tagLst xmlns:a="http://schemas.openxmlformats.org/drawingml/2006/main" xmlns:r="http://schemas.openxmlformats.org/officeDocument/2006/relationships" xmlns:p="http://schemas.openxmlformats.org/presentationml/2006/main">
  <p:tag name="AS_UNIQUEID" val="57"/>
</p:tagLst>
</file>

<file path=ppt/tags/tag38.xml><?xml version="1.0" encoding="utf-8"?>
<p:tagLst xmlns:a="http://schemas.openxmlformats.org/drawingml/2006/main" xmlns:r="http://schemas.openxmlformats.org/officeDocument/2006/relationships" xmlns:p="http://schemas.openxmlformats.org/presentationml/2006/main">
  <p:tag name="AS_UNIQUEID" val="58"/>
</p:tagLst>
</file>

<file path=ppt/tags/tag39.xml><?xml version="1.0" encoding="utf-8"?>
<p:tagLst xmlns:a="http://schemas.openxmlformats.org/drawingml/2006/main" xmlns:r="http://schemas.openxmlformats.org/officeDocument/2006/relationships" xmlns:p="http://schemas.openxmlformats.org/presentationml/2006/main">
  <p:tag name="AS_UNIQUEID" val="59"/>
</p:tagLst>
</file>

<file path=ppt/tags/tag4.xml><?xml version="1.0" encoding="utf-8"?>
<p:tagLst xmlns:a="http://schemas.openxmlformats.org/drawingml/2006/main" xmlns:r="http://schemas.openxmlformats.org/officeDocument/2006/relationships" xmlns:p="http://schemas.openxmlformats.org/presentationml/2006/main">
  <p:tag name="AS_UNIQUEID" val="118"/>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2"/>
</p:tagLst>
</file>

<file path=ppt/tags/tag42.xml><?xml version="1.0" encoding="utf-8"?>
<p:tagLst xmlns:a="http://schemas.openxmlformats.org/drawingml/2006/main" xmlns:r="http://schemas.openxmlformats.org/officeDocument/2006/relationships" xmlns:p="http://schemas.openxmlformats.org/presentationml/2006/main">
  <p:tag name="AS_UNIQUEID" val="63"/>
</p:tagLst>
</file>

<file path=ppt/tags/tag43.xml><?xml version="1.0" encoding="utf-8"?>
<p:tagLst xmlns:a="http://schemas.openxmlformats.org/drawingml/2006/main" xmlns:r="http://schemas.openxmlformats.org/officeDocument/2006/relationships" xmlns:p="http://schemas.openxmlformats.org/presentationml/2006/main">
  <p:tag name="AS_UNIQUEID" val="64"/>
</p:tagLst>
</file>

<file path=ppt/tags/tag44.xml><?xml version="1.0" encoding="utf-8"?>
<p:tagLst xmlns:a="http://schemas.openxmlformats.org/drawingml/2006/main" xmlns:r="http://schemas.openxmlformats.org/officeDocument/2006/relationships" xmlns:p="http://schemas.openxmlformats.org/presentationml/2006/main">
  <p:tag name="AS_UNIQUEID" val="65"/>
</p:tagLst>
</file>

<file path=ppt/tags/tag45.xml><?xml version="1.0" encoding="utf-8"?>
<p:tagLst xmlns:a="http://schemas.openxmlformats.org/drawingml/2006/main" xmlns:r="http://schemas.openxmlformats.org/officeDocument/2006/relationships" xmlns:p="http://schemas.openxmlformats.org/presentationml/2006/main">
  <p:tag name="AS_UNIQUEID" val="66"/>
</p:tagLst>
</file>

<file path=ppt/tags/tag46.xml><?xml version="1.0" encoding="utf-8"?>
<p:tagLst xmlns:a="http://schemas.openxmlformats.org/drawingml/2006/main" xmlns:r="http://schemas.openxmlformats.org/officeDocument/2006/relationships" xmlns:p="http://schemas.openxmlformats.org/presentationml/2006/main">
  <p:tag name="AS_UNIQUEID" val="68"/>
</p:tagLst>
</file>

<file path=ppt/tags/tag47.xml><?xml version="1.0" encoding="utf-8"?>
<p:tagLst xmlns:a="http://schemas.openxmlformats.org/drawingml/2006/main" xmlns:r="http://schemas.openxmlformats.org/officeDocument/2006/relationships" xmlns:p="http://schemas.openxmlformats.org/presentationml/2006/main">
  <p:tag name="AS_UNIQUEID" val="69"/>
</p:tagLst>
</file>

<file path=ppt/tags/tag48.xml><?xml version="1.0" encoding="utf-8"?>
<p:tagLst xmlns:a="http://schemas.openxmlformats.org/drawingml/2006/main" xmlns:r="http://schemas.openxmlformats.org/officeDocument/2006/relationships" xmlns:p="http://schemas.openxmlformats.org/presentationml/2006/main">
  <p:tag name="AS_UNIQUEID" val="69"/>
</p:tagLst>
</file>

<file path=ppt/tags/tag49.xml><?xml version="1.0" encoding="utf-8"?>
<p:tagLst xmlns:a="http://schemas.openxmlformats.org/drawingml/2006/main" xmlns:r="http://schemas.openxmlformats.org/officeDocument/2006/relationships" xmlns:p="http://schemas.openxmlformats.org/presentationml/2006/main">
  <p:tag name="AS_UNIQUEID" val="69"/>
</p:tagLst>
</file>

<file path=ppt/tags/tag5.xml><?xml version="1.0" encoding="utf-8"?>
<p:tagLst xmlns:a="http://schemas.openxmlformats.org/drawingml/2006/main" xmlns:r="http://schemas.openxmlformats.org/officeDocument/2006/relationships" xmlns:p="http://schemas.openxmlformats.org/presentationml/2006/main">
  <p:tag name="AS_UNIQUEID" val="119"/>
</p:tagLst>
</file>

<file path=ppt/tags/tag50.xml><?xml version="1.0" encoding="utf-8"?>
<p:tagLst xmlns:a="http://schemas.openxmlformats.org/drawingml/2006/main" xmlns:r="http://schemas.openxmlformats.org/officeDocument/2006/relationships" xmlns:p="http://schemas.openxmlformats.org/presentationml/2006/main">
  <p:tag name="AS_UNIQUEID" val="132"/>
</p:tagLst>
</file>

<file path=ppt/tags/tag51.xml><?xml version="1.0" encoding="utf-8"?>
<p:tagLst xmlns:a="http://schemas.openxmlformats.org/drawingml/2006/main" xmlns:r="http://schemas.openxmlformats.org/officeDocument/2006/relationships" xmlns:p="http://schemas.openxmlformats.org/presentationml/2006/main">
  <p:tag name="AS_UNIQUEID" val="133"/>
</p:tagLst>
</file>

<file path=ppt/tags/tag52.xml><?xml version="1.0" encoding="utf-8"?>
<p:tagLst xmlns:a="http://schemas.openxmlformats.org/drawingml/2006/main" xmlns:r="http://schemas.openxmlformats.org/officeDocument/2006/relationships" xmlns:p="http://schemas.openxmlformats.org/presentationml/2006/main">
  <p:tag name="AS_UNIQUEID" val="134"/>
</p:tagLst>
</file>

<file path=ppt/tags/tag53.xml><?xml version="1.0" encoding="utf-8"?>
<p:tagLst xmlns:a="http://schemas.openxmlformats.org/drawingml/2006/main" xmlns:r="http://schemas.openxmlformats.org/officeDocument/2006/relationships" xmlns:p="http://schemas.openxmlformats.org/presentationml/2006/main">
  <p:tag name="AS_UNIQUEID" val="70"/>
</p:tagLst>
</file>

<file path=ppt/tags/tag54.xml><?xml version="1.0" encoding="utf-8"?>
<p:tagLst xmlns:a="http://schemas.openxmlformats.org/drawingml/2006/main" xmlns:r="http://schemas.openxmlformats.org/officeDocument/2006/relationships" xmlns:p="http://schemas.openxmlformats.org/presentationml/2006/main">
  <p:tag name="AS_UNIQUEID" val="71"/>
</p:tagLst>
</file>

<file path=ppt/tags/tag55.xml><?xml version="1.0" encoding="utf-8"?>
<p:tagLst xmlns:a="http://schemas.openxmlformats.org/drawingml/2006/main" xmlns:r="http://schemas.openxmlformats.org/officeDocument/2006/relationships" xmlns:p="http://schemas.openxmlformats.org/presentationml/2006/main">
  <p:tag name="AS_UNIQUEID" val="72"/>
</p:tagLst>
</file>

<file path=ppt/tags/tag56.xml><?xml version="1.0" encoding="utf-8"?>
<p:tagLst xmlns:a="http://schemas.openxmlformats.org/drawingml/2006/main" xmlns:r="http://schemas.openxmlformats.org/officeDocument/2006/relationships" xmlns:p="http://schemas.openxmlformats.org/presentationml/2006/main">
  <p:tag name="AS_UNIQUEID" val="73"/>
</p:tagLst>
</file>

<file path=ppt/tags/tag57.xml><?xml version="1.0" encoding="utf-8"?>
<p:tagLst xmlns:a="http://schemas.openxmlformats.org/drawingml/2006/main" xmlns:r="http://schemas.openxmlformats.org/officeDocument/2006/relationships" xmlns:p="http://schemas.openxmlformats.org/presentationml/2006/main">
  <p:tag name="AS_UNIQUEID" val="74"/>
</p:tagLst>
</file>

<file path=ppt/tags/tag58.xml><?xml version="1.0" encoding="utf-8"?>
<p:tagLst xmlns:a="http://schemas.openxmlformats.org/drawingml/2006/main" xmlns:r="http://schemas.openxmlformats.org/officeDocument/2006/relationships" xmlns:p="http://schemas.openxmlformats.org/presentationml/2006/main">
  <p:tag name="AS_UNIQUEID" val="75"/>
</p:tagLst>
</file>

<file path=ppt/tags/tag59.xml><?xml version="1.0" encoding="utf-8"?>
<p:tagLst xmlns:a="http://schemas.openxmlformats.org/drawingml/2006/main" xmlns:r="http://schemas.openxmlformats.org/officeDocument/2006/relationships" xmlns:p="http://schemas.openxmlformats.org/presentationml/2006/main">
  <p:tag name="AS_UNIQUEID" val="76"/>
</p:tagLst>
</file>

<file path=ppt/tags/tag6.xml><?xml version="1.0" encoding="utf-8"?>
<p:tagLst xmlns:a="http://schemas.openxmlformats.org/drawingml/2006/main" xmlns:r="http://schemas.openxmlformats.org/officeDocument/2006/relationships" xmlns:p="http://schemas.openxmlformats.org/presentationml/2006/main">
  <p:tag name="AS_UNIQUEID" val="120"/>
</p:tagLst>
</file>

<file path=ppt/tags/tag60.xml><?xml version="1.0" encoding="utf-8"?>
<p:tagLst xmlns:a="http://schemas.openxmlformats.org/drawingml/2006/main" xmlns:r="http://schemas.openxmlformats.org/officeDocument/2006/relationships" xmlns:p="http://schemas.openxmlformats.org/presentationml/2006/main">
  <p:tag name="AS_UNIQUEID" val="77"/>
</p:tagLst>
</file>

<file path=ppt/tags/tag61.xml><?xml version="1.0" encoding="utf-8"?>
<p:tagLst xmlns:a="http://schemas.openxmlformats.org/drawingml/2006/main" xmlns:r="http://schemas.openxmlformats.org/officeDocument/2006/relationships" xmlns:p="http://schemas.openxmlformats.org/presentationml/2006/main">
  <p:tag name="AS_UNIQUEID" val="78"/>
</p:tagLst>
</file>

<file path=ppt/tags/tag62.xml><?xml version="1.0" encoding="utf-8"?>
<p:tagLst xmlns:a="http://schemas.openxmlformats.org/drawingml/2006/main" xmlns:r="http://schemas.openxmlformats.org/officeDocument/2006/relationships" xmlns:p="http://schemas.openxmlformats.org/presentationml/2006/main">
  <p:tag name="AS_UNIQUEID" val="79"/>
</p:tagLst>
</file>

<file path=ppt/tags/tag63.xml><?xml version="1.0" encoding="utf-8"?>
<p:tagLst xmlns:a="http://schemas.openxmlformats.org/drawingml/2006/main" xmlns:r="http://schemas.openxmlformats.org/officeDocument/2006/relationships" xmlns:p="http://schemas.openxmlformats.org/presentationml/2006/main">
  <p:tag name="AS_UNIQUEID" val="80"/>
</p:tagLst>
</file>

<file path=ppt/tags/tag64.xml><?xml version="1.0" encoding="utf-8"?>
<p:tagLst xmlns:a="http://schemas.openxmlformats.org/drawingml/2006/main" xmlns:r="http://schemas.openxmlformats.org/officeDocument/2006/relationships" xmlns:p="http://schemas.openxmlformats.org/presentationml/2006/main">
  <p:tag name="AS_UNIQUEID" val="81"/>
</p:tagLst>
</file>

<file path=ppt/tags/tag65.xml><?xml version="1.0" encoding="utf-8"?>
<p:tagLst xmlns:a="http://schemas.openxmlformats.org/drawingml/2006/main" xmlns:r="http://schemas.openxmlformats.org/officeDocument/2006/relationships" xmlns:p="http://schemas.openxmlformats.org/presentationml/2006/main">
  <p:tag name="AS_UNIQUEID" val="82"/>
</p:tagLst>
</file>

<file path=ppt/tags/tag66.xml><?xml version="1.0" encoding="utf-8"?>
<p:tagLst xmlns:a="http://schemas.openxmlformats.org/drawingml/2006/main" xmlns:r="http://schemas.openxmlformats.org/officeDocument/2006/relationships" xmlns:p="http://schemas.openxmlformats.org/presentationml/2006/main">
  <p:tag name="AS_UNIQUEID" val="83"/>
</p:tagLst>
</file>

<file path=ppt/tags/tag67.xml><?xml version="1.0" encoding="utf-8"?>
<p:tagLst xmlns:a="http://schemas.openxmlformats.org/drawingml/2006/main" xmlns:r="http://schemas.openxmlformats.org/officeDocument/2006/relationships" xmlns:p="http://schemas.openxmlformats.org/presentationml/2006/main">
  <p:tag name="AS_UNIQUEID" val="135"/>
</p:tagLst>
</file>

<file path=ppt/tags/tag68.xml><?xml version="1.0" encoding="utf-8"?>
<p:tagLst xmlns:a="http://schemas.openxmlformats.org/drawingml/2006/main" xmlns:r="http://schemas.openxmlformats.org/officeDocument/2006/relationships" xmlns:p="http://schemas.openxmlformats.org/presentationml/2006/main">
  <p:tag name="AS_UNIQUEID" val="136"/>
</p:tagLst>
</file>

<file path=ppt/tags/tag69.xml><?xml version="1.0" encoding="utf-8"?>
<p:tagLst xmlns:a="http://schemas.openxmlformats.org/drawingml/2006/main" xmlns:r="http://schemas.openxmlformats.org/officeDocument/2006/relationships" xmlns:p="http://schemas.openxmlformats.org/presentationml/2006/main">
  <p:tag name="AS_UNIQUEID" val="137"/>
</p:tagLst>
</file>

<file path=ppt/tags/tag7.xml><?xml version="1.0" encoding="utf-8"?>
<p:tagLst xmlns:a="http://schemas.openxmlformats.org/drawingml/2006/main" xmlns:r="http://schemas.openxmlformats.org/officeDocument/2006/relationships" xmlns:p="http://schemas.openxmlformats.org/presentationml/2006/main">
  <p:tag name="AS_UNIQUEID" val="121"/>
</p:tagLst>
</file>

<file path=ppt/tags/tag70.xml><?xml version="1.0" encoding="utf-8"?>
<p:tagLst xmlns:a="http://schemas.openxmlformats.org/drawingml/2006/main" xmlns:r="http://schemas.openxmlformats.org/officeDocument/2006/relationships" xmlns:p="http://schemas.openxmlformats.org/presentationml/2006/main">
  <p:tag name="AS_UNIQUEID" val="84"/>
</p:tagLst>
</file>

<file path=ppt/tags/tag71.xml><?xml version="1.0" encoding="utf-8"?>
<p:tagLst xmlns:a="http://schemas.openxmlformats.org/drawingml/2006/main" xmlns:r="http://schemas.openxmlformats.org/officeDocument/2006/relationships" xmlns:p="http://schemas.openxmlformats.org/presentationml/2006/main">
  <p:tag name="AS_UNIQUEID" val="85"/>
</p:tagLst>
</file>

<file path=ppt/tags/tag72.xml><?xml version="1.0" encoding="utf-8"?>
<p:tagLst xmlns:a="http://schemas.openxmlformats.org/drawingml/2006/main" xmlns:r="http://schemas.openxmlformats.org/officeDocument/2006/relationships" xmlns:p="http://schemas.openxmlformats.org/presentationml/2006/main">
  <p:tag name="AS_UNIQUEID" val="138"/>
</p:tagLst>
</file>

<file path=ppt/tags/tag73.xml><?xml version="1.0" encoding="utf-8"?>
<p:tagLst xmlns:a="http://schemas.openxmlformats.org/drawingml/2006/main" xmlns:r="http://schemas.openxmlformats.org/officeDocument/2006/relationships" xmlns:p="http://schemas.openxmlformats.org/presentationml/2006/main">
  <p:tag name="AS_UNIQUEID" val="139"/>
</p:tagLst>
</file>

<file path=ppt/tags/tag74.xml><?xml version="1.0" encoding="utf-8"?>
<p:tagLst xmlns:a="http://schemas.openxmlformats.org/drawingml/2006/main" xmlns:r="http://schemas.openxmlformats.org/officeDocument/2006/relationships" xmlns:p="http://schemas.openxmlformats.org/presentationml/2006/main">
  <p:tag name="AS_UNIQUEID" val="140"/>
</p:tagLst>
</file>

<file path=ppt/tags/tag75.xml><?xml version="1.0" encoding="utf-8"?>
<p:tagLst xmlns:a="http://schemas.openxmlformats.org/drawingml/2006/main" xmlns:r="http://schemas.openxmlformats.org/officeDocument/2006/relationships" xmlns:p="http://schemas.openxmlformats.org/presentationml/2006/main">
  <p:tag name="AS_UNIQUEID" val="86"/>
</p:tagLst>
</file>

<file path=ppt/tags/tag76.xml><?xml version="1.0" encoding="utf-8"?>
<p:tagLst xmlns:a="http://schemas.openxmlformats.org/drawingml/2006/main" xmlns:r="http://schemas.openxmlformats.org/officeDocument/2006/relationships" xmlns:p="http://schemas.openxmlformats.org/presentationml/2006/main">
  <p:tag name="AS_UNIQUEID" val="87"/>
</p:tagLst>
</file>

<file path=ppt/tags/tag77.xml><?xml version="1.0" encoding="utf-8"?>
<p:tagLst xmlns:a="http://schemas.openxmlformats.org/drawingml/2006/main" xmlns:r="http://schemas.openxmlformats.org/officeDocument/2006/relationships" xmlns:p="http://schemas.openxmlformats.org/presentationml/2006/main">
  <p:tag name="AS_UNIQUEID" val="88"/>
</p:tagLst>
</file>

<file path=ppt/tags/tag78.xml><?xml version="1.0" encoding="utf-8"?>
<p:tagLst xmlns:a="http://schemas.openxmlformats.org/drawingml/2006/main" xmlns:r="http://schemas.openxmlformats.org/officeDocument/2006/relationships" xmlns:p="http://schemas.openxmlformats.org/presentationml/2006/main">
  <p:tag name="AS_UNIQUEID" val="89"/>
</p:tagLst>
</file>

<file path=ppt/tags/tag79.xml><?xml version="1.0" encoding="utf-8"?>
<p:tagLst xmlns:a="http://schemas.openxmlformats.org/drawingml/2006/main" xmlns:r="http://schemas.openxmlformats.org/officeDocument/2006/relationships" xmlns:p="http://schemas.openxmlformats.org/presentationml/2006/main">
  <p:tag name="AS_UNIQUEID" val="90"/>
</p:tagLst>
</file>

<file path=ppt/tags/tag8.xml><?xml version="1.0" encoding="utf-8"?>
<p:tagLst xmlns:a="http://schemas.openxmlformats.org/drawingml/2006/main" xmlns:r="http://schemas.openxmlformats.org/officeDocument/2006/relationships" xmlns:p="http://schemas.openxmlformats.org/presentationml/2006/main">
  <p:tag name="AS_UNIQUEID" val="122"/>
</p:tagLst>
</file>

<file path=ppt/tags/tag80.xml><?xml version="1.0" encoding="utf-8"?>
<p:tagLst xmlns:a="http://schemas.openxmlformats.org/drawingml/2006/main" xmlns:r="http://schemas.openxmlformats.org/officeDocument/2006/relationships" xmlns:p="http://schemas.openxmlformats.org/presentationml/2006/main">
  <p:tag name="AS_UNIQUEID" val="91"/>
</p:tagLst>
</file>

<file path=ppt/tags/tag81.xml><?xml version="1.0" encoding="utf-8"?>
<p:tagLst xmlns:a="http://schemas.openxmlformats.org/drawingml/2006/main" xmlns:r="http://schemas.openxmlformats.org/officeDocument/2006/relationships" xmlns:p="http://schemas.openxmlformats.org/presentationml/2006/main">
  <p:tag name="AS_UNIQUEID" val="92"/>
</p:tagLst>
</file>

<file path=ppt/tags/tag82.xml><?xml version="1.0" encoding="utf-8"?>
<p:tagLst xmlns:a="http://schemas.openxmlformats.org/drawingml/2006/main" xmlns:r="http://schemas.openxmlformats.org/officeDocument/2006/relationships" xmlns:p="http://schemas.openxmlformats.org/presentationml/2006/main">
  <p:tag name="AS_UNIQUEID" val="93"/>
</p:tagLst>
</file>

<file path=ppt/tags/tag83.xml><?xml version="1.0" encoding="utf-8"?>
<p:tagLst xmlns:a="http://schemas.openxmlformats.org/drawingml/2006/main" xmlns:r="http://schemas.openxmlformats.org/officeDocument/2006/relationships" xmlns:p="http://schemas.openxmlformats.org/presentationml/2006/main">
  <p:tag name="AS_UNIQUEID" val="94"/>
</p:tagLst>
</file>

<file path=ppt/tags/tag84.xml><?xml version="1.0" encoding="utf-8"?>
<p:tagLst xmlns:a="http://schemas.openxmlformats.org/drawingml/2006/main" xmlns:r="http://schemas.openxmlformats.org/officeDocument/2006/relationships" xmlns:p="http://schemas.openxmlformats.org/presentationml/2006/main">
  <p:tag name="AS_UNIQUEID" val="95"/>
</p:tagLst>
</file>

<file path=ppt/tags/tag85.xml><?xml version="1.0" encoding="utf-8"?>
<p:tagLst xmlns:a="http://schemas.openxmlformats.org/drawingml/2006/main" xmlns:r="http://schemas.openxmlformats.org/officeDocument/2006/relationships" xmlns:p="http://schemas.openxmlformats.org/presentationml/2006/main">
  <p:tag name="AS_UNIQUEID" val="96"/>
</p:tagLst>
</file>

<file path=ppt/tags/tag86.xml><?xml version="1.0" encoding="utf-8"?>
<p:tagLst xmlns:a="http://schemas.openxmlformats.org/drawingml/2006/main" xmlns:r="http://schemas.openxmlformats.org/officeDocument/2006/relationships" xmlns:p="http://schemas.openxmlformats.org/presentationml/2006/main">
  <p:tag name="AS_UNIQUEID" val="97"/>
</p:tagLst>
</file>

<file path=ppt/tags/tag87.xml><?xml version="1.0" encoding="utf-8"?>
<p:tagLst xmlns:a="http://schemas.openxmlformats.org/drawingml/2006/main" xmlns:r="http://schemas.openxmlformats.org/officeDocument/2006/relationships" xmlns:p="http://schemas.openxmlformats.org/presentationml/2006/main">
  <p:tag name="AS_UNIQUEID" val="98"/>
</p:tagLst>
</file>

<file path=ppt/tags/tag88.xml><?xml version="1.0" encoding="utf-8"?>
<p:tagLst xmlns:a="http://schemas.openxmlformats.org/drawingml/2006/main" xmlns:r="http://schemas.openxmlformats.org/officeDocument/2006/relationships" xmlns:p="http://schemas.openxmlformats.org/presentationml/2006/main">
  <p:tag name="AS_UNIQUEID" val="99"/>
</p:tagLst>
</file>

<file path=ppt/tags/tag89.xml><?xml version="1.0" encoding="utf-8"?>
<p:tagLst xmlns:a="http://schemas.openxmlformats.org/drawingml/2006/main" xmlns:r="http://schemas.openxmlformats.org/officeDocument/2006/relationships" xmlns:p="http://schemas.openxmlformats.org/presentationml/2006/main">
  <p:tag name="AS_UNIQUEID" val="100"/>
</p:tagLst>
</file>

<file path=ppt/tags/tag9.xml><?xml version="1.0" encoding="utf-8"?>
<p:tagLst xmlns:a="http://schemas.openxmlformats.org/drawingml/2006/main" xmlns:r="http://schemas.openxmlformats.org/officeDocument/2006/relationships" xmlns:p="http://schemas.openxmlformats.org/presentationml/2006/main">
  <p:tag name="AS_UNIQUEID" val="123"/>
</p:tagLst>
</file>

<file path=ppt/tags/tag90.xml><?xml version="1.0" encoding="utf-8"?>
<p:tagLst xmlns:a="http://schemas.openxmlformats.org/drawingml/2006/main" xmlns:r="http://schemas.openxmlformats.org/officeDocument/2006/relationships" xmlns:p="http://schemas.openxmlformats.org/presentationml/2006/main">
  <p:tag name="AS_UNIQUEID" val="101"/>
</p:tagLst>
</file>

<file path=ppt/tags/tag91.xml><?xml version="1.0" encoding="utf-8"?>
<p:tagLst xmlns:a="http://schemas.openxmlformats.org/drawingml/2006/main" xmlns:r="http://schemas.openxmlformats.org/officeDocument/2006/relationships" xmlns:p="http://schemas.openxmlformats.org/presentationml/2006/main">
  <p:tag name="AS_UNIQUEID" val="104"/>
</p:tagLst>
</file>

<file path=ppt/tags/tag92.xml><?xml version="1.0" encoding="utf-8"?>
<p:tagLst xmlns:a="http://schemas.openxmlformats.org/drawingml/2006/main" xmlns:r="http://schemas.openxmlformats.org/officeDocument/2006/relationships" xmlns:p="http://schemas.openxmlformats.org/presentationml/2006/main">
  <p:tag name="AS_UNIQUEID" val="141"/>
</p:tagLst>
</file>

<file path=ppt/tags/tag93.xml><?xml version="1.0" encoding="utf-8"?>
<p:tagLst xmlns:a="http://schemas.openxmlformats.org/drawingml/2006/main" xmlns:r="http://schemas.openxmlformats.org/officeDocument/2006/relationships" xmlns:p="http://schemas.openxmlformats.org/presentationml/2006/main">
  <p:tag name="AS_UNIQUEID" val="142"/>
</p:tagLst>
</file>

<file path=ppt/tags/tag94.xml><?xml version="1.0" encoding="utf-8"?>
<p:tagLst xmlns:a="http://schemas.openxmlformats.org/drawingml/2006/main" xmlns:r="http://schemas.openxmlformats.org/officeDocument/2006/relationships" xmlns:p="http://schemas.openxmlformats.org/presentationml/2006/main">
  <p:tag name="AS_UNIQUEID" val="143"/>
</p:tagLst>
</file>

<file path=ppt/tags/tag95.xml><?xml version="1.0" encoding="utf-8"?>
<p:tagLst xmlns:a="http://schemas.openxmlformats.org/drawingml/2006/main" xmlns:r="http://schemas.openxmlformats.org/officeDocument/2006/relationships" xmlns:p="http://schemas.openxmlformats.org/presentationml/2006/main">
  <p:tag name="AS_UNIQUEID" val="105"/>
</p:tagLst>
</file>

<file path=ppt/tags/tag96.xml><?xml version="1.0" encoding="utf-8"?>
<p:tagLst xmlns:a="http://schemas.openxmlformats.org/drawingml/2006/main" xmlns:r="http://schemas.openxmlformats.org/officeDocument/2006/relationships" xmlns:p="http://schemas.openxmlformats.org/presentationml/2006/main">
  <p:tag name="AS_UNIQUEID" val="106"/>
</p:tagLst>
</file>

<file path=ppt/tags/tag97.xml><?xml version="1.0" encoding="utf-8"?>
<p:tagLst xmlns:a="http://schemas.openxmlformats.org/drawingml/2006/main" xmlns:r="http://schemas.openxmlformats.org/officeDocument/2006/relationships" xmlns:p="http://schemas.openxmlformats.org/presentationml/2006/main">
  <p:tag name="AS_UNIQUEID" val="110"/>
</p:tagLst>
</file>

<file path=ppt/tags/tag98.xml><?xml version="1.0" encoding="utf-8"?>
<p:tagLst xmlns:a="http://schemas.openxmlformats.org/drawingml/2006/main" xmlns:r="http://schemas.openxmlformats.org/officeDocument/2006/relationships" xmlns:p="http://schemas.openxmlformats.org/presentationml/2006/main">
  <p:tag name="AS_UNIQUEID" val="111"/>
</p:tagLst>
</file>

<file path=ppt/tags/tag99.xml><?xml version="1.0" encoding="utf-8"?>
<p:tagLst xmlns:a="http://schemas.openxmlformats.org/drawingml/2006/main" xmlns:r="http://schemas.openxmlformats.org/officeDocument/2006/relationships" xmlns:p="http://schemas.openxmlformats.org/presentationml/2006/main">
  <p:tag name="AS_UNIQUEID" val="112"/>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68802</TotalTime>
  <Words>3161</Words>
  <Application>Microsoft Office PowerPoint</Application>
  <PresentationFormat>Presentazione su schermo (4:3)</PresentationFormat>
  <Paragraphs>83</Paragraphs>
  <Slides>18</Slides>
  <Notes>7</Notes>
  <HiddenSlides>0</HiddenSlides>
  <MMClips>1</MMClips>
  <ScaleCrop>false</ScaleCrop>
  <HeadingPairs>
    <vt:vector size="6" baseType="variant">
      <vt:variant>
        <vt:lpstr>Caratteri utilizzati</vt:lpstr>
      </vt:variant>
      <vt:variant>
        <vt:i4>15</vt:i4>
      </vt:variant>
      <vt:variant>
        <vt:lpstr>Tema</vt:lpstr>
      </vt:variant>
      <vt:variant>
        <vt:i4>1</vt:i4>
      </vt:variant>
      <vt:variant>
        <vt:lpstr>Titoli diapositive</vt:lpstr>
      </vt:variant>
      <vt:variant>
        <vt:i4>18</vt:i4>
      </vt:variant>
    </vt:vector>
  </HeadingPairs>
  <TitlesOfParts>
    <vt:vector size="34" baseType="lpstr">
      <vt:lpstr>Comic Sans MS</vt:lpstr>
      <vt:lpstr>Arial</vt:lpstr>
      <vt:lpstr>Times New Roman</vt:lpstr>
      <vt:lpstr>Calibri Light</vt:lpstr>
      <vt:lpstr>Tw Cen MT Condensed Extra Bold</vt:lpstr>
      <vt:lpstr>Harrington</vt:lpstr>
      <vt:lpstr>Verdana</vt:lpstr>
      <vt:lpstr>Wingdings</vt:lpstr>
      <vt:lpstr>HelveticaNeue</vt:lpstr>
      <vt:lpstr>Open Sans</vt:lpstr>
      <vt:lpstr>Courier New</vt:lpstr>
      <vt:lpstr>Cambria</vt:lpstr>
      <vt:lpstr>Copperplate Gothic Bold</vt:lpstr>
      <vt:lpstr>Tahoma</vt:lpstr>
      <vt:lpstr>Calibri</vt:lpstr>
      <vt:lpstr>Struttura predefinita</vt:lpstr>
      <vt:lpstr>Presentazione standard di PowerPoint</vt:lpstr>
      <vt:lpstr>Presentazione standard di PowerPoint</vt:lpstr>
      <vt:lpstr> </vt:lpstr>
      <vt:lpstr>Se mi corico dico: “Quando mi alzerò?”. La notte si fa lunga e sono stanco di rigirarmi fino all’alba. I miei giorni scorrono più veloci d’una spola, svaniscono senza un filo di speranza. Ricòrdati che un soffio è la mia vita: il mio occhio non rivedrà più il bene». (Gb 7, 4.6-7) </vt:lpstr>
      <vt:lpstr>1ST EPISTLE TO THE CORINTHIANS</vt:lpstr>
      <vt:lpstr>Se lo faccio di mia iniziativa, ho diritto alla ricompensa; ma se non lo faccio di mia iniziativa, è un incarico che mi è stato affidato. Qual è dunque la mia ricompensa? Quella di annunciare gratuitamente il Vangelo senza usare il diritto conferitomi dal Vangelo. (1Cor 9, 17-18)</vt:lpstr>
      <vt:lpstr>Infatti, pur essendo libero da tutti, mi sono fatto servo di tutti per guadagnarne il maggior numero. Mi sono fatto debole per i deboli, per guadagnare i deboli; mi sono fatto tutto per tutti, per salvare a ogni costo qualcuno. (1Cor 9, 19.22)</vt:lpstr>
      <vt:lpstr>Ma tutto io faccio per il Vangelo, per diventarne partecipe anch’io. (1Cor 9, 23) </vt:lpstr>
      <vt:lpstr>GOSPEL ACCORD. TO MARK</vt:lpstr>
      <vt:lpstr>Presentazione standard di PowerPoint</vt:lpstr>
      <vt:lpstr>Presentazione standard di PowerPoint</vt:lpstr>
      <vt:lpstr>Lo trovarono e gli dissero: «Tutti ti cercano!». Egli disse loro: «Andiamocene altrove, nei villaggi vicini, perché io predichi anche là; per questo infatti sono venuto!». E andò per tutta la Galilea, predicando nelle loro sinagoghe e scacciando i demòni. (Mc 1, 37-39)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2992</cp:revision>
  <cp:lastPrinted>1601-01-01T00:00:00Z</cp:lastPrinted>
  <dcterms:created xsi:type="dcterms:W3CDTF">2007-05-09T13:51:32Z</dcterms:created>
  <dcterms:modified xsi:type="dcterms:W3CDTF">2024-01-30T07:16:20Z</dcterms:modified>
  <cp:category/>
</cp:coreProperties>
</file>