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2.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3.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4.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5.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notesSlides/notesSlide6.xml" ContentType="application/vnd.openxmlformats-officedocument.presentationml.notesSlide+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notesSlides/notesSlide7.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674" r:id="rId2"/>
    <p:sldId id="392" r:id="rId3"/>
    <p:sldId id="497" r:id="rId4"/>
    <p:sldId id="750" r:id="rId5"/>
    <p:sldId id="774" r:id="rId6"/>
    <p:sldId id="337" r:id="rId7"/>
    <p:sldId id="743" r:id="rId8"/>
    <p:sldId id="775" r:id="rId9"/>
    <p:sldId id="694" r:id="rId10"/>
    <p:sldId id="319" r:id="rId11"/>
    <p:sldId id="624" r:id="rId12"/>
    <p:sldId id="772" r:id="rId13"/>
    <p:sldId id="723" r:id="rId14"/>
    <p:sldId id="288" r:id="rId15"/>
    <p:sldId id="728" r:id="rId16"/>
    <p:sldId id="724" r:id="rId17"/>
    <p:sldId id="553" r:id="rId18"/>
    <p:sldId id="727" r:id="rId19"/>
  </p:sldIdLst>
  <p:sldSz cx="9144000" cy="6858000" type="screen4x3"/>
  <p:notesSz cx="6858000" cy="9144000"/>
  <p:custDataLst>
    <p:tags r:id="rId22"/>
  </p:custDataLst>
  <p:defaultTextStyle>
    <a:defPPr>
      <a:defRPr lang="it-IT"/>
    </a:defPPr>
    <a:lvl1pPr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632" autoAdjust="0"/>
    <p:restoredTop sz="91822" autoAdjust="0"/>
  </p:normalViewPr>
  <p:slideViewPr>
    <p:cSldViewPr>
      <p:cViewPr varScale="1">
        <p:scale>
          <a:sx n="99" d="100"/>
          <a:sy n="99" d="100"/>
        </p:scale>
        <p:origin x="720" y="91"/>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heme" Target="../theme/theme3.xml"/><Relationship Id="rId5" Type="http://schemas.openxmlformats.org/officeDocument/2006/relationships/tags" Target="../tags/tag11.xml"/><Relationship Id="rId4" Type="http://schemas.openxmlformats.org/officeDocument/2006/relationships/tags" Target="../tags/tag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194A989B-9FCE-2CB3-B7DE-74A8C05C6AA8}"/>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21507" name="Rectangle 3">
            <a:extLst>
              <a:ext uri="{FF2B5EF4-FFF2-40B4-BE49-F238E27FC236}">
                <a16:creationId xmlns:a16="http://schemas.microsoft.com/office/drawing/2014/main" id="{D84C48EC-FFCF-1051-A6FA-87C1123EA480}"/>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21508" name="Rectangle 4">
            <a:extLst>
              <a:ext uri="{FF2B5EF4-FFF2-40B4-BE49-F238E27FC236}">
                <a16:creationId xmlns:a16="http://schemas.microsoft.com/office/drawing/2014/main" id="{EA811D9D-94F7-1A1C-2382-C807DD6FD9A9}"/>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32A668C3-EBCE-E457-0DF3-7FE109B9C91C}"/>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36390FF7-D087-44D0-8AD9-B777C0E586E9}"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 Target="../theme/theme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E30EE28C-9ACE-5492-8896-48310AA3C90B}"/>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it-IT" altLang="it-IT"/>
          </a:p>
        </p:txBody>
      </p:sp>
      <p:sp>
        <p:nvSpPr>
          <p:cNvPr id="20483" name="Rectangle 3">
            <a:extLst>
              <a:ext uri="{FF2B5EF4-FFF2-40B4-BE49-F238E27FC236}">
                <a16:creationId xmlns:a16="http://schemas.microsoft.com/office/drawing/2014/main" id="{CE306854-786F-B709-1906-7325616ED097}"/>
              </a:ext>
            </a:extLst>
          </p:cNvPr>
          <p:cNvSpPr>
            <a:spLocks noGrp="1" noChangeArrowheads="1"/>
          </p:cNvSpPr>
          <p:nvPr>
            <p:ph type="dt"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20484" name="Rectangle 4">
            <a:extLst>
              <a:ext uri="{FF2B5EF4-FFF2-40B4-BE49-F238E27FC236}">
                <a16:creationId xmlns:a16="http://schemas.microsoft.com/office/drawing/2014/main" id="{F7D578A0-1229-5F8A-EDD7-E4ABF3AC56A3}"/>
              </a:ext>
            </a:extLst>
          </p:cNvPr>
          <p:cNvSpPr>
            <a:spLocks noGrp="1" noRot="1" noChangeAspect="1" noChangeArrowheads="1" noTextEdit="1"/>
          </p:cNvSpPr>
          <p:nvPr>
            <p:ph type="sldImg" idx="5"/>
            <p:custDataLst>
              <p:tags r:id="rId4"/>
            </p:custDataLst>
          </p:nvPr>
        </p:nvSpPr>
        <p:spPr bwMode="auto">
          <a:xfrm>
            <a:off x="1143000" y="685800"/>
            <a:ext cx="4572000" cy="3429000"/>
          </a:xfrm>
          <a:prstGeom prst="rect">
            <a:avLst/>
          </a:prstGeom>
          <a:noFill/>
          <a:ln w="9525"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3317" name="Rectangle 5">
            <a:extLst>
              <a:ext uri="{FF2B5EF4-FFF2-40B4-BE49-F238E27FC236}">
                <a16:creationId xmlns:a16="http://schemas.microsoft.com/office/drawing/2014/main" id="{7628CCBE-D679-CCCE-771D-E92D1618647B}"/>
              </a:ext>
            </a:extLst>
          </p:cNvPr>
          <p:cNvSpPr>
            <a:spLocks noGrp="1" noChangeArrowheads="1"/>
          </p:cNvSpPr>
          <p:nvPr>
            <p:ph type="body" sz="quarter" idx="3"/>
            <p:custDataLst>
              <p:tags r:id="rId5"/>
            </p:custDataLst>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altLang="it-IT" noProof="0">
                <a:sym typeface="Wingdings"/>
              </a:rPr>
              <a:t>Fare clic per modificare gli stili del testo dello schema</a:t>
            </a:r>
          </a:p>
          <a:p>
            <a:pPr lvl="1"/>
            <a:r>
              <a:rPr lang="it-IT" altLang="it-IT" noProof="0">
                <a:sym typeface="Wingdings"/>
              </a:rPr>
              <a:t>Secondo livello</a:t>
            </a:r>
          </a:p>
          <a:p>
            <a:pPr lvl="2"/>
            <a:r>
              <a:rPr lang="it-IT" altLang="it-IT" noProof="0">
                <a:sym typeface="Wingdings"/>
              </a:rPr>
              <a:t>Terzo livello</a:t>
            </a:r>
          </a:p>
          <a:p>
            <a:pPr lvl="3"/>
            <a:r>
              <a:rPr lang="it-IT" altLang="it-IT" noProof="0">
                <a:sym typeface="Wingdings"/>
              </a:rPr>
              <a:t>Quarto livello</a:t>
            </a:r>
          </a:p>
          <a:p>
            <a:pPr lvl="4"/>
            <a:r>
              <a:rPr lang="it-IT" altLang="it-IT" noProof="0">
                <a:sym typeface="Wingdings"/>
              </a:rPr>
              <a:t>Quinto livello</a:t>
            </a:r>
          </a:p>
        </p:txBody>
      </p:sp>
      <p:sp>
        <p:nvSpPr>
          <p:cNvPr id="20486" name="Rectangle 6">
            <a:extLst>
              <a:ext uri="{FF2B5EF4-FFF2-40B4-BE49-F238E27FC236}">
                <a16:creationId xmlns:a16="http://schemas.microsoft.com/office/drawing/2014/main" id="{298E4FA3-2171-AC6B-45C3-529299C128AF}"/>
              </a:ext>
            </a:extLst>
          </p:cNvPr>
          <p:cNvSpPr>
            <a:spLocks noGrp="1" noChangeArrowheads="1"/>
          </p:cNvSpPr>
          <p:nvPr>
            <p:ph type="ftr" sz="quarter" idx="3"/>
            <p:custDataLst>
              <p:tags r:id="rId6"/>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it-IT" altLang="it-IT"/>
          </a:p>
        </p:txBody>
      </p:sp>
      <p:sp>
        <p:nvSpPr>
          <p:cNvPr id="653319" name="Rectangle 7">
            <a:extLst>
              <a:ext uri="{FF2B5EF4-FFF2-40B4-BE49-F238E27FC236}">
                <a16:creationId xmlns:a16="http://schemas.microsoft.com/office/drawing/2014/main" id="{3C740D15-FE18-A477-1A0F-D8BA1F43E59B}"/>
              </a:ext>
            </a:extLst>
          </p:cNvPr>
          <p:cNvSpPr>
            <a:spLocks noGrp="1" noChangeArrowheads="1"/>
          </p:cNvSpPr>
          <p:nvPr>
            <p:ph type="sldNum" sz="quarter" idx="5"/>
            <p:custDataLst>
              <p:tags r:id="rId7"/>
            </p:custDataLst>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lvl1pPr>
          </a:lstStyle>
          <a:p>
            <a:fld id="{4DF1E04D-ABB5-4902-8950-54FB9DF37131}"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slide" Target="../slides/slide2.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slide" Target="../slides/slide3.xml"/><Relationship Id="rId4"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slide" Target="../slides/slide6.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tags" Target="../tags/tag69.xml"/><Relationship Id="rId5" Type="http://schemas.openxmlformats.org/officeDocument/2006/relationships/slide" Target="../slides/slide9.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 Id="rId5" Type="http://schemas.openxmlformats.org/officeDocument/2006/relationships/slide" Target="../slides/slide10.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tags" Target="../tags/tag98.xml"/><Relationship Id="rId2" Type="http://schemas.openxmlformats.org/officeDocument/2006/relationships/tags" Target="../tags/tag97.xml"/><Relationship Id="rId1" Type="http://schemas.openxmlformats.org/officeDocument/2006/relationships/tags" Target="../tags/tag96.xml"/><Relationship Id="rId5" Type="http://schemas.openxmlformats.org/officeDocument/2006/relationships/slide" Target="../slides/slide14.xml"/><Relationship Id="rId4"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tags" Target="../tags/tag106.xml"/><Relationship Id="rId5" Type="http://schemas.openxmlformats.org/officeDocument/2006/relationships/slide" Target="../slides/slide17.xml"/><Relationship Id="rId4"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2320CE2D-D899-CF19-FE0A-AA5585836903}"/>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CDFDDEE9-C68D-4205-AC8D-166A74682DEC}" type="slidenum">
              <a:rPr lang="it-IT" altLang="it-IT"/>
              <a:pPr/>
              <a:t>2</a:t>
            </a:fld>
            <a:endParaRPr lang="it-IT" altLang="it-IT"/>
          </a:p>
        </p:txBody>
      </p:sp>
      <p:sp>
        <p:nvSpPr>
          <p:cNvPr id="22531" name="Rectangle 2">
            <a:extLst>
              <a:ext uri="{FF2B5EF4-FFF2-40B4-BE49-F238E27FC236}">
                <a16:creationId xmlns:a16="http://schemas.microsoft.com/office/drawing/2014/main" id="{0344EA37-EF2D-799C-4B61-1912C0AD41FB}"/>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2532" name="Rectangle 3">
            <a:extLst>
              <a:ext uri="{FF2B5EF4-FFF2-40B4-BE49-F238E27FC236}">
                <a16:creationId xmlns:a16="http://schemas.microsoft.com/office/drawing/2014/main" id="{8FF4DE5C-4A7C-7CA5-2F85-D6625CF324A0}"/>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BAFEAFDF-520C-A4CE-E001-0AE5B0ACA077}"/>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F1B0A572-21E9-4AA4-B575-D19A535C0FC7}" type="slidenum">
              <a:rPr lang="it-IT" altLang="it-IT"/>
              <a:pPr/>
              <a:t>3</a:t>
            </a:fld>
            <a:endParaRPr lang="it-IT" altLang="it-IT"/>
          </a:p>
        </p:txBody>
      </p:sp>
      <p:sp>
        <p:nvSpPr>
          <p:cNvPr id="23555" name="Rectangle 2">
            <a:extLst>
              <a:ext uri="{FF2B5EF4-FFF2-40B4-BE49-F238E27FC236}">
                <a16:creationId xmlns:a16="http://schemas.microsoft.com/office/drawing/2014/main" id="{DF58E7CB-EC84-6BE4-C5DF-6F08E6E9A957}"/>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3556" name="Rectangle 3">
            <a:extLst>
              <a:ext uri="{FF2B5EF4-FFF2-40B4-BE49-F238E27FC236}">
                <a16:creationId xmlns:a16="http://schemas.microsoft.com/office/drawing/2014/main" id="{970D1B28-0C59-EA10-C5D1-507FCD669D22}"/>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BCA22404-6293-F041-4BB9-77A158C6F72A}"/>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9DDE69DF-F150-42DF-85DD-A50F285DF898}" type="slidenum">
              <a:rPr lang="it-IT" altLang="it-IT"/>
              <a:pPr/>
              <a:t>6</a:t>
            </a:fld>
            <a:endParaRPr lang="it-IT" altLang="it-IT"/>
          </a:p>
        </p:txBody>
      </p:sp>
      <p:sp>
        <p:nvSpPr>
          <p:cNvPr id="24579" name="Rectangle 2">
            <a:extLst>
              <a:ext uri="{FF2B5EF4-FFF2-40B4-BE49-F238E27FC236}">
                <a16:creationId xmlns:a16="http://schemas.microsoft.com/office/drawing/2014/main" id="{A153E88C-DF1D-4481-7F5E-86943A5AF118}"/>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4580" name="Rectangle 3">
            <a:extLst>
              <a:ext uri="{FF2B5EF4-FFF2-40B4-BE49-F238E27FC236}">
                <a16:creationId xmlns:a16="http://schemas.microsoft.com/office/drawing/2014/main" id="{A4CE6246-8AB3-7EE8-DBB4-582AF43B5F7D}"/>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C4F37826-4F2A-50DA-F635-8B9EA2A10294}"/>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AD57B621-E7A6-4B77-A004-0AAC47FEBE18}" type="slidenum">
              <a:rPr lang="it-IT" altLang="it-IT"/>
              <a:pPr/>
              <a:t>9</a:t>
            </a:fld>
            <a:endParaRPr lang="it-IT" altLang="it-IT"/>
          </a:p>
        </p:txBody>
      </p:sp>
      <p:sp>
        <p:nvSpPr>
          <p:cNvPr id="25603" name="Rectangle 2">
            <a:extLst>
              <a:ext uri="{FF2B5EF4-FFF2-40B4-BE49-F238E27FC236}">
                <a16:creationId xmlns:a16="http://schemas.microsoft.com/office/drawing/2014/main" id="{59F3048D-5126-7B74-5B1C-CD3F9B3423CC}"/>
              </a:ext>
            </a:extLst>
          </p:cNvPr>
          <p:cNvSpPr>
            <a:spLocks noGrp="1" noRot="1" noChangeAspect="1" noChangeArrowheads="1" noTextEdit="1"/>
          </p:cNvSpPr>
          <p:nvPr>
            <p:ph type="sldImg"/>
            <p:custDataLst>
              <p:tags r:id="rId2"/>
            </p:custDataLst>
          </p:nvPr>
        </p:nvSpPr>
        <p:spPr>
          <a:solidFill>
            <a:srgbClr val="FFFFFF"/>
          </a:solidFill>
          <a:ln cap="flat">
            <a:headEnd type="none" w="med" len="med"/>
            <a:tailEnd type="none" w="med" len="med"/>
          </a:ln>
        </p:spPr>
      </p:sp>
      <p:sp>
        <p:nvSpPr>
          <p:cNvPr id="25604" name="Rectangle 3">
            <a:extLst>
              <a:ext uri="{FF2B5EF4-FFF2-40B4-BE49-F238E27FC236}">
                <a16:creationId xmlns:a16="http://schemas.microsoft.com/office/drawing/2014/main" id="{311CDAB3-CC18-8EDD-B6B3-1F5CE16FA1D0}"/>
              </a:ext>
            </a:extLst>
          </p:cNvPr>
          <p:cNvSpPr>
            <a:spLocks noGrp="1" noChangeArrowheads="1"/>
          </p:cNvSpPr>
          <p:nvPr>
            <p:ph type="body" idx="1"/>
            <p:custDataLst>
              <p:tags r:id="rId3"/>
            </p:custDataLst>
          </p:nvPr>
        </p:nvSpPr>
        <p:spPr>
          <a:solidFill>
            <a:srgbClr val="FFFFFF"/>
          </a:solidFill>
          <a:ln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9116320B-0B1B-9822-AEAD-69175D42D936}"/>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3FAF6F56-201F-49CA-8902-145A2555943D}" type="slidenum">
              <a:rPr lang="it-IT" altLang="it-IT"/>
              <a:pPr/>
              <a:t>10</a:t>
            </a:fld>
            <a:endParaRPr lang="it-IT" altLang="it-IT"/>
          </a:p>
        </p:txBody>
      </p:sp>
      <p:sp>
        <p:nvSpPr>
          <p:cNvPr id="26627" name="Rectangle 2">
            <a:extLst>
              <a:ext uri="{FF2B5EF4-FFF2-40B4-BE49-F238E27FC236}">
                <a16:creationId xmlns:a16="http://schemas.microsoft.com/office/drawing/2014/main" id="{BE2F5CF4-D8A8-B1E5-8CD8-7A0544A8260C}"/>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6628" name="Rectangle 3">
            <a:extLst>
              <a:ext uri="{FF2B5EF4-FFF2-40B4-BE49-F238E27FC236}">
                <a16:creationId xmlns:a16="http://schemas.microsoft.com/office/drawing/2014/main" id="{6B094980-186B-BAA0-3FCA-9A2866352AC6}"/>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31C96F44-9E98-6B97-A259-54228741D527}"/>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45BAA4CD-2D86-402F-BD35-5827D71CCD10}" type="slidenum">
              <a:rPr lang="it-IT" altLang="it-IT"/>
              <a:pPr/>
              <a:t>14</a:t>
            </a:fld>
            <a:endParaRPr lang="it-IT" altLang="it-IT"/>
          </a:p>
        </p:txBody>
      </p:sp>
      <p:sp>
        <p:nvSpPr>
          <p:cNvPr id="27651" name="Rectangle 2">
            <a:extLst>
              <a:ext uri="{FF2B5EF4-FFF2-40B4-BE49-F238E27FC236}">
                <a16:creationId xmlns:a16="http://schemas.microsoft.com/office/drawing/2014/main" id="{0738458F-F40F-A497-1124-4CA633571D23}"/>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7652" name="Rectangle 3">
            <a:extLst>
              <a:ext uri="{FF2B5EF4-FFF2-40B4-BE49-F238E27FC236}">
                <a16:creationId xmlns:a16="http://schemas.microsoft.com/office/drawing/2014/main" id="{73201FBC-334A-A775-F01D-E20FB77AE04C}"/>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9751C6B0-A94A-7998-4538-A843E72FB4A9}"/>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396E0525-0819-40F0-AB2B-31A0F224584C}" type="slidenum">
              <a:rPr lang="it-IT" altLang="it-IT"/>
              <a:pPr/>
              <a:t>17</a:t>
            </a:fld>
            <a:endParaRPr lang="it-IT" altLang="it-IT"/>
          </a:p>
        </p:txBody>
      </p:sp>
      <p:sp>
        <p:nvSpPr>
          <p:cNvPr id="28675" name="Rectangle 2">
            <a:extLst>
              <a:ext uri="{FF2B5EF4-FFF2-40B4-BE49-F238E27FC236}">
                <a16:creationId xmlns:a16="http://schemas.microsoft.com/office/drawing/2014/main" id="{14322E09-945C-2AA7-57CD-2F09A8AD2F1E}"/>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8676" name="Rectangle 3">
            <a:extLst>
              <a:ext uri="{FF2B5EF4-FFF2-40B4-BE49-F238E27FC236}">
                <a16:creationId xmlns:a16="http://schemas.microsoft.com/office/drawing/2014/main" id="{A8C161E8-DB8C-E8DE-2C64-0B370070B40F}"/>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noProof="0"/>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AEB2C3A3-E77A-81A9-B3BA-F3FB49E58A3F}"/>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68AFC0C1-349A-D37B-04E5-DE929E911FF8}"/>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9E944599-C6FA-4D21-C97E-4D93D7E2C1BE}"/>
              </a:ext>
            </a:extLst>
          </p:cNvPr>
          <p:cNvSpPr>
            <a:spLocks noGrp="1" noChangeArrowheads="1"/>
          </p:cNvSpPr>
          <p:nvPr>
            <p:ph type="sldNum" sz="quarter" idx="12"/>
          </p:nvPr>
        </p:nvSpPr>
        <p:spPr>
          <a:ln/>
        </p:spPr>
        <p:txBody>
          <a:bodyPr/>
          <a:lstStyle>
            <a:lvl1pPr>
              <a:defRPr/>
            </a:lvl1pPr>
          </a:lstStyle>
          <a:p>
            <a:fld id="{B5BC7002-4D37-4227-9849-B957ADB06390}" type="slidenum">
              <a:rPr lang="it-IT" altLang="it-IT"/>
              <a:pPr/>
              <a:t>‹N›</a:t>
            </a:fld>
            <a:endParaRPr lang="it-IT" altLang="it-IT"/>
          </a:p>
        </p:txBody>
      </p:sp>
    </p:spTree>
    <p:extLst>
      <p:ext uri="{BB962C8B-B14F-4D97-AF65-F5344CB8AC3E}">
        <p14:creationId xmlns:p14="http://schemas.microsoft.com/office/powerpoint/2010/main" val="3845628711"/>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06102B28-4743-4D5B-BD35-39087F749130}"/>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3D843992-DC0C-013E-A206-2748CB0F9F5B}"/>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81193CAD-5EB7-159B-39A9-2DEDD7F87BDC}"/>
              </a:ext>
            </a:extLst>
          </p:cNvPr>
          <p:cNvSpPr>
            <a:spLocks noGrp="1" noChangeArrowheads="1"/>
          </p:cNvSpPr>
          <p:nvPr>
            <p:ph type="sldNum" sz="quarter" idx="12"/>
          </p:nvPr>
        </p:nvSpPr>
        <p:spPr>
          <a:ln/>
        </p:spPr>
        <p:txBody>
          <a:bodyPr/>
          <a:lstStyle>
            <a:lvl1pPr>
              <a:defRPr/>
            </a:lvl1pPr>
          </a:lstStyle>
          <a:p>
            <a:fld id="{F13D2AFF-42FA-4D51-AB33-96C4C6EDDC5B}" type="slidenum">
              <a:rPr lang="it-IT" altLang="it-IT"/>
              <a:pPr/>
              <a:t>‹N›</a:t>
            </a:fld>
            <a:endParaRPr lang="it-IT" altLang="it-IT"/>
          </a:p>
        </p:txBody>
      </p:sp>
    </p:spTree>
    <p:extLst>
      <p:ext uri="{BB962C8B-B14F-4D97-AF65-F5344CB8AC3E}">
        <p14:creationId xmlns:p14="http://schemas.microsoft.com/office/powerpoint/2010/main" val="1632261268"/>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AC4AC30B-2F12-6770-6148-EC2E21DB2E39}"/>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2372D2C2-962D-CBA1-8197-F8A7FDEF50F0}"/>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1CA2A8F4-67FD-8D86-DCAC-5E42709BBD40}"/>
              </a:ext>
            </a:extLst>
          </p:cNvPr>
          <p:cNvSpPr>
            <a:spLocks noGrp="1" noChangeArrowheads="1"/>
          </p:cNvSpPr>
          <p:nvPr>
            <p:ph type="sldNum" sz="quarter" idx="12"/>
          </p:nvPr>
        </p:nvSpPr>
        <p:spPr>
          <a:ln/>
        </p:spPr>
        <p:txBody>
          <a:bodyPr/>
          <a:lstStyle>
            <a:lvl1pPr>
              <a:defRPr/>
            </a:lvl1pPr>
          </a:lstStyle>
          <a:p>
            <a:fld id="{E38E1D16-3706-457A-9908-495978C3580A}" type="slidenum">
              <a:rPr lang="it-IT" altLang="it-IT"/>
              <a:pPr/>
              <a:t>‹N›</a:t>
            </a:fld>
            <a:endParaRPr lang="it-IT" altLang="it-IT"/>
          </a:p>
        </p:txBody>
      </p:sp>
    </p:spTree>
    <p:extLst>
      <p:ext uri="{BB962C8B-B14F-4D97-AF65-F5344CB8AC3E}">
        <p14:creationId xmlns:p14="http://schemas.microsoft.com/office/powerpoint/2010/main" val="559175734"/>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5A669F89-CCEF-8BD5-C84D-1CFB8A718C21}"/>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3F309A2E-14C4-B615-8F52-31953E9AEDD6}"/>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AC0030EB-963F-9150-E29E-7DEF3306176D}"/>
              </a:ext>
            </a:extLst>
          </p:cNvPr>
          <p:cNvSpPr>
            <a:spLocks noGrp="1" noChangeArrowheads="1"/>
          </p:cNvSpPr>
          <p:nvPr>
            <p:ph type="sldNum" sz="quarter" idx="12"/>
          </p:nvPr>
        </p:nvSpPr>
        <p:spPr>
          <a:ln/>
        </p:spPr>
        <p:txBody>
          <a:bodyPr/>
          <a:lstStyle>
            <a:lvl1pPr>
              <a:defRPr/>
            </a:lvl1pPr>
          </a:lstStyle>
          <a:p>
            <a:fld id="{0B6B1A94-C472-4B6A-A319-CFE8AC1ED786}" type="slidenum">
              <a:rPr lang="it-IT" altLang="it-IT"/>
              <a:pPr/>
              <a:t>‹N›</a:t>
            </a:fld>
            <a:endParaRPr lang="it-IT" altLang="it-IT"/>
          </a:p>
        </p:txBody>
      </p:sp>
    </p:spTree>
    <p:extLst>
      <p:ext uri="{BB962C8B-B14F-4D97-AF65-F5344CB8AC3E}">
        <p14:creationId xmlns:p14="http://schemas.microsoft.com/office/powerpoint/2010/main" val="3663203769"/>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noProof="0"/>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FBCF0CED-EB27-A54B-FDD1-C4FAC881A60C}"/>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D683C0DE-1EC9-A82A-9529-D37E774DD5E4}"/>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C6C51099-75A8-5AFB-7A53-969DC2EE0E8B}"/>
              </a:ext>
            </a:extLst>
          </p:cNvPr>
          <p:cNvSpPr>
            <a:spLocks noGrp="1" noChangeArrowheads="1"/>
          </p:cNvSpPr>
          <p:nvPr>
            <p:ph type="sldNum" sz="quarter" idx="12"/>
          </p:nvPr>
        </p:nvSpPr>
        <p:spPr>
          <a:ln/>
        </p:spPr>
        <p:txBody>
          <a:bodyPr/>
          <a:lstStyle>
            <a:lvl1pPr>
              <a:defRPr/>
            </a:lvl1pPr>
          </a:lstStyle>
          <a:p>
            <a:fld id="{F9E99A28-E81D-4012-9506-7BE3C7E6C5D2}" type="slidenum">
              <a:rPr lang="it-IT" altLang="it-IT"/>
              <a:pPr/>
              <a:t>‹N›</a:t>
            </a:fld>
            <a:endParaRPr lang="it-IT" altLang="it-IT"/>
          </a:p>
        </p:txBody>
      </p:sp>
    </p:spTree>
    <p:extLst>
      <p:ext uri="{BB962C8B-B14F-4D97-AF65-F5344CB8AC3E}">
        <p14:creationId xmlns:p14="http://schemas.microsoft.com/office/powerpoint/2010/main" val="812378465"/>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B7EAEDC7-760F-B6B4-BA1A-CAE7F6140798}"/>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0B1441AD-6D44-BB1F-E3EE-FF37F4A6C1FA}"/>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E59D6BF6-F66B-9E42-100F-A73455AC3AA0}"/>
              </a:ext>
            </a:extLst>
          </p:cNvPr>
          <p:cNvSpPr>
            <a:spLocks noGrp="1" noChangeArrowheads="1"/>
          </p:cNvSpPr>
          <p:nvPr>
            <p:ph type="sldNum" sz="quarter" idx="12"/>
          </p:nvPr>
        </p:nvSpPr>
        <p:spPr>
          <a:ln/>
        </p:spPr>
        <p:txBody>
          <a:bodyPr/>
          <a:lstStyle>
            <a:lvl1pPr>
              <a:defRPr/>
            </a:lvl1pPr>
          </a:lstStyle>
          <a:p>
            <a:fld id="{D45D242D-B31C-42E6-B337-6FA7D17EFE1E}" type="slidenum">
              <a:rPr lang="it-IT" altLang="it-IT"/>
              <a:pPr/>
              <a:t>‹N›</a:t>
            </a:fld>
            <a:endParaRPr lang="it-IT" altLang="it-IT"/>
          </a:p>
        </p:txBody>
      </p:sp>
    </p:spTree>
    <p:extLst>
      <p:ext uri="{BB962C8B-B14F-4D97-AF65-F5344CB8AC3E}">
        <p14:creationId xmlns:p14="http://schemas.microsoft.com/office/powerpoint/2010/main" val="130038792"/>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noProof="0"/>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CD6B51B7-9189-2CB6-703E-6CB2A7D2084B}"/>
              </a:ext>
            </a:extLst>
          </p:cNvPr>
          <p:cNvSpPr>
            <a:spLocks noGrp="1" noChangeArrowheads="1"/>
          </p:cNvSpPr>
          <p:nvPr>
            <p:ph type="dt" sz="half" idx="10"/>
          </p:nvPr>
        </p:nvSpPr>
        <p:spPr>
          <a:ln/>
        </p:spPr>
        <p:txBody>
          <a:bodyPr/>
          <a:lstStyle>
            <a:lvl1pPr>
              <a:defRPr/>
            </a:lvl1pPr>
          </a:lstStyle>
          <a:p>
            <a:endParaRPr lang="it-IT" altLang="it-IT"/>
          </a:p>
        </p:txBody>
      </p:sp>
      <p:sp>
        <p:nvSpPr>
          <p:cNvPr id="8" name="Rectangle 5">
            <a:extLst>
              <a:ext uri="{FF2B5EF4-FFF2-40B4-BE49-F238E27FC236}">
                <a16:creationId xmlns:a16="http://schemas.microsoft.com/office/drawing/2014/main" id="{45EF0B12-F7B5-BD72-647D-B1F053EBD00C}"/>
              </a:ext>
            </a:extLst>
          </p:cNvPr>
          <p:cNvSpPr>
            <a:spLocks noGrp="1" noChangeArrowheads="1"/>
          </p:cNvSpPr>
          <p:nvPr>
            <p:ph type="ftr" sz="quarter" idx="11"/>
          </p:nvPr>
        </p:nvSpPr>
        <p:spPr>
          <a:ln/>
        </p:spPr>
        <p:txBody>
          <a:bodyPr/>
          <a:lstStyle>
            <a:lvl1pPr>
              <a:defRPr/>
            </a:lvl1pPr>
          </a:lstStyle>
          <a:p>
            <a:endParaRPr lang="it-IT" altLang="it-IT"/>
          </a:p>
        </p:txBody>
      </p:sp>
      <p:sp>
        <p:nvSpPr>
          <p:cNvPr id="9" name="Rectangle 6">
            <a:extLst>
              <a:ext uri="{FF2B5EF4-FFF2-40B4-BE49-F238E27FC236}">
                <a16:creationId xmlns:a16="http://schemas.microsoft.com/office/drawing/2014/main" id="{691857CE-D53B-14D7-CF59-E8BDE620E489}"/>
              </a:ext>
            </a:extLst>
          </p:cNvPr>
          <p:cNvSpPr>
            <a:spLocks noGrp="1" noChangeArrowheads="1"/>
          </p:cNvSpPr>
          <p:nvPr>
            <p:ph type="sldNum" sz="quarter" idx="12"/>
          </p:nvPr>
        </p:nvSpPr>
        <p:spPr>
          <a:ln/>
        </p:spPr>
        <p:txBody>
          <a:bodyPr/>
          <a:lstStyle>
            <a:lvl1pPr>
              <a:defRPr/>
            </a:lvl1pPr>
          </a:lstStyle>
          <a:p>
            <a:fld id="{6F990096-4708-4855-BF22-CAC0F806E7D9}" type="slidenum">
              <a:rPr lang="it-IT" altLang="it-IT"/>
              <a:pPr/>
              <a:t>‹N›</a:t>
            </a:fld>
            <a:endParaRPr lang="it-IT" altLang="it-IT"/>
          </a:p>
        </p:txBody>
      </p:sp>
    </p:spTree>
    <p:extLst>
      <p:ext uri="{BB962C8B-B14F-4D97-AF65-F5344CB8AC3E}">
        <p14:creationId xmlns:p14="http://schemas.microsoft.com/office/powerpoint/2010/main" val="1899129519"/>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07E9CB77-ED0F-3B90-3355-27E0891678E7}"/>
              </a:ext>
            </a:extLst>
          </p:cNvPr>
          <p:cNvSpPr>
            <a:spLocks noGrp="1" noChangeArrowheads="1"/>
          </p:cNvSpPr>
          <p:nvPr>
            <p:ph type="dt" sz="half" idx="10"/>
          </p:nvPr>
        </p:nvSpPr>
        <p:spPr>
          <a:ln/>
        </p:spPr>
        <p:txBody>
          <a:bodyPr/>
          <a:lstStyle>
            <a:lvl1pPr>
              <a:defRPr/>
            </a:lvl1pPr>
          </a:lstStyle>
          <a:p>
            <a:endParaRPr lang="it-IT" altLang="it-IT"/>
          </a:p>
        </p:txBody>
      </p:sp>
      <p:sp>
        <p:nvSpPr>
          <p:cNvPr id="4" name="Rectangle 5">
            <a:extLst>
              <a:ext uri="{FF2B5EF4-FFF2-40B4-BE49-F238E27FC236}">
                <a16:creationId xmlns:a16="http://schemas.microsoft.com/office/drawing/2014/main" id="{3AE031DD-B845-5B09-231E-20893025167A}"/>
              </a:ext>
            </a:extLst>
          </p:cNvPr>
          <p:cNvSpPr>
            <a:spLocks noGrp="1" noChangeArrowheads="1"/>
          </p:cNvSpPr>
          <p:nvPr>
            <p:ph type="ftr" sz="quarter" idx="11"/>
          </p:nvPr>
        </p:nvSpPr>
        <p:spPr>
          <a:ln/>
        </p:spPr>
        <p:txBody>
          <a:bodyPr/>
          <a:lstStyle>
            <a:lvl1pPr>
              <a:defRPr/>
            </a:lvl1pPr>
          </a:lstStyle>
          <a:p>
            <a:endParaRPr lang="it-IT" altLang="it-IT"/>
          </a:p>
        </p:txBody>
      </p:sp>
      <p:sp>
        <p:nvSpPr>
          <p:cNvPr id="5" name="Rectangle 6">
            <a:extLst>
              <a:ext uri="{FF2B5EF4-FFF2-40B4-BE49-F238E27FC236}">
                <a16:creationId xmlns:a16="http://schemas.microsoft.com/office/drawing/2014/main" id="{4997FD4B-BB75-05BA-9DCD-A5003DD75896}"/>
              </a:ext>
            </a:extLst>
          </p:cNvPr>
          <p:cNvSpPr>
            <a:spLocks noGrp="1" noChangeArrowheads="1"/>
          </p:cNvSpPr>
          <p:nvPr>
            <p:ph type="sldNum" sz="quarter" idx="12"/>
          </p:nvPr>
        </p:nvSpPr>
        <p:spPr>
          <a:ln/>
        </p:spPr>
        <p:txBody>
          <a:bodyPr/>
          <a:lstStyle>
            <a:lvl1pPr>
              <a:defRPr/>
            </a:lvl1pPr>
          </a:lstStyle>
          <a:p>
            <a:fld id="{8A94ABFD-3AE5-4F02-BA12-DBA50C02914C}" type="slidenum">
              <a:rPr lang="it-IT" altLang="it-IT"/>
              <a:pPr/>
              <a:t>‹N›</a:t>
            </a:fld>
            <a:endParaRPr lang="it-IT" altLang="it-IT"/>
          </a:p>
        </p:txBody>
      </p:sp>
    </p:spTree>
    <p:extLst>
      <p:ext uri="{BB962C8B-B14F-4D97-AF65-F5344CB8AC3E}">
        <p14:creationId xmlns:p14="http://schemas.microsoft.com/office/powerpoint/2010/main" val="3368966559"/>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D6E4438-6BDA-0E00-9AF4-228C1B19E3BD}"/>
              </a:ext>
            </a:extLst>
          </p:cNvPr>
          <p:cNvSpPr>
            <a:spLocks noGrp="1" noChangeArrowheads="1"/>
          </p:cNvSpPr>
          <p:nvPr>
            <p:ph type="dt" sz="half" idx="10"/>
          </p:nvPr>
        </p:nvSpPr>
        <p:spPr>
          <a:ln/>
        </p:spPr>
        <p:txBody>
          <a:bodyPr/>
          <a:lstStyle>
            <a:lvl1pPr>
              <a:defRPr/>
            </a:lvl1pPr>
          </a:lstStyle>
          <a:p>
            <a:endParaRPr lang="it-IT" altLang="it-IT"/>
          </a:p>
        </p:txBody>
      </p:sp>
      <p:sp>
        <p:nvSpPr>
          <p:cNvPr id="3" name="Rectangle 5">
            <a:extLst>
              <a:ext uri="{FF2B5EF4-FFF2-40B4-BE49-F238E27FC236}">
                <a16:creationId xmlns:a16="http://schemas.microsoft.com/office/drawing/2014/main" id="{BCB3A0A9-7495-3C8B-35CF-37D463D4EA95}"/>
              </a:ext>
            </a:extLst>
          </p:cNvPr>
          <p:cNvSpPr>
            <a:spLocks noGrp="1" noChangeArrowheads="1"/>
          </p:cNvSpPr>
          <p:nvPr>
            <p:ph type="ftr" sz="quarter" idx="11"/>
          </p:nvPr>
        </p:nvSpPr>
        <p:spPr>
          <a:ln/>
        </p:spPr>
        <p:txBody>
          <a:bodyPr/>
          <a:lstStyle>
            <a:lvl1pPr>
              <a:defRPr/>
            </a:lvl1pPr>
          </a:lstStyle>
          <a:p>
            <a:endParaRPr lang="it-IT" altLang="it-IT"/>
          </a:p>
        </p:txBody>
      </p:sp>
      <p:sp>
        <p:nvSpPr>
          <p:cNvPr id="4" name="Rectangle 6">
            <a:extLst>
              <a:ext uri="{FF2B5EF4-FFF2-40B4-BE49-F238E27FC236}">
                <a16:creationId xmlns:a16="http://schemas.microsoft.com/office/drawing/2014/main" id="{933180A9-3359-0C65-0D9A-8218ECDE3A3A}"/>
              </a:ext>
            </a:extLst>
          </p:cNvPr>
          <p:cNvSpPr>
            <a:spLocks noGrp="1" noChangeArrowheads="1"/>
          </p:cNvSpPr>
          <p:nvPr>
            <p:ph type="sldNum" sz="quarter" idx="12"/>
          </p:nvPr>
        </p:nvSpPr>
        <p:spPr>
          <a:ln/>
        </p:spPr>
        <p:txBody>
          <a:bodyPr/>
          <a:lstStyle>
            <a:lvl1pPr>
              <a:defRPr/>
            </a:lvl1pPr>
          </a:lstStyle>
          <a:p>
            <a:fld id="{5A3EBF06-720D-4A38-99E1-5FD50619BB88}" type="slidenum">
              <a:rPr lang="it-IT" altLang="it-IT"/>
              <a:pPr/>
              <a:t>‹N›</a:t>
            </a:fld>
            <a:endParaRPr lang="it-IT" altLang="it-IT"/>
          </a:p>
        </p:txBody>
      </p:sp>
    </p:spTree>
    <p:extLst>
      <p:ext uri="{BB962C8B-B14F-4D97-AF65-F5344CB8AC3E}">
        <p14:creationId xmlns:p14="http://schemas.microsoft.com/office/powerpoint/2010/main" val="1446923051"/>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5095EFFA-F8B8-79EC-CC67-2612DCAC82A4}"/>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6B1C6C5D-F1CA-AB24-5B41-8BE533BF768E}"/>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01D572E9-58A4-9412-80C1-0EC383FABE61}"/>
              </a:ext>
            </a:extLst>
          </p:cNvPr>
          <p:cNvSpPr>
            <a:spLocks noGrp="1" noChangeArrowheads="1"/>
          </p:cNvSpPr>
          <p:nvPr>
            <p:ph type="sldNum" sz="quarter" idx="12"/>
          </p:nvPr>
        </p:nvSpPr>
        <p:spPr>
          <a:ln/>
        </p:spPr>
        <p:txBody>
          <a:bodyPr/>
          <a:lstStyle>
            <a:lvl1pPr>
              <a:defRPr/>
            </a:lvl1pPr>
          </a:lstStyle>
          <a:p>
            <a:fld id="{03ACBA0F-F115-4026-B924-C649C9C716FE}" type="slidenum">
              <a:rPr lang="it-IT" altLang="it-IT"/>
              <a:pPr/>
              <a:t>‹N›</a:t>
            </a:fld>
            <a:endParaRPr lang="it-IT" altLang="it-IT"/>
          </a:p>
        </p:txBody>
      </p:sp>
    </p:spTree>
    <p:extLst>
      <p:ext uri="{BB962C8B-B14F-4D97-AF65-F5344CB8AC3E}">
        <p14:creationId xmlns:p14="http://schemas.microsoft.com/office/powerpoint/2010/main" val="3598465865"/>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F8D7B258-44F7-8321-5135-711E9C69E2CB}"/>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6BAE9CC6-2FF4-CD13-18E5-6B0B43299B2D}"/>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3294E5F9-B51C-DBFE-88E8-77CDE8217177}"/>
              </a:ext>
            </a:extLst>
          </p:cNvPr>
          <p:cNvSpPr>
            <a:spLocks noGrp="1" noChangeArrowheads="1"/>
          </p:cNvSpPr>
          <p:nvPr>
            <p:ph type="sldNum" sz="quarter" idx="12"/>
          </p:nvPr>
        </p:nvSpPr>
        <p:spPr>
          <a:ln/>
        </p:spPr>
        <p:txBody>
          <a:bodyPr/>
          <a:lstStyle>
            <a:lvl1pPr>
              <a:defRPr/>
            </a:lvl1pPr>
          </a:lstStyle>
          <a:p>
            <a:fld id="{ED825555-8A86-40AB-B5A4-DCE014B50231}" type="slidenum">
              <a:rPr lang="it-IT" altLang="it-IT"/>
              <a:pPr/>
              <a:t>‹N›</a:t>
            </a:fld>
            <a:endParaRPr lang="it-IT" altLang="it-IT"/>
          </a:p>
        </p:txBody>
      </p:sp>
    </p:spTree>
    <p:extLst>
      <p:ext uri="{BB962C8B-B14F-4D97-AF65-F5344CB8AC3E}">
        <p14:creationId xmlns:p14="http://schemas.microsoft.com/office/powerpoint/2010/main" val="1335012768"/>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C68332C-CF26-85CB-6602-CD3AAFFC761E}"/>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82D34BCD-72D2-A157-DD6B-82C9F8D65C09}"/>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4635E1B5-A5FC-50F7-78B1-4B04095692A1}"/>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174721CD-3432-3DE6-FF2E-D739B3AF24E4}"/>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8A7B103F-9E3C-6590-280A-43965FBCD8E5}"/>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fld id="{7B70BE39-DC86-4236-BB32-F20EF491DAE9}"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2.pn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image" Target="../media/image1.jpe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slideLayout" Target="../slideLayouts/slideLayout2.xml"/><Relationship Id="rId5" Type="http://schemas.openxmlformats.org/officeDocument/2006/relationships/tags" Target="../tags/tag16.xml"/><Relationship Id="rId15" Type="http://schemas.openxmlformats.org/officeDocument/2006/relationships/image" Target="../media/image4.png"/><Relationship Id="rId10" Type="http://schemas.openxmlformats.org/officeDocument/2006/relationships/audio" Target="file:///G:\AUDIO\MUSICA%20MIDI\RELIGIOSI\928-Inno%20di%20liberazione.mid" TargetMode="Externa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tags" Target="../tags/tag72.xml"/><Relationship Id="rId6" Type="http://schemas.openxmlformats.org/officeDocument/2006/relationships/image" Target="../media/image17.jpe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tags" Target="../tags/tag78.xml"/><Relationship Id="rId5" Type="http://schemas.openxmlformats.org/officeDocument/2006/relationships/image" Target="../media/image18.jpeg"/><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tags" Target="../tags/tag81.xml"/><Relationship Id="rId5" Type="http://schemas.openxmlformats.org/officeDocument/2006/relationships/image" Target="../media/image19.jpeg"/><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tags" Target="../tags/tag86.xml"/><Relationship Id="rId7" Type="http://schemas.openxmlformats.org/officeDocument/2006/relationships/slideLayout" Target="../slideLayouts/slideLayout2.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tags" Target="../tags/tag89.xml"/><Relationship Id="rId5" Type="http://schemas.openxmlformats.org/officeDocument/2006/relationships/tags" Target="../tags/tag88.xml"/><Relationship Id="rId10" Type="http://schemas.openxmlformats.org/officeDocument/2006/relationships/image" Target="../media/image22.jpeg"/><Relationship Id="rId4" Type="http://schemas.openxmlformats.org/officeDocument/2006/relationships/tags" Target="../tags/tag87.xml"/><Relationship Id="rId9" Type="http://schemas.openxmlformats.org/officeDocument/2006/relationships/image" Target="../media/image21.png"/></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92.xml"/><Relationship Id="rId7" Type="http://schemas.openxmlformats.org/officeDocument/2006/relationships/slideLayout" Target="../slideLayouts/slideLayout2.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9" Type="http://schemas.openxmlformats.org/officeDocument/2006/relationships/image" Target="../media/image23.JP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9.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1.xml"/><Relationship Id="rId1" Type="http://schemas.openxmlformats.org/officeDocument/2006/relationships/tags" Target="../tags/tag100.xml"/><Relationship Id="rId4" Type="http://schemas.openxmlformats.org/officeDocument/2006/relationships/image" Target="../media/image24.jpeg"/></Relationships>
</file>

<file path=ppt/slides/_rels/slide17.xml.rels><?xml version="1.0" encoding="UTF-8" standalone="yes"?>
<Relationships xmlns="http://schemas.openxmlformats.org/package/2006/relationships"><Relationship Id="rId3" Type="http://schemas.openxmlformats.org/officeDocument/2006/relationships/tags" Target="../tags/tag104.xml"/><Relationship Id="rId7" Type="http://schemas.openxmlformats.org/officeDocument/2006/relationships/image" Target="../media/image23.JPG"/><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105.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9.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image" Target="../media/image6.jpe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image" Target="../media/image5.jpeg"/><Relationship Id="rId5" Type="http://schemas.openxmlformats.org/officeDocument/2006/relationships/tags" Target="../tags/tag25.xml"/><Relationship Id="rId10" Type="http://schemas.openxmlformats.org/officeDocument/2006/relationships/image" Target="../media/image1.jpeg"/><Relationship Id="rId4" Type="http://schemas.openxmlformats.org/officeDocument/2006/relationships/tags" Target="../tags/tag24.xml"/><Relationship Id="rId9"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7.jpe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image" Target="../media/image8.jpe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5" Type="http://schemas.openxmlformats.org/officeDocument/2006/relationships/image" Target="../media/image9.jpeg"/><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tags" Target="../tags/tag50.xml"/><Relationship Id="rId13" Type="http://schemas.openxmlformats.org/officeDocument/2006/relationships/notesSlide" Target="../notesSlides/notesSlide3.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slideLayout" Target="../slideLayouts/slideLayout2.xml"/><Relationship Id="rId17" Type="http://schemas.openxmlformats.org/officeDocument/2006/relationships/image" Target="../media/image12.jpeg"/><Relationship Id="rId2" Type="http://schemas.openxmlformats.org/officeDocument/2006/relationships/tags" Target="../tags/tag44.xml"/><Relationship Id="rId16" Type="http://schemas.openxmlformats.org/officeDocument/2006/relationships/image" Target="../media/image11.jpeg"/><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tags" Target="../tags/tag53.xml"/><Relationship Id="rId5" Type="http://schemas.openxmlformats.org/officeDocument/2006/relationships/tags" Target="../tags/tag47.xml"/><Relationship Id="rId15" Type="http://schemas.openxmlformats.org/officeDocument/2006/relationships/image" Target="../media/image10.png"/><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 Id="rId1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tags" Target="../tags/tag57.xml"/><Relationship Id="rId5" Type="http://schemas.openxmlformats.org/officeDocument/2006/relationships/image" Target="../media/image13.jpeg"/><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1.xml"/><Relationship Id="rId1" Type="http://schemas.openxmlformats.org/officeDocument/2006/relationships/tags" Target="../tags/tag60.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64.xml"/><Relationship Id="rId7" Type="http://schemas.openxmlformats.org/officeDocument/2006/relationships/tags" Target="../tags/tag68.xml"/><Relationship Id="rId12" Type="http://schemas.openxmlformats.org/officeDocument/2006/relationships/image" Target="../media/image16.jpeg"/><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tags" Target="../tags/tag67.xml"/><Relationship Id="rId11" Type="http://schemas.openxmlformats.org/officeDocument/2006/relationships/image" Target="../media/image15.jpeg"/><Relationship Id="rId5" Type="http://schemas.openxmlformats.org/officeDocument/2006/relationships/tags" Target="../tags/tag66.xml"/><Relationship Id="rId10" Type="http://schemas.openxmlformats.org/officeDocument/2006/relationships/image" Target="../media/image1.jpeg"/><Relationship Id="rId4" Type="http://schemas.openxmlformats.org/officeDocument/2006/relationships/tags" Target="../tags/tag65.xml"/><Relationship Id="rId9"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09399DA5-43C6-BECF-28A9-EED10E68CBAF}"/>
              </a:ext>
            </a:extLst>
          </p:cNvPr>
          <p:cNvSpPr>
            <a:spLocks noChangeArrowheads="1"/>
          </p:cNvSpPr>
          <p:nvPr>
            <p:custDataLst>
              <p:tags r:id="rId1"/>
            </p:custDataLst>
          </p:nvPr>
        </p:nvSpPr>
        <p:spPr bwMode="auto">
          <a:xfrm>
            <a:off x="1143000" y="5715000"/>
            <a:ext cx="320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2051" name="Rectangle 5">
            <a:extLst>
              <a:ext uri="{FF2B5EF4-FFF2-40B4-BE49-F238E27FC236}">
                <a16:creationId xmlns:a16="http://schemas.microsoft.com/office/drawing/2014/main" id="{AD5CC160-910E-00CD-BC80-E9957BA75EDC}"/>
              </a:ext>
            </a:extLst>
          </p:cNvPr>
          <p:cNvSpPr>
            <a:spLocks noChangeArrowheads="1"/>
          </p:cNvSpPr>
          <p:nvPr>
            <p:custDataLst>
              <p:tags r:id="rId2"/>
            </p:custDataLst>
          </p:nvPr>
        </p:nvSpPr>
        <p:spPr bwMode="auto">
          <a:xfrm>
            <a:off x="381000" y="6400800"/>
            <a:ext cx="43434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Inno di liberazione</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86036A64-5F0C-E4CE-DCE1-7CC097CD2C0C}"/>
              </a:ext>
            </a:extLst>
          </p:cNvPr>
          <p:cNvSpPr>
            <a:spLocks noChangeArrowheads="1"/>
          </p:cNvSpPr>
          <p:nvPr>
            <p:custDataLst>
              <p:tags r:id="rId3"/>
            </p:custDataLst>
          </p:nvPr>
        </p:nvSpPr>
        <p:spPr bwMode="auto">
          <a:xfrm>
            <a:off x="762000" y="0"/>
            <a:ext cx="7772400" cy="1047750"/>
          </a:xfrm>
          <a:prstGeom prst="rect">
            <a:avLst/>
          </a:prstGeom>
          <a:solidFill>
            <a:srgbClr val="008000"/>
          </a:solidFill>
          <a:ln w="9525">
            <a:solidFill>
              <a:srgbClr val="008000"/>
            </a:solidFill>
            <a:miter lim="800000"/>
          </a:ln>
        </p:spPr>
        <p:txBody>
          <a:bodyPr>
            <a:spAutoFit/>
          </a:bodyPr>
          <a:lstStyle/>
          <a:p>
            <a:pPr algn="ctr" eaLnBrk="0" hangingPunct="0"/>
            <a:endParaRPr lang="it-IT" altLang="it-IT" sz="800" dirty="0">
              <a:solidFill>
                <a:schemeClr val="bg1"/>
              </a:solidFill>
              <a:effectLst>
                <a:outerShdw blurRad="38100" dist="38100" dir="2700000" algn="tl">
                  <a:srgbClr val="000000"/>
                </a:outerShdw>
              </a:effectLst>
              <a:latin typeface="Verdana" pitchFamily="34" charset="0"/>
              <a:cs typeface="Times New Roman" pitchFamily="18" charset="0"/>
            </a:endParaRPr>
          </a:p>
          <a:p>
            <a:pPr algn="ctr" eaLnBrk="0" hangingPunct="0"/>
            <a:r>
              <a:rPr lang="it-IT" altLang="it-IT" sz="18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Arial"/>
                <a:cs typeface="Times New Roman" pitchFamily="18" charset="0"/>
                <a:sym typeface="Wingdings"/>
              </a:rPr>
              <a:t>IV DOMENICA DEL TEMPO ORDINARIO </a:t>
            </a:r>
          </a:p>
          <a:p>
            <a:pPr algn="ctr" eaLnBrk="0" hangingPunct="0"/>
            <a:r>
              <a:rPr lang="it-IT" sz="18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Arial"/>
                <a:cs typeface="Times New Roman" pitchFamily="18" charset="0"/>
                <a:sym typeface="Wingdings"/>
              </a:rPr>
              <a:t>4</a:t>
            </a:r>
            <a:r>
              <a:rPr lang="it-IT" sz="10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Arial"/>
                <a:cs typeface="Times New Roman" pitchFamily="18" charset="0"/>
                <a:sym typeface="Wingdings"/>
              </a:rPr>
              <a:t>th</a:t>
            </a:r>
            <a:r>
              <a:rPr lang="it-IT" sz="18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Arial"/>
                <a:cs typeface="Times New Roman" pitchFamily="18" charset="0"/>
                <a:sym typeface="Wingdings"/>
              </a:rPr>
              <a:t> </a:t>
            </a:r>
            <a:r>
              <a:rPr lang="it-IT" altLang="it-IT" sz="18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Arial"/>
                <a:cs typeface="Times New Roman" pitchFamily="18" charset="0"/>
                <a:sym typeface="Wingdings"/>
              </a:rPr>
              <a:t>SUNDAY OF ORDINARY TIME</a:t>
            </a:r>
            <a:r>
              <a:rPr lang="it-IT" altLang="it-IT" sz="1800" dirty="0">
                <a:ln w="9525" cap="flat" cmpd="sng" algn="ctr">
                  <a:noFill/>
                  <a:prstDash val="solid"/>
                  <a:round/>
                  <a:headEnd type="none" w="med" len="med"/>
                  <a:tailEnd type="none" w="med" len="med"/>
                </a:ln>
                <a:solidFill>
                  <a:srgbClr val="000000"/>
                </a:solidFill>
                <a:effectLst>
                  <a:outerShdw blurRad="38100" dist="38100" dir="2700000" algn="tl">
                    <a:srgbClr val="FFFFFF"/>
                  </a:outerShdw>
                </a:effectLst>
                <a:latin typeface="HelveticaNeue"/>
                <a:ea typeface="Arial"/>
                <a:cs typeface="Times New Roman" pitchFamily="18" charset="0"/>
                <a:sym typeface="Wingdings"/>
              </a:rPr>
              <a:t>                                                                      </a:t>
            </a:r>
          </a:p>
          <a:p>
            <a:pPr algn="ctr" eaLnBrk="0" hangingPunct="0"/>
            <a:endParaRPr lang="it-IT" altLang="it-IT" sz="800" dirty="0">
              <a:solidFill>
                <a:srgbClr val="000000"/>
              </a:solidFill>
              <a:effectLst>
                <a:outerShdw blurRad="38100" dist="38100" dir="2700000" algn="tl">
                  <a:srgbClr val="FFFFFF"/>
                </a:outerShdw>
              </a:effectLst>
              <a:latin typeface="HelveticaNeue"/>
              <a:cs typeface="Times New Roman" pitchFamily="18" charset="0"/>
            </a:endParaRPr>
          </a:p>
          <a:p>
            <a:pPr algn="ctr" eaLnBrk="0" hangingPunct="0"/>
            <a:r>
              <a:rPr lang="it-IT" altLang="it-IT" sz="1000" b="1" dirty="0">
                <a:ln w="9525" cap="flat" cmpd="sng" algn="ctr">
                  <a:noFill/>
                  <a:prstDash val="solid"/>
                  <a:round/>
                  <a:headEnd type="none" w="med" len="med"/>
                  <a:tailEnd type="none" w="med" len="med"/>
                </a:ln>
                <a:solidFill>
                  <a:srgbClr val="FFFF00"/>
                </a:solidFill>
                <a:latin typeface="Verdana" pitchFamily="34" charset="0"/>
                <a:ea typeface="Arial"/>
                <a:cs typeface="Arial"/>
                <a:sym typeface="Wingdings"/>
              </a:rPr>
              <a:t>TUTTE LE IMMAGINI SONO PROTETTE DA COPYRIGHT - ALL PICTURES ARE BY COPYRIGHT</a:t>
            </a:r>
          </a:p>
        </p:txBody>
      </p:sp>
      <p:sp>
        <p:nvSpPr>
          <p:cNvPr id="2053" name="Rectangle 7">
            <a:extLst>
              <a:ext uri="{FF2B5EF4-FFF2-40B4-BE49-F238E27FC236}">
                <a16:creationId xmlns:a16="http://schemas.microsoft.com/office/drawing/2014/main" id="{54FBAEF6-B5A6-D1E8-D430-2ADD2DB14072}"/>
              </a:ext>
            </a:extLst>
          </p:cNvPr>
          <p:cNvSpPr>
            <a:spLocks noChangeArrowheads="1"/>
          </p:cNvSpPr>
          <p:nvPr>
            <p:custDataLst>
              <p:tags r:id="rId4"/>
            </p:custDataLst>
          </p:nvPr>
        </p:nvSpPr>
        <p:spPr bwMode="auto">
          <a:xfrm>
            <a:off x="2133600" y="1219200"/>
            <a:ext cx="1241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13318" name="Rectangle 8">
            <a:extLst>
              <a:ext uri="{FF2B5EF4-FFF2-40B4-BE49-F238E27FC236}">
                <a16:creationId xmlns:a16="http://schemas.microsoft.com/office/drawing/2014/main" id="{49C6B244-9746-46C8-AE4B-B4C48C6F6B34}"/>
              </a:ext>
            </a:extLst>
          </p:cNvPr>
          <p:cNvSpPr>
            <a:spLocks noChangeArrowheads="1"/>
          </p:cNvSpPr>
          <p:nvPr>
            <p:custDataLst>
              <p:tags r:id="rId5"/>
            </p:custDataLst>
          </p:nvPr>
        </p:nvSpPr>
        <p:spPr bwMode="auto">
          <a:xfrm>
            <a:off x="1348218" y="3439110"/>
            <a:ext cx="3200400" cy="400110"/>
          </a:xfrm>
          <a:prstGeom prst="rect">
            <a:avLst/>
          </a:prstGeom>
          <a:noFill/>
          <a:ln w="9525">
            <a:noFill/>
            <a:miter lim="800000"/>
          </a:ln>
        </p:spPr>
        <p:txBody>
          <a:bodyPr>
            <a:spAutoFit/>
          </a:bodyPr>
          <a:lstStyle>
            <a:lvl1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Sì, davvero il Signore è venuto “a rovinarci” </a:t>
            </a:r>
            <a:r>
              <a:rPr lang="it-IT" sz="1000" i="1"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Yes, the Lord </a:t>
            </a:r>
            <a:r>
              <a:rPr lang="it-IT" sz="1000" i="1" dirty="0" err="1">
                <a:solidFill>
                  <a:srgbClr val="000000"/>
                </a:solidFill>
                <a:effectLst/>
                <a:latin typeface="Verdana" panose="020B0604030504040204" pitchFamily="34" charset="0"/>
                <a:ea typeface="Times New Roman" panose="02020603050405020304" pitchFamily="18" charset="0"/>
                <a:cs typeface="Arial" panose="020B0604020202020204" pitchFamily="34" charset="0"/>
              </a:rPr>
              <a:t>truly</a:t>
            </a:r>
            <a:r>
              <a:rPr lang="it-IT" sz="1000" i="1"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 </a:t>
            </a:r>
            <a:r>
              <a:rPr lang="it-IT" sz="1000" i="1" dirty="0" err="1">
                <a:solidFill>
                  <a:srgbClr val="000000"/>
                </a:solidFill>
                <a:effectLst/>
                <a:latin typeface="Verdana" panose="020B0604030504040204" pitchFamily="34" charset="0"/>
                <a:ea typeface="Times New Roman" panose="02020603050405020304" pitchFamily="18" charset="0"/>
                <a:cs typeface="Arial" panose="020B0604020202020204" pitchFamily="34" charset="0"/>
              </a:rPr>
              <a:t>came</a:t>
            </a:r>
            <a:r>
              <a:rPr lang="it-IT" sz="1000" i="1"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 "to </a:t>
            </a:r>
            <a:r>
              <a:rPr lang="it-IT" sz="1000" i="1" dirty="0" err="1">
                <a:solidFill>
                  <a:srgbClr val="000000"/>
                </a:solidFill>
                <a:effectLst/>
                <a:latin typeface="Verdana" panose="020B0604030504040204" pitchFamily="34" charset="0"/>
                <a:ea typeface="Times New Roman" panose="02020603050405020304" pitchFamily="18" charset="0"/>
                <a:cs typeface="Arial" panose="020B0604020202020204" pitchFamily="34" charset="0"/>
              </a:rPr>
              <a:t>ruin</a:t>
            </a:r>
            <a:r>
              <a:rPr lang="it-IT" sz="1000" i="1"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 </a:t>
            </a:r>
            <a:r>
              <a:rPr lang="it-IT" sz="1000" i="1" dirty="0" err="1">
                <a:solidFill>
                  <a:srgbClr val="000000"/>
                </a:solidFill>
                <a:effectLst/>
                <a:latin typeface="Verdana" panose="020B0604030504040204" pitchFamily="34" charset="0"/>
                <a:ea typeface="Times New Roman" panose="02020603050405020304" pitchFamily="18" charset="0"/>
                <a:cs typeface="Arial" panose="020B0604020202020204" pitchFamily="34" charset="0"/>
              </a:rPr>
              <a:t>us</a:t>
            </a:r>
            <a:r>
              <a:rPr lang="it-IT" sz="1000" i="1"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 </a:t>
            </a:r>
            <a:endParaRPr lang="it-IT" altLang="it-IT" sz="1000" i="1" dirty="0">
              <a:solidFill>
                <a:srgbClr val="003300"/>
              </a:solidFill>
              <a:latin typeface="Verdana" panose="020B0604030504040204" pitchFamily="34" charset="0"/>
              <a:ea typeface="Verdana" panose="020B0604030504040204" pitchFamily="34" charset="0"/>
              <a:cs typeface="Verdana" panose="020B0604030504040204" pitchFamily="34" charset="0"/>
            </a:endParaRPr>
          </a:p>
        </p:txBody>
      </p:sp>
      <p:sp>
        <p:nvSpPr>
          <p:cNvPr id="2055" name="Rectangle 43">
            <a:extLst>
              <a:ext uri="{FF2B5EF4-FFF2-40B4-BE49-F238E27FC236}">
                <a16:creationId xmlns:a16="http://schemas.microsoft.com/office/drawing/2014/main" id="{E887519B-9D46-8F4D-48D5-F5AF6B48BAAF}"/>
              </a:ext>
            </a:extLst>
          </p:cNvPr>
          <p:cNvSpPr>
            <a:spLocks noChangeArrowheads="1"/>
          </p:cNvSpPr>
          <p:nvPr>
            <p:custDataLst>
              <p:tags r:id="rId6"/>
            </p:custDataLst>
          </p:nvPr>
        </p:nvSpPr>
        <p:spPr bwMode="auto">
          <a:xfrm>
            <a:off x="44914" y="1397000"/>
            <a:ext cx="52770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a:r>
              <a:rPr lang="it-IT" altLang="it-IT" sz="900" dirty="0">
                <a:solidFill>
                  <a:srgbClr val="FFFF00"/>
                </a:solidFill>
                <a:latin typeface="Verdana" panose="020B0604030504040204" pitchFamily="34" charset="0"/>
              </a:rPr>
              <a:t>ANNO</a:t>
            </a:r>
          </a:p>
          <a:p>
            <a:pPr algn="ctr"/>
            <a:r>
              <a:rPr lang="it-IT" altLang="it-IT" sz="900" dirty="0">
                <a:solidFill>
                  <a:srgbClr val="FFFF00"/>
                </a:solidFill>
                <a:latin typeface="Verdana" panose="020B0604030504040204" pitchFamily="34" charset="0"/>
              </a:rPr>
              <a:t>YEAR</a:t>
            </a:r>
          </a:p>
          <a:p>
            <a:pPr algn="ctr"/>
            <a:r>
              <a:rPr lang="it-IT" altLang="it-IT" sz="900" dirty="0">
                <a:solidFill>
                  <a:srgbClr val="FFFF00"/>
                </a:solidFill>
                <a:latin typeface="Verdana" panose="020B0604030504040204" pitchFamily="34" charset="0"/>
              </a:rPr>
              <a:t>B</a:t>
            </a:r>
          </a:p>
        </p:txBody>
      </p:sp>
      <p:sp>
        <p:nvSpPr>
          <p:cNvPr id="4104" name="Rectangle 56">
            <a:extLst>
              <a:ext uri="{FF2B5EF4-FFF2-40B4-BE49-F238E27FC236}">
                <a16:creationId xmlns:a16="http://schemas.microsoft.com/office/drawing/2014/main" id="{89AC4A2C-C2B6-8ADE-A47B-75562138F379}"/>
              </a:ext>
            </a:extLst>
          </p:cNvPr>
          <p:cNvSpPr>
            <a:spLocks noChangeArrowheads="1"/>
          </p:cNvSpPr>
          <p:nvPr>
            <p:custDataLst>
              <p:tags r:id="rId7"/>
            </p:custDataLst>
          </p:nvPr>
        </p:nvSpPr>
        <p:spPr bwMode="auto">
          <a:xfrm>
            <a:off x="5923756" y="6516216"/>
            <a:ext cx="3719513" cy="230832"/>
          </a:xfrm>
          <a:prstGeom prst="rect">
            <a:avLst/>
          </a:prstGeom>
          <a:noFill/>
          <a:ln w="9525">
            <a:noFill/>
            <a:miter lim="800000"/>
          </a:ln>
          <a:effectLst/>
        </p:spPr>
        <p:txBody>
          <a:bodyPr>
            <a:spAutoFit/>
          </a:bodyPr>
          <a:lstStyle/>
          <a:p>
            <a:pPr algn="ctr"/>
            <a:r>
              <a:rPr lang="it-IT" altLang="it-IT" sz="900" i="1" dirty="0">
                <a:solidFill>
                  <a:srgbClr val="FFFF00"/>
                </a:solidFill>
                <a:latin typeface="Times New Roman" panose="02020603050405020304" pitchFamily="18" charset="0"/>
                <a:cs typeface="Times New Roman" panose="02020603050405020304" pitchFamily="18" charset="0"/>
              </a:rPr>
              <a:t>by Gaetano Lastilla – </a:t>
            </a:r>
            <a:r>
              <a:rPr lang="it-IT" altLang="it-IT" sz="900" i="1" dirty="0" err="1">
                <a:solidFill>
                  <a:srgbClr val="FFFF00"/>
                </a:solidFill>
                <a:latin typeface="Times New Roman" panose="02020603050405020304" pitchFamily="18" charset="0"/>
                <a:cs typeface="Times New Roman" panose="02020603050405020304" pitchFamily="18" charset="0"/>
              </a:rPr>
              <a:t>January</a:t>
            </a:r>
            <a:r>
              <a:rPr lang="it-IT" altLang="it-IT" sz="900" i="1" dirty="0">
                <a:solidFill>
                  <a:srgbClr val="FFFF00"/>
                </a:solidFill>
                <a:latin typeface="Times New Roman" panose="02020603050405020304" pitchFamily="18" charset="0"/>
                <a:cs typeface="Times New Roman" panose="02020603050405020304" pitchFamily="18" charset="0"/>
              </a:rPr>
              <a:t> 2024</a:t>
            </a:r>
          </a:p>
        </p:txBody>
      </p:sp>
      <p:pic>
        <p:nvPicPr>
          <p:cNvPr id="2057" name="Picture 101" descr="C:\ARCHIVIO GENERALE\PRESENTAZIONI\in COSTRUZIONE\S.Scritture del 24.08\candelabro copia.gif">
            <a:extLst>
              <a:ext uri="{FF2B5EF4-FFF2-40B4-BE49-F238E27FC236}">
                <a16:creationId xmlns:a16="http://schemas.microsoft.com/office/drawing/2014/main" id="{3C831253-D085-9122-3E6D-528FE5910CD6}"/>
              </a:ext>
            </a:extLst>
          </p:cNvPr>
          <p:cNvPicPr>
            <a:picLocks noChangeAspect="1" noChangeArrowheads="1"/>
          </p:cNvPicPr>
          <p:nvPr>
            <p:custDataLst>
              <p:tags r:id="rId8"/>
            </p:custDataLst>
          </p:nvPr>
        </p:nvPicPr>
        <p:blipFill>
          <a:blip r:embed="rId13">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58" name="Picture 33" descr="C:\ARCHIVIO GENERALE\PRESENTAZIONI\in COSTRUZIONE\S.Scritture del 01.02\Gesù insegna.jpg">
            <a:extLst>
              <a:ext uri="{FF2B5EF4-FFF2-40B4-BE49-F238E27FC236}">
                <a16:creationId xmlns:a16="http://schemas.microsoft.com/office/drawing/2014/main" id="{833318E2-70E4-F424-0566-CD0C8CB2D8E9}"/>
              </a:ext>
            </a:extLst>
          </p:cNvPr>
          <p:cNvPicPr>
            <a:picLocks noChangeAspect="1" noChangeArrowheads="1"/>
          </p:cNvPicPr>
          <p:nvPr>
            <p:custDataLst>
              <p:tags r:id="rId9"/>
            </p:custDataLst>
          </p:nvPr>
        </p:nvPicPr>
        <p:blipFill>
          <a:blip r:embed="rId14">
            <a:extLst>
              <a:ext uri="{28A0092B-C50C-407E-A947-70E740481C1C}">
                <a14:useLocalDpi xmlns:a14="http://schemas.microsoft.com/office/drawing/2010/main" val="0"/>
              </a:ext>
            </a:extLst>
          </a:blip>
          <a:srcRect/>
          <a:stretch>
            <a:fillRect/>
          </a:stretch>
        </p:blipFill>
        <p:spPr bwMode="auto">
          <a:xfrm>
            <a:off x="4800600" y="1600200"/>
            <a:ext cx="2982913" cy="429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60" name="928-Inno di liberazione.mid">
            <a:hlinkClick r:id="" action="ppaction://media"/>
            <a:extLst>
              <a:ext uri="{FF2B5EF4-FFF2-40B4-BE49-F238E27FC236}">
                <a16:creationId xmlns:a16="http://schemas.microsoft.com/office/drawing/2014/main" id="{A434EDE0-319E-498F-2E09-D63663C16288}"/>
              </a:ext>
            </a:extLst>
          </p:cNvPr>
          <p:cNvPicPr>
            <a:picLocks noChangeAspect="1" noChangeArrowheads="1"/>
          </p:cNvPicPr>
          <p:nvPr>
            <a:audioFile r:link="rId10"/>
          </p:nvPr>
        </p:nvPicPr>
        <p:blipFill>
          <a:blip r:embed="rId15">
            <a:extLst>
              <a:ext uri="{28A0092B-C50C-407E-A947-70E740481C1C}">
                <a14:useLocalDpi xmlns:a14="http://schemas.microsoft.com/office/drawing/2010/main" val="0"/>
              </a:ext>
            </a:extLst>
          </a:blip>
          <a:srcRect/>
          <a:stretch>
            <a:fillRect/>
          </a:stretch>
        </p:blipFill>
        <p:spPr bwMode="auto">
          <a:xfrm>
            <a:off x="67056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2061" name="Rectangle 13">
            <a:extLst>
              <a:ext uri="{FF2B5EF4-FFF2-40B4-BE49-F238E27FC236}">
                <a16:creationId xmlns:a16="http://schemas.microsoft.com/office/drawing/2014/main" id="{9A5746AF-03C7-CE30-95EB-5F52A045FEF9}"/>
              </a:ext>
            </a:extLst>
          </p:cNvPr>
          <p:cNvSpPr>
            <a:spLocks noChangeArrowheads="1"/>
          </p:cNvSpPr>
          <p:nvPr/>
        </p:nvSpPr>
        <p:spPr bwMode="auto">
          <a:xfrm>
            <a:off x="1195818" y="3839220"/>
            <a:ext cx="3352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it-IT" altLang="it-IT" sz="900" i="1" dirty="0">
                <a:latin typeface="Times New Roman" panose="02020603050405020304" pitchFamily="18" charset="0"/>
                <a:cs typeface="Times New Roman" panose="02020603050405020304" pitchFamily="18" charset="0"/>
              </a:rPr>
              <a:t>Commento di padre Ermes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6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19">
                <p:cTn id="7" repeatCount="indefinite" fill="hold" display="0">
                  <p:stCondLst>
                    <p:cond delay="indefinite"/>
                  </p:stCondLst>
                  <p:endCondLst>
                    <p:cond evt="onStopAudio" delay="0">
                      <p:tgtEl>
                        <p:sldTgt/>
                      </p:tgtEl>
                    </p:cond>
                  </p:endCondLst>
                </p:cTn>
                <p:tgtEl>
                  <p:spTgt spid="2060"/>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9D539D73-BDA8-5473-EE76-8C708C25535F}"/>
              </a:ext>
            </a:extLst>
          </p:cNvPr>
          <p:cNvSpPr>
            <a:spLocks noChangeArrowheads="1"/>
          </p:cNvSpPr>
          <p:nvPr>
            <p:custDataLst>
              <p:tags r:id="rId1"/>
            </p:custDataLst>
          </p:nvPr>
        </p:nvSpPr>
        <p:spPr bwMode="auto">
          <a:xfrm>
            <a:off x="0" y="457200"/>
            <a:ext cx="9144000" cy="1190625"/>
          </a:xfrm>
          <a:prstGeom prst="rect">
            <a:avLst/>
          </a:prstGeom>
          <a:noFill/>
          <a:ln w="9525">
            <a:noFill/>
            <a:miter lim="800000"/>
          </a:ln>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Ed erano stupiti del suo insegnamento: egli infatti insegnava loro come uno che ha autorità, e non come gli scribi. Ed ecco, nella loro sinagoga vi era un uomo posseduto da uno spirito impuro e cominciò a gridare, dicendo:            </a:t>
            </a:r>
            <a:r>
              <a:rPr lang="it-IT" altLang="it-IT" sz="1800" i="1">
                <a:solidFill>
                  <a:schemeClr val="bg1"/>
                </a:solidFill>
                <a:latin typeface="Verdana" panose="020B0604030504040204" pitchFamily="34" charset="0"/>
                <a:cs typeface="Times New Roman" panose="02020603050405020304" pitchFamily="18" charset="0"/>
              </a:rPr>
              <a:t>(Mc 1, 22-23)</a:t>
            </a:r>
          </a:p>
        </p:txBody>
      </p:sp>
      <p:sp>
        <p:nvSpPr>
          <p:cNvPr id="162930" name="Rectangle 114">
            <a:extLst>
              <a:ext uri="{FF2B5EF4-FFF2-40B4-BE49-F238E27FC236}">
                <a16:creationId xmlns:a16="http://schemas.microsoft.com/office/drawing/2014/main" id="{F9CDF073-AD44-CCF2-40AA-FD22689FCB07}"/>
              </a:ext>
            </a:extLst>
          </p:cNvPr>
          <p:cNvSpPr>
            <a:spLocks noChangeArrowheads="1"/>
          </p:cNvSpPr>
          <p:nvPr>
            <p:custDataLst>
              <p:tags r:id="rId2"/>
            </p:custDataLst>
          </p:nvPr>
        </p:nvSpPr>
        <p:spPr bwMode="auto">
          <a:xfrm>
            <a:off x="0" y="5257800"/>
            <a:ext cx="9144000" cy="1190625"/>
          </a:xfrm>
          <a:prstGeom prst="rect">
            <a:avLst/>
          </a:prstGeom>
          <a:noFill/>
          <a:ln w="9525">
            <a:noFill/>
            <a:miter lim="800000"/>
          </a:ln>
        </p:spPr>
        <p:txBody>
          <a:bodyPr>
            <a:spAutoFit/>
          </a:bodyPr>
          <a:lstStyle/>
          <a:p>
            <a:pPr algn="ct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ahoma" pitchFamily="34" charset="0"/>
                <a:sym typeface="Wingdings"/>
              </a:rPr>
              <a:t> </a:t>
            </a:r>
            <a:r>
              <a:rPr lang="en-GB"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The people were astonished at the way he taught, for he spoke as one having authority and not like the teachers of the Law. It happened that a man with an evil spirit was in their synagogue  and he shouted, "What do you want with us,</a:t>
            </a:r>
            <a:r>
              <a:rPr lang="en-GB"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(Mk 1: 22-23)</a:t>
            </a:r>
            <a:endParaRPr lang="it-IT" altLang="it-IT" sz="1800" i="1">
              <a:solidFill>
                <a:schemeClr val="bg1"/>
              </a:solidFill>
              <a:latin typeface="Verdana" pitchFamily="34" charset="0"/>
              <a:cs typeface="Times New Roman" pitchFamily="18" charset="0"/>
            </a:endParaRPr>
          </a:p>
        </p:txBody>
      </p:sp>
      <p:pic>
        <p:nvPicPr>
          <p:cNvPr id="11268" name="Picture 12" descr="C:\ARCHIVIO GENERALE\PRESENTAZIONI\in COSTRUZIONE\S.Scritture del 01.02\nella sinagoga, possesso.jpg">
            <a:extLst>
              <a:ext uri="{FF2B5EF4-FFF2-40B4-BE49-F238E27FC236}">
                <a16:creationId xmlns:a16="http://schemas.microsoft.com/office/drawing/2014/main" id="{72CBEC19-A943-5082-BA77-DCC5E7ABB183}"/>
              </a:ext>
            </a:extLst>
          </p:cNvPr>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371600" y="1600200"/>
            <a:ext cx="6324600" cy="366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78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p:bldP spid="16293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3554" name="Rectangle 35">
            <a:extLst>
              <a:ext uri="{FF2B5EF4-FFF2-40B4-BE49-F238E27FC236}">
                <a16:creationId xmlns:a16="http://schemas.microsoft.com/office/drawing/2014/main" id="{447E8724-0DF8-FEDF-FA1C-06087B23A7CC}"/>
              </a:ext>
            </a:extLst>
          </p:cNvPr>
          <p:cNvSpPr>
            <a:spLocks noChangeArrowheads="1"/>
          </p:cNvSpPr>
          <p:nvPr>
            <p:custDataLst>
              <p:tags r:id="rId1"/>
            </p:custDataLst>
          </p:nvPr>
        </p:nvSpPr>
        <p:spPr bwMode="auto">
          <a:xfrm>
            <a:off x="0" y="381000"/>
            <a:ext cx="9144000" cy="915988"/>
          </a:xfrm>
          <a:prstGeom prst="rect">
            <a:avLst/>
          </a:prstGeom>
          <a:noFill/>
          <a:ln w="9525">
            <a:noFill/>
            <a:miter lim="800000"/>
          </a:ln>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«Che vuoi da noi, Gesù Nazareno? Sei venuto a rovinarci? Io so chi tu sei: il santo di Dio!». E Gesù gli ordinò severamente: «Taci! Esci da lui!». E lo spirito impuro, straziandolo e gridando forte, uscì da lui.</a:t>
            </a:r>
            <a:r>
              <a:rPr lang="it-IT" altLang="it-IT" sz="1800" i="1">
                <a:solidFill>
                  <a:schemeClr val="bg1"/>
                </a:solidFill>
                <a:latin typeface="Verdana" panose="020B0604030504040204" pitchFamily="34" charset="0"/>
                <a:cs typeface="Times New Roman" panose="02020603050405020304" pitchFamily="18" charset="0"/>
              </a:rPr>
              <a:t> (Mc 1, 24-26)</a:t>
            </a:r>
          </a:p>
        </p:txBody>
      </p:sp>
      <p:sp>
        <p:nvSpPr>
          <p:cNvPr id="12291" name="Rectangle 36">
            <a:extLst>
              <a:ext uri="{FF2B5EF4-FFF2-40B4-BE49-F238E27FC236}">
                <a16:creationId xmlns:a16="http://schemas.microsoft.com/office/drawing/2014/main" id="{7EE7CECB-AADD-5395-05AB-D1B3E6E6B57E}"/>
              </a:ext>
            </a:extLst>
          </p:cNvPr>
          <p:cNvSpPr>
            <a:spLocks noChangeArrowheads="1"/>
          </p:cNvSpPr>
          <p:nvPr>
            <p:custDataLst>
              <p:tags r:id="rId2"/>
            </p:custDataLst>
          </p:nvPr>
        </p:nvSpPr>
        <p:spPr bwMode="auto">
          <a:xfrm>
            <a:off x="0" y="52578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en-US" altLang="it-IT" sz="18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 Jesus of Nazareth? Have you come to destroy us? I know who you are: You are the Holy One of God." Then Jesus faced him and said with authority, "Be silent and come out of this man!" The evil spirit shook the man violently and, with a loud shriek, came out of him.</a:t>
            </a:r>
            <a:r>
              <a:rPr lang="en-GB" altLang="it-IT" sz="1800" i="1">
                <a:solidFill>
                  <a:schemeClr val="bg1"/>
                </a:solidFill>
                <a:latin typeface="Verdana" panose="020B0604030504040204" pitchFamily="34" charset="0"/>
                <a:cs typeface="Times New Roman" panose="02020603050405020304" pitchFamily="18" charset="0"/>
              </a:rPr>
              <a:t> (Mk 1: 24-26)</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2292" name="Picture 15" descr="C:\ARCHIVIO GENERALE\PRESENTAZIONI\in COSTRUZIONE\S.Scritture del 01.02\Taci 2.jpg">
            <a:extLst>
              <a:ext uri="{FF2B5EF4-FFF2-40B4-BE49-F238E27FC236}">
                <a16:creationId xmlns:a16="http://schemas.microsoft.com/office/drawing/2014/main" id="{0AD316F6-18BD-C3BD-CFCD-A1B9781A75CD}"/>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905000" y="1314450"/>
            <a:ext cx="5334000" cy="394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5CB31627-F78C-3B57-1C8A-61FD4F3CD329}"/>
              </a:ext>
            </a:extLst>
          </p:cNvPr>
          <p:cNvSpPr>
            <a:spLocks noGrp="1" noChangeArrowheads="1"/>
          </p:cNvSpPr>
          <p:nvPr>
            <p:ph type="title"/>
            <p:custDataLst>
              <p:tags r:id="rId1"/>
            </p:custDataLst>
          </p:nvPr>
        </p:nvSpPr>
        <p:spPr>
          <a:xfrm>
            <a:off x="0" y="533400"/>
            <a:ext cx="9144000" cy="1143000"/>
          </a:xfrm>
          <a:ln cap="flat" algn="ctr">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Tutti furono presi da timore, tanto che si chiedevano a vicenda: «Che è mai questo? Un insegnamento nuovo, dato con autorità. Comanda persino agli spiriti impuri e gli obbediscono!». La sua fama si diffuse subito dovunque, in tutta la regione della Galilea. </a:t>
            </a:r>
            <a:r>
              <a:rPr lang="it-IT" altLang="it-IT" sz="1800" i="1">
                <a:solidFill>
                  <a:schemeClr val="bg1"/>
                </a:solidFill>
                <a:latin typeface="Verdana" panose="020B0604030504040204" pitchFamily="34" charset="0"/>
                <a:cs typeface="Times New Roman" panose="02020603050405020304" pitchFamily="18" charset="0"/>
              </a:rPr>
              <a:t>(Mc 1, 27-28)</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3315" name="Rectangle 4">
            <a:extLst>
              <a:ext uri="{FF2B5EF4-FFF2-40B4-BE49-F238E27FC236}">
                <a16:creationId xmlns:a16="http://schemas.microsoft.com/office/drawing/2014/main" id="{BFC7A16A-0C16-AA8F-4059-DCCC6447F43E}"/>
              </a:ext>
            </a:extLst>
          </p:cNvPr>
          <p:cNvSpPr>
            <a:spLocks noChangeArrowheads="1"/>
          </p:cNvSpPr>
          <p:nvPr>
            <p:custDataLst>
              <p:tags r:id="rId2"/>
            </p:custDataLst>
          </p:nvPr>
        </p:nvSpPr>
        <p:spPr bwMode="auto">
          <a:xfrm>
            <a:off x="0" y="5486400"/>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fontAlgn="t" hangingPunct="0"/>
            <a:r>
              <a:rPr lang="en-GB" altLang="it-IT" sz="1800">
                <a:solidFill>
                  <a:schemeClr val="bg1"/>
                </a:solidFill>
                <a:latin typeface="Verdana" panose="020B0604030504040204" pitchFamily="34" charset="0"/>
                <a:cs typeface="Times New Roman" panose="02020603050405020304" pitchFamily="18" charset="0"/>
              </a:rPr>
              <a:t>All the people were astonished and they wondered, "What is this? With what authority he preaches! He even orders evil spirits and they obey him!" And Jesus' fame spread throughout all the country of Galilee.</a:t>
            </a:r>
            <a:r>
              <a:rPr lang="en-GB" altLang="it-IT" sz="1800" i="1">
                <a:solidFill>
                  <a:schemeClr val="bg1"/>
                </a:solidFill>
                <a:latin typeface="Verdana" panose="020B0604030504040204" pitchFamily="34" charset="0"/>
                <a:cs typeface="Times New Roman" panose="02020603050405020304" pitchFamily="18" charset="0"/>
              </a:rPr>
              <a:t> (Mk 1: 27-28)</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3316" name="Picture 12" descr="C:\ARCHIVIO GENERALE\PRESENTAZIONI\in COSTRUZIONE\S.Scritture del 01.02\Taci 3.jpg">
            <a:extLst>
              <a:ext uri="{FF2B5EF4-FFF2-40B4-BE49-F238E27FC236}">
                <a16:creationId xmlns:a16="http://schemas.microsoft.com/office/drawing/2014/main" id="{320433C4-D132-89EB-0F82-34787DA1D571}"/>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752600" y="1671638"/>
            <a:ext cx="5638800" cy="383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4">
            <a:extLst>
              <a:ext uri="{FF2B5EF4-FFF2-40B4-BE49-F238E27FC236}">
                <a16:creationId xmlns:a16="http://schemas.microsoft.com/office/drawing/2014/main" id="{BA0748FE-1008-63E1-9CAD-14BC9F0FF941}"/>
              </a:ext>
            </a:extLst>
          </p:cNvPr>
          <p:cNvSpPr>
            <a:spLocks noChangeArrowheads="1"/>
          </p:cNvSpPr>
          <p:nvPr>
            <p:custDataLst>
              <p:tags r:id="rId1"/>
            </p:custDataLst>
          </p:nvPr>
        </p:nvSpPr>
        <p:spPr bwMode="auto">
          <a:xfrm>
            <a:off x="0" y="998538"/>
            <a:ext cx="3124200" cy="5859462"/>
          </a:xfrm>
          <a:prstGeom prst="rect">
            <a:avLst/>
          </a:prstGeom>
          <a:noFill/>
          <a:ln w="9525">
            <a:noFill/>
            <a:miter lim="800000"/>
          </a:ln>
        </p:spPr>
        <p:txBody>
          <a:bodyPr>
            <a:spAutoFit/>
          </a:bodyPr>
          <a:lstStyle/>
          <a:p>
            <a:pPr>
              <a:spcBef>
                <a:spcPct val="50000"/>
              </a:spcBef>
            </a:pPr>
            <a:r>
              <a:rPr lang="it-IT" altLang="it-IT" sz="1800">
                <a:solidFill>
                  <a:schemeClr val="tx1"/>
                </a:solidFill>
                <a:latin typeface="Arial" panose="020B0604020202020204" pitchFamily="34" charset="0"/>
                <a:cs typeface="Arial" panose="020B0604020202020204" pitchFamily="34" charset="0"/>
              </a:rPr>
              <a:t>La lettura e la meditazione delle sacre scritture domenicali,</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rgbClr val="7E002A"/>
                </a:solidFill>
                <a:latin typeface="Arial" panose="020B0604020202020204" pitchFamily="34" charset="0"/>
                <a:cs typeface="Arial" panose="020B0604020202020204" pitchFamily="34" charset="0"/>
              </a:rPr>
              <a:t>non sostituiscono</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chemeClr val="tx1"/>
                </a:solidFill>
                <a:latin typeface="Arial" panose="020B0604020202020204" pitchFamily="34" charset="0"/>
                <a:cs typeface="Arial" panose="020B0604020202020204" pitchFamily="34" charset="0"/>
              </a:rPr>
              <a:t>la Santa Messa, alla quale siamo tutti chiamati a rendere grazie e onore a Dio e chiedere perdono dei nostri peccati.   Nella liturgia eucaristica, </a:t>
            </a:r>
            <a:r>
              <a:rPr lang="it-IT" altLang="it-IT" sz="1800">
                <a:solidFill>
                  <a:srgbClr val="800000"/>
                </a:solidFill>
                <a:latin typeface="Arial" panose="020B0604020202020204" pitchFamily="34" charset="0"/>
                <a:cs typeface="Arial" panose="020B0604020202020204" pitchFamily="34" charset="0"/>
              </a:rPr>
              <a:t>Cristo attualizza il sacrificio della croce</a:t>
            </a:r>
            <a:r>
              <a:rPr lang="it-IT" altLang="it-IT" sz="1800">
                <a:solidFill>
                  <a:schemeClr val="tx1"/>
                </a:solidFill>
                <a:latin typeface="Arial" panose="020B060402020202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come tale, gradisce essere amato dai figli per loro </a:t>
            </a:r>
            <a:r>
              <a:rPr lang="it-IT" altLang="it-IT" sz="1800">
                <a:solidFill>
                  <a:srgbClr val="7E002A"/>
                </a:solidFill>
                <a:latin typeface="Arial" panose="020B0604020202020204" pitchFamily="34" charset="0"/>
                <a:cs typeface="Arial" panose="020B0604020202020204" pitchFamily="34" charset="0"/>
              </a:rPr>
              <a:t>libera scelta d’amore.</a:t>
            </a:r>
          </a:p>
        </p:txBody>
      </p:sp>
      <p:pic>
        <p:nvPicPr>
          <p:cNvPr id="14339" name="Picture 5" descr="C:\PHOTO ALBUM\Sacramenti\Eucaristia\Eucarestia di Rovigo.jpg">
            <a:extLst>
              <a:ext uri="{FF2B5EF4-FFF2-40B4-BE49-F238E27FC236}">
                <a16:creationId xmlns:a16="http://schemas.microsoft.com/office/drawing/2014/main" id="{3B55F67B-D4A3-17FB-AA5B-F3CACABFAB84}"/>
              </a:ext>
            </a:extLst>
          </p:cNvPr>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304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4340" name="Picture 6" descr="C:\PHOTO ALBUM\Sacramenti\Eucaristia\Eucaristia 22.bmp">
            <a:extLst>
              <a:ext uri="{FF2B5EF4-FFF2-40B4-BE49-F238E27FC236}">
                <a16:creationId xmlns:a16="http://schemas.microsoft.com/office/drawing/2014/main" id="{FBF5EEDF-8209-B6E5-72D5-4879261E381E}"/>
              </a:ext>
            </a:extLst>
          </p:cNvPr>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3429000" y="0"/>
            <a:ext cx="2078038"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4341" name="Picture 7" descr="C:\PHOTO ALBUM\Sacramenti\Eucaristia\Eucarestia di Rovigo.jpg">
            <a:extLst>
              <a:ext uri="{FF2B5EF4-FFF2-40B4-BE49-F238E27FC236}">
                <a16:creationId xmlns:a16="http://schemas.microsoft.com/office/drawing/2014/main" id="{0297F9E8-73F7-3501-5D05-1259E95F9436}"/>
              </a:ext>
            </a:extLst>
          </p:cNvPr>
          <p:cNvPicPr>
            <a:picLocks noChangeAspect="1" noChangeArrowheads="1"/>
          </p:cNvPicPr>
          <p:nvPr>
            <p:custDataLst>
              <p:tags r:id="rId4"/>
            </p:custDataLst>
          </p:nvPr>
        </p:nvPicPr>
        <p:blipFill>
          <a:blip r:embed="rId8">
            <a:extLst>
              <a:ext uri="{28A0092B-C50C-407E-A947-70E740481C1C}">
                <a14:useLocalDpi xmlns:a14="http://schemas.microsoft.com/office/drawing/2010/main" val="0"/>
              </a:ext>
            </a:extLst>
          </a:blip>
          <a:srcRect/>
          <a:stretch>
            <a:fillRect/>
          </a:stretch>
        </p:blipFill>
        <p:spPr bwMode="auto">
          <a:xfrm>
            <a:off x="6019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4342" name="Rectangle 8">
            <a:extLst>
              <a:ext uri="{FF2B5EF4-FFF2-40B4-BE49-F238E27FC236}">
                <a16:creationId xmlns:a16="http://schemas.microsoft.com/office/drawing/2014/main" id="{601B897A-B5B0-5F61-C79B-D0A849C7C83C}"/>
              </a:ext>
            </a:extLst>
          </p:cNvPr>
          <p:cNvSpPr>
            <a:spLocks noChangeArrowheads="1"/>
          </p:cNvSpPr>
          <p:nvPr>
            <p:custDataLst>
              <p:tags r:id="rId5"/>
            </p:custDataLst>
          </p:nvPr>
        </p:nvSpPr>
        <p:spPr bwMode="auto">
          <a:xfrm>
            <a:off x="5715000" y="998538"/>
            <a:ext cx="3429000" cy="585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r">
              <a:spcBef>
                <a:spcPct val="50000"/>
              </a:spcBef>
            </a:pPr>
            <a:r>
              <a:rPr lang="en-US" altLang="it-IT" sz="1800">
                <a:solidFill>
                  <a:schemeClr val="tx1"/>
                </a:solidFill>
                <a:latin typeface="Arial" panose="020B0604020202020204" pitchFamily="34" charset="0"/>
                <a:cs typeface="Arial" panose="020B0604020202020204" pitchFamily="34" charset="0"/>
              </a:rPr>
              <a:t>Reading and meditating on the Sacred Scriptures for Sundays</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rgbClr val="7E002A"/>
                </a:solidFill>
                <a:latin typeface="Arial" panose="020B0604020202020204" pitchFamily="34" charset="0"/>
                <a:cs typeface="Arial" panose="020B0604020202020204" pitchFamily="34" charset="0"/>
              </a:rPr>
              <a:t>does not substitute</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chemeClr val="tx1"/>
                </a:solidFill>
                <a:latin typeface="Arial" panose="020B0604020202020204" pitchFamily="34" charset="0"/>
                <a:cs typeface="Arial" panose="020B0604020202020204" pitchFamily="34" charset="0"/>
              </a:rPr>
              <a:t>the Holy Mass. We are called to take part in the Holy Mass to give thanks and honor God and to ask for forgiveness of our sins. In the Eucharistic liturgy, </a:t>
            </a:r>
            <a:r>
              <a:rPr lang="en-US" altLang="it-IT" sz="1800">
                <a:solidFill>
                  <a:srgbClr val="800000"/>
                </a:solidFill>
                <a:latin typeface="Arial" panose="020B0604020202020204" pitchFamily="34" charset="0"/>
                <a:cs typeface="Arial" panose="020B0604020202020204" pitchFamily="34" charset="0"/>
              </a:rPr>
              <a:t>Christ makes present the sacrifice of the cross</a:t>
            </a:r>
            <a:r>
              <a:rPr lang="en-US" altLang="it-IT" sz="1800">
                <a:solidFill>
                  <a:schemeClr val="tx1"/>
                </a:solidFill>
                <a:latin typeface="Arial" panose="020B0604020202020204" pitchFamily="34" charset="0"/>
                <a:cs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800">
                <a:solidFill>
                  <a:schemeClr val="tx1"/>
                </a:solidFill>
                <a:latin typeface="Arial" panose="020B0604020202020204" pitchFamily="34" charset="0"/>
                <a:cs typeface="Times New Roman" panose="02020603050405020304" pitchFamily="18" charset="0"/>
              </a:rPr>
              <a:t>God is a Father who does not force anyone to love him and praise him but, as such, like to be loved by children of their own          </a:t>
            </a:r>
            <a:r>
              <a:rPr lang="it-IT" altLang="it-IT" sz="1800">
                <a:solidFill>
                  <a:srgbClr val="7E002A"/>
                </a:solidFill>
                <a:latin typeface="Arial" panose="020B0604020202020204" pitchFamily="34" charset="0"/>
                <a:cs typeface="Times New Roman" panose="02020603050405020304" pitchFamily="18" charset="0"/>
              </a:rPr>
              <a:t>free choice of love.</a:t>
            </a:r>
            <a:r>
              <a:rPr lang="it-IT" altLang="it-IT" sz="1800">
                <a:solidFill>
                  <a:srgbClr val="FF0000"/>
                </a:solidFill>
                <a:latin typeface="Arial" panose="020B0604020202020204" pitchFamily="34" charset="0"/>
                <a:cs typeface="Times New Roman" panose="02020603050405020304" pitchFamily="18" charset="0"/>
              </a:rPr>
              <a:t> </a:t>
            </a:r>
          </a:p>
        </p:txBody>
      </p:sp>
      <p:pic>
        <p:nvPicPr>
          <p:cNvPr id="14343" name="Picture 10" descr="C:\PHOTO ALBUM\Sacramenti\Eucaristia\Holy Mass.jpg">
            <a:extLst>
              <a:ext uri="{FF2B5EF4-FFF2-40B4-BE49-F238E27FC236}">
                <a16:creationId xmlns:a16="http://schemas.microsoft.com/office/drawing/2014/main" id="{49C1D542-F129-AAB7-A879-2005C29F5C2D}"/>
              </a:ext>
            </a:extLst>
          </p:cNvPr>
          <p:cNvPicPr>
            <a:picLocks noChangeAspect="1" noChangeArrowheads="1"/>
          </p:cNvPicPr>
          <p:nvPr>
            <p:custDataLst>
              <p:tags r:id="rId6"/>
            </p:custDataLst>
          </p:nvPr>
        </p:nvPicPr>
        <p:blipFill>
          <a:blip r:embed="rId10">
            <a:extLst>
              <a:ext uri="{28A0092B-C50C-407E-A947-70E740481C1C}">
                <a14:useLocalDpi xmlns:a14="http://schemas.microsoft.com/office/drawing/2010/main" val="0"/>
              </a:ext>
            </a:extLst>
          </a:blip>
          <a:srcRect/>
          <a:stretch>
            <a:fillRect/>
          </a:stretch>
        </p:blipFill>
        <p:spPr bwMode="auto">
          <a:xfrm>
            <a:off x="3200400" y="2438400"/>
            <a:ext cx="2541588"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2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34">
            <a:extLst>
              <a:ext uri="{FF2B5EF4-FFF2-40B4-BE49-F238E27FC236}">
                <a16:creationId xmlns:a16="http://schemas.microsoft.com/office/drawing/2014/main" id="{D0D32D24-5889-B3EE-7E7C-905DBD484A6B}"/>
              </a:ext>
            </a:extLst>
          </p:cNvPr>
          <p:cNvSpPr>
            <a:spLocks noChangeArrowheads="1"/>
          </p:cNvSpPr>
          <p:nvPr>
            <p:custDataLst>
              <p:tags r:id="rId1"/>
            </p:custDataLst>
          </p:nvPr>
        </p:nvSpPr>
        <p:spPr bwMode="auto">
          <a:xfrm>
            <a:off x="2157532" y="261243"/>
            <a:ext cx="6948488" cy="923330"/>
          </a:xfrm>
          <a:prstGeom prst="rect">
            <a:avLst/>
          </a:prstGeom>
          <a:noFill/>
          <a:ln w="9525">
            <a:noFill/>
            <a:miter lim="800000"/>
          </a:ln>
        </p:spPr>
        <p:txBody>
          <a:bodyPr>
            <a:spAutoFit/>
          </a:bodyPr>
          <a:lstStyle/>
          <a:p>
            <a:pPr algn="ct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Sì, davvero il Signore è venuto “a rovinarci”                       </a:t>
            </a:r>
            <a:r>
              <a:rPr lang="it-IT" altLang="it-IT" sz="1800" i="1" dirty="0">
                <a:solidFill>
                  <a:srgbClr val="000000"/>
                </a:solidFill>
                <a:latin typeface="Verdana" panose="020B0604030504040204" pitchFamily="34" charset="0"/>
                <a:cs typeface="Arial" panose="020B0604020202020204" pitchFamily="34" charset="0"/>
              </a:rPr>
              <a:t>Mc 1, 21-28 </a:t>
            </a:r>
            <a:r>
              <a:rPr lang="it-IT" altLang="it-IT" sz="1800" b="1" i="1" dirty="0">
                <a:solidFill>
                  <a:srgbClr val="000000"/>
                </a:solidFill>
                <a:latin typeface="Verdana" panose="020B0604030504040204" pitchFamily="34" charset="0"/>
                <a:cs typeface="Arial" panose="020B0604020202020204" pitchFamily="34" charset="0"/>
              </a:rPr>
              <a:t>-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r>
              <a:rPr lang="it-IT" altLang="it-IT" sz="1800" i="1" dirty="0">
                <a:solidFill>
                  <a:srgbClr val="990033"/>
                </a:solidFill>
                <a:cs typeface="Arial" panose="020B0604020202020204" pitchFamily="34" charset="0"/>
              </a:rPr>
              <a:t> </a:t>
            </a:r>
            <a:endParaRPr lang="en-US" altLang="it-IT" sz="1800" i="1" dirty="0">
              <a:solidFill>
                <a:srgbClr val="990033"/>
              </a:solidFill>
              <a:cs typeface="Arial" panose="020B0604020202020204" pitchFamily="34" charset="0"/>
            </a:endParaRPr>
          </a:p>
          <a:p>
            <a:r>
              <a:rPr lang="it-IT" altLang="it-IT" sz="1800" i="1" dirty="0">
                <a:solidFill>
                  <a:srgbClr val="990033"/>
                </a:solidFill>
                <a:cs typeface="Arial" panose="020B0604020202020204" pitchFamily="34" charset="0"/>
              </a:rPr>
              <a:t>	 	   	</a:t>
            </a:r>
          </a:p>
        </p:txBody>
      </p:sp>
      <p:sp>
        <p:nvSpPr>
          <p:cNvPr id="15363" name="Rectangle 35">
            <a:extLst>
              <a:ext uri="{FF2B5EF4-FFF2-40B4-BE49-F238E27FC236}">
                <a16:creationId xmlns:a16="http://schemas.microsoft.com/office/drawing/2014/main" id="{51FA13BD-311D-1FB8-2607-7A735F206000}"/>
              </a:ext>
            </a:extLst>
          </p:cNvPr>
          <p:cNvSpPr>
            <a:spLocks noChangeArrowheads="1"/>
          </p:cNvSpPr>
          <p:nvPr>
            <p:custDataLst>
              <p:tags r:id="rId2"/>
            </p:custDataLst>
          </p:nvPr>
        </p:nvSpPr>
        <p:spPr bwMode="auto">
          <a:xfrm>
            <a:off x="0" y="1981200"/>
            <a:ext cx="9144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26628" name="Rectangle 36">
            <a:extLst>
              <a:ext uri="{FF2B5EF4-FFF2-40B4-BE49-F238E27FC236}">
                <a16:creationId xmlns:a16="http://schemas.microsoft.com/office/drawing/2014/main" id="{29765514-0145-0AEA-9EB1-9CF060368CFA}"/>
              </a:ext>
            </a:extLst>
          </p:cNvPr>
          <p:cNvSpPr>
            <a:spLocks noChangeArrowheads="1"/>
          </p:cNvSpPr>
          <p:nvPr>
            <p:custDataLst>
              <p:tags r:id="rId3"/>
            </p:custDataLst>
          </p:nvPr>
        </p:nvSpPr>
        <p:spPr bwMode="auto">
          <a:xfrm>
            <a:off x="0" y="2895600"/>
            <a:ext cx="9144000" cy="609600"/>
          </a:xfrm>
          <a:prstGeom prst="rect">
            <a:avLst/>
          </a:prstGeom>
          <a:noFill/>
          <a:ln w="9525">
            <a:noFill/>
            <a:miter lim="800000"/>
          </a:ln>
        </p:spPr>
        <p:txBody>
          <a:bodyPr>
            <a:spAutoFit/>
          </a:bodyPr>
          <a:lstStyle/>
          <a:p>
            <a:r>
              <a:rPr lang="it-IT" altLang="it-IT" sz="1000" b="1">
                <a:ln w="9525" cap="flat" cmpd="sng" algn="ctr">
                  <a:noFill/>
                  <a:prstDash val="solid"/>
                  <a:round/>
                  <a:headEnd type="none" w="med" len="med"/>
                  <a:tailEnd type="none" w="med" len="med"/>
                </a:ln>
                <a:solidFill>
                  <a:srgbClr val="000000"/>
                </a:solidFill>
                <a:latin typeface="Times New Roman" pitchFamily="18" charset="0"/>
                <a:ea typeface="Arial"/>
                <a:cs typeface="Arial" panose="020B0604020202020204" pitchFamily="34" charset="0"/>
                <a:sym typeface="Wingdings"/>
              </a:rPr>
              <a:t>                                                                            </a:t>
            </a:r>
          </a:p>
          <a:p>
            <a:pPr eaLnBrk="0" hangingPunct="0"/>
            <a:endParaRPr lang="it-IT" altLang="it-IT">
              <a:solidFill>
                <a:schemeClr val="tx1"/>
              </a:solidFill>
              <a:latin typeface="Times New Roman" pitchFamily="18" charset="0"/>
            </a:endParaRPr>
          </a:p>
        </p:txBody>
      </p:sp>
      <p:sp>
        <p:nvSpPr>
          <p:cNvPr id="15365" name="Rectangle 37">
            <a:extLst>
              <a:ext uri="{FF2B5EF4-FFF2-40B4-BE49-F238E27FC236}">
                <a16:creationId xmlns:a16="http://schemas.microsoft.com/office/drawing/2014/main" id="{F7262039-625C-7136-6069-9455B30016D3}"/>
              </a:ext>
            </a:extLst>
          </p:cNvPr>
          <p:cNvSpPr>
            <a:spLocks noChangeArrowheads="1"/>
          </p:cNvSpPr>
          <p:nvPr>
            <p:custDataLst>
              <p:tags r:id="rId4"/>
            </p:custDataLst>
          </p:nvPr>
        </p:nvSpPr>
        <p:spPr bwMode="auto">
          <a:xfrm>
            <a:off x="0" y="3505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sp>
        <p:nvSpPr>
          <p:cNvPr id="26630" name="Rectangle 38">
            <a:extLst>
              <a:ext uri="{FF2B5EF4-FFF2-40B4-BE49-F238E27FC236}">
                <a16:creationId xmlns:a16="http://schemas.microsoft.com/office/drawing/2014/main" id="{3832F536-D7C9-5323-AF60-498A6DA5BD4B}"/>
              </a:ext>
            </a:extLst>
          </p:cNvPr>
          <p:cNvSpPr>
            <a:spLocks noChangeArrowheads="1"/>
          </p:cNvSpPr>
          <p:nvPr>
            <p:custDataLst>
              <p:tags r:id="rId5"/>
            </p:custDataLst>
          </p:nvPr>
        </p:nvSpPr>
        <p:spPr bwMode="auto">
          <a:xfrm>
            <a:off x="0" y="1052736"/>
            <a:ext cx="9144000" cy="5909310"/>
          </a:xfrm>
          <a:prstGeom prst="rect">
            <a:avLst/>
          </a:prstGeom>
          <a:noFill/>
          <a:ln w="9525">
            <a:noFill/>
            <a:miter lim="800000"/>
          </a:ln>
        </p:spPr>
        <p:txBody>
          <a:bodyPr>
            <a:spAutoFit/>
          </a:bodyPr>
          <a:lstStyle/>
          <a:p>
            <a:pPr>
              <a:spcAft>
                <a:spcPts val="0"/>
              </a:spcAft>
            </a:pPr>
            <a:r>
              <a:rPr lang="it-IT" altLang="it-IT" sz="16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cs typeface="Times New Roman" panose="02020603050405020304" pitchFamily="18"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La gente si stupiva del suo insegnamento, come 	             quando nel deserto del sempre uguale ci si imbatte 			  nell'inaudito. Si stupiva, e l'ascolto si faceva disarmato. E il motivo: perché insegnava con autorità. </a:t>
            </a:r>
          </a:p>
          <a:p>
            <a:pPr>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Gesù è autorevole perché credibile, in lui messaggio e messaggero coincidono: dice ciò che è, ed è ciò che dice. Non recita un ruolo. Autorevole, alla lettera significa “che fa crescere”. Lui è accrescimento di vita, respiro grande, libero orizzonte. Non insegnava come gli scribi...Gli scribi sono intelligenti, hanno studiato, conoscono bene le Scritture, ma le ascoltano solo con la testa, in una lettura che non muove il cuore, non lo accende, non diventa pane e gesto. </a:t>
            </a:r>
          </a:p>
          <a:p>
            <a:pPr>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Molte volte anche noi siamo come degli scribi con noi stessi, ci basta accostare il Vangelo con la ragione, ci pare anche di averlo capito, spesso ci piace, ma l'esistenza non cambia. La fede non è sapere delle cose, ma farle diventare sangue e vita.</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Aft>
                <a:spcPts val="0"/>
              </a:spcAft>
            </a:pPr>
            <a:r>
              <a:rPr lang="it-IT" sz="12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p>
          <a:p>
            <a:pPr>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Gesù insegnava come chi ha autorità. Il mondo ha un disperato bisogno di maestri autorevoli. Ma noi chi ascoltiamo? Scegliamoli con cura i nostri maestri e con umiltà, camminando al passo di chi è andato più avanti? Da chi imparare? Da chi ci aiuta a crescere in sapienza e grazia, cioè nella capacità di stupore infinito. </a:t>
            </a:r>
            <a:endPar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5367" name="Rectangle 39">
            <a:extLst>
              <a:ext uri="{FF2B5EF4-FFF2-40B4-BE49-F238E27FC236}">
                <a16:creationId xmlns:a16="http://schemas.microsoft.com/office/drawing/2014/main" id="{9BE17C3C-C049-D4F2-F3B6-4C9389B5F3F2}"/>
              </a:ext>
            </a:extLst>
          </p:cNvPr>
          <p:cNvSpPr>
            <a:spLocks noChangeArrowheads="1"/>
          </p:cNvSpPr>
          <p:nvPr>
            <p:custDataLst>
              <p:tags r:id="rId6"/>
            </p:custDataLst>
          </p:nvPr>
        </p:nvSpPr>
        <p:spPr bwMode="auto">
          <a:xfrm>
            <a:off x="0" y="48768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pic>
        <p:nvPicPr>
          <p:cNvPr id="2" name="Immagine 1">
            <a:extLst>
              <a:ext uri="{FF2B5EF4-FFF2-40B4-BE49-F238E27FC236}">
                <a16:creationId xmlns:a16="http://schemas.microsoft.com/office/drawing/2014/main" id="{C2BF8A9D-6ECD-0B89-7562-796CC7F7B82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0922" y="116632"/>
            <a:ext cx="1788790" cy="1788790"/>
          </a:xfrm>
          <a:prstGeom prst="rect">
            <a:avLst/>
          </a:prstGeom>
        </p:spPr>
      </p:pic>
    </p:spTree>
  </p:cSld>
  <p:clrMapOvr>
    <a:masterClrMapping/>
  </p:clrMapOvr>
  <p:transition spd="med" advClick="0" advTm="78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5">
            <a:extLst>
              <a:ext uri="{FF2B5EF4-FFF2-40B4-BE49-F238E27FC236}">
                <a16:creationId xmlns:a16="http://schemas.microsoft.com/office/drawing/2014/main" id="{015C006F-74C0-9CD2-0D4F-3BCE58471739}"/>
              </a:ext>
            </a:extLst>
          </p:cNvPr>
          <p:cNvSpPr>
            <a:spLocks noChangeArrowheads="1"/>
          </p:cNvSpPr>
          <p:nvPr>
            <p:custDataLst>
              <p:tags r:id="rId1"/>
            </p:custDataLst>
          </p:nvPr>
        </p:nvSpPr>
        <p:spPr bwMode="auto">
          <a:xfrm>
            <a:off x="0" y="0"/>
            <a:ext cx="9144000" cy="7078926"/>
          </a:xfrm>
          <a:prstGeom prst="rect">
            <a:avLst/>
          </a:prstGeom>
          <a:noFill/>
          <a:ln w="9525">
            <a:noFill/>
            <a:miter lim="800000"/>
          </a:ln>
        </p:spPr>
        <p:txBody>
          <a:bodyPr>
            <a:spAutoFit/>
          </a:bodyPr>
          <a:lstStyle/>
          <a:p>
            <a:pPr>
              <a:lnSpc>
                <a:spcPct val="115000"/>
              </a:lnSpc>
              <a:spcAft>
                <a:spcPts val="0"/>
              </a:spcAft>
            </a:pP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Dobbiamo scegliere chi dona ali. I maestri veri non sono quelli che metteranno ulteriori lacci alla mia vita o nuovi paletti, ma quelli che mi daranno ulteriori ali, che mi permetteranno di trasformarle, le pettineranno, le allungheranno, le faranno forti. Mi daranno la capacità di volare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 Potente</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t>
            </a:r>
            <a:endParaRPr lang="it-IT"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pP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Nella sinagoga di Cafarnao ha luogo poi il primo miracolo. Un indemoniato sta pregando nella comunità, è un </a:t>
            </a:r>
            <a:r>
              <a:rPr lang="it-IT" sz="1800" dirty="0" err="1">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habituè</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del sabato. Ne aveva ascoltate di prediche... Si può passare tutta una vita andando ogni sabato in sinagoga, ogni domenica in chiesa, pregare e ascoltare la Parola, eppure mantenere dentro uno spirito malato, un'anima lontana che non si lascia raggiungere. </a:t>
            </a:r>
            <a:endParaRPr lang="it-IT"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pP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Si può vivere tutta una vita come cristiani della domenica senza farsi mai toccare dalla Parola di Dio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G. Piccolo</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senza che entri davvero a fare nuova la vita.</a:t>
            </a:r>
            <a:endParaRPr lang="it-IT"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pP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Belle e coinvolgenti le due domande che seguono: Che c'entri con noi, Gesù, con la nostra vita quotidiana? Tu sei nel rito della domenica, stai in chiesa, o nell'alto dei cieli; ma cosa c'entri tu con la nostra vita di tutti i giorni? Vuoi sapere se credi? Se questo ti cambia la vita. Sei venuto a rovinarci? La risposta è “sì!”: è venuto a rovinare le spade che diventano falci; è la rovina delle lance che diventano aratri, delle dure conchiglie che imprigionava la perla. «Mia dolce rovina»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D. M. Turoldo</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che rovini maschere e paure, e tutto ciò che rovina l'umano.</a:t>
            </a:r>
            <a:endParaRPr lang="it-IT"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it-IT" sz="1800" b="1"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cSld>
  <p:clrMapOvr>
    <a:masterClrMapping/>
  </p:clrMapOvr>
  <p:transition spd="med" advClick="0" advTm="9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8674" name="Rettangolo 4">
            <a:extLst>
              <a:ext uri="{FF2B5EF4-FFF2-40B4-BE49-F238E27FC236}">
                <a16:creationId xmlns:a16="http://schemas.microsoft.com/office/drawing/2014/main" id="{18F2FF68-6D6D-00A7-9DC8-59FF03542BBC}"/>
              </a:ext>
            </a:extLst>
          </p:cNvPr>
          <p:cNvSpPr>
            <a:spLocks noChangeArrowheads="1"/>
          </p:cNvSpPr>
          <p:nvPr>
            <p:custDataLst>
              <p:tags r:id="rId1"/>
            </p:custDataLst>
          </p:nvPr>
        </p:nvSpPr>
        <p:spPr bwMode="auto">
          <a:xfrm>
            <a:off x="0" y="0"/>
            <a:ext cx="9144000" cy="2893100"/>
          </a:xfrm>
          <a:prstGeom prst="rect">
            <a:avLst/>
          </a:prstGeom>
          <a:noFill/>
          <a:ln w="9525">
            <a:noFill/>
            <a:miter lim="800000"/>
          </a:ln>
        </p:spPr>
        <p:txBody>
          <a:bodyPr>
            <a:spAutoFit/>
          </a:bodyPr>
          <a:lstStyle/>
          <a:p>
            <a:pPr algn="ctr" eaLnBrk="0" hangingPunct="0"/>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2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200" dirty="0">
                <a:solidFill>
                  <a:srgbClr val="FF0000"/>
                </a:solidFill>
                <a:latin typeface="Verdana" panose="020B0604030504040204" pitchFamily="34" charset="0"/>
                <a:cs typeface="Times New Roman" panose="02020603050405020304" pitchFamily="18" charset="0"/>
              </a:rPr>
              <a:t> </a:t>
            </a:r>
            <a:r>
              <a:rPr lang="it-IT" altLang="it-IT" sz="1400" dirty="0">
                <a:solidFill>
                  <a:srgbClr val="FF0000"/>
                </a:solidFill>
                <a:latin typeface="Verdana" panose="020B0604030504040204" pitchFamily="34" charset="0"/>
                <a:cs typeface="Times New Roman" panose="02020603050405020304" pitchFamily="18" charset="0"/>
              </a:rPr>
              <a:t>(</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endParaRPr lang="it-IT" altLang="it-IT" sz="1400" dirty="0"/>
          </a:p>
        </p:txBody>
      </p:sp>
      <p:sp>
        <p:nvSpPr>
          <p:cNvPr id="17411" name="Rettangolo 5">
            <a:extLst>
              <a:ext uri="{FF2B5EF4-FFF2-40B4-BE49-F238E27FC236}">
                <a16:creationId xmlns:a16="http://schemas.microsoft.com/office/drawing/2014/main" id="{588554BE-833A-63FA-3200-DAF53FEAA752}"/>
              </a:ext>
            </a:extLst>
          </p:cNvPr>
          <p:cNvSpPr>
            <a:spLocks noChangeArrowheads="1"/>
          </p:cNvSpPr>
          <p:nvPr>
            <p:custDataLst>
              <p:tags r:id="rId2"/>
            </p:custDataLst>
          </p:nvPr>
        </p:nvSpPr>
        <p:spPr bwMode="auto">
          <a:xfrm>
            <a:off x="0" y="3965575"/>
            <a:ext cx="9144000"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en-GB" altLang="it-IT" sz="1400" i="1" dirty="0">
                <a:solidFill>
                  <a:srgbClr val="000080"/>
                </a:solidFill>
                <a:latin typeface="Verdana" panose="020B0604030504040204" pitchFamily="34" charset="0"/>
                <a:cs typeface="Arial" panose="020B0604020202020204" pitchFamily="34" charset="0"/>
              </a:rPr>
              <a:t>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INSTAGRAM, 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200" dirty="0">
                <a:solidFill>
                  <a:srgbClr val="FF0000"/>
                </a:solidFill>
                <a:latin typeface="Verdana" panose="020B0604030504040204" pitchFamily="34" charset="0"/>
                <a:cs typeface="Times New Roman" panose="02020603050405020304" pitchFamily="18" charset="0"/>
              </a:rPr>
              <a:t> </a:t>
            </a:r>
            <a:r>
              <a:rPr lang="en-GB" altLang="it-IT" sz="1400" dirty="0">
                <a:solidFill>
                  <a:srgbClr val="FF0000"/>
                </a:solidFill>
                <a:latin typeface="Verdana" panose="020B0604030504040204" pitchFamily="34" charset="0"/>
                <a:cs typeface="Times New Roman" panose="02020603050405020304" pitchFamily="18" charset="0"/>
              </a:rPr>
              <a:t>(</a:t>
            </a:r>
            <a:r>
              <a:rPr lang="en-GB" altLang="it-IT" sz="1400" i="1" dirty="0">
                <a:solidFill>
                  <a:srgbClr val="FF0000"/>
                </a:solidFill>
                <a:latin typeface="Verdana" panose="020B0604030504040204" pitchFamily="34" charset="0"/>
                <a:cs typeface="Times New Roman" panose="02020603050405020304" pitchFamily="18" charset="0"/>
              </a:rPr>
              <a:t>Mk 16, 15</a:t>
            </a:r>
            <a:r>
              <a:rPr lang="en-GB" altLang="it-IT" sz="1400" dirty="0">
                <a:solidFill>
                  <a:srgbClr val="FF0000"/>
                </a:solidFill>
                <a:latin typeface="Verdana" panose="020B0604030504040204" pitchFamily="34" charset="0"/>
                <a:cs typeface="Times New Roman" panose="02020603050405020304" pitchFamily="18" charset="0"/>
              </a:rPr>
              <a:t>)</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dirty="0"/>
          </a:p>
        </p:txBody>
      </p:sp>
      <p:pic>
        <p:nvPicPr>
          <p:cNvPr id="17415" name="Picture 7">
            <a:extLst>
              <a:ext uri="{FF2B5EF4-FFF2-40B4-BE49-F238E27FC236}">
                <a16:creationId xmlns:a16="http://schemas.microsoft.com/office/drawing/2014/main" id="{729C6031-5856-7C26-5F97-AA461262AC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2814638"/>
            <a:ext cx="5638800" cy="12239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18434" name="Rectangle 5">
            <a:extLst>
              <a:ext uri="{FF2B5EF4-FFF2-40B4-BE49-F238E27FC236}">
                <a16:creationId xmlns:a16="http://schemas.microsoft.com/office/drawing/2014/main" id="{51EADDD8-023B-7BA3-41F7-7A160978B60A}"/>
              </a:ext>
            </a:extLst>
          </p:cNvPr>
          <p:cNvSpPr>
            <a:spLocks noChangeArrowheads="1"/>
          </p:cNvSpPr>
          <p:nvPr>
            <p:custDataLst>
              <p:tags r:id="rId1"/>
            </p:custDataLst>
          </p:nvPr>
        </p:nvSpPr>
        <p:spPr bwMode="auto">
          <a:xfrm>
            <a:off x="0" y="3132138"/>
            <a:ext cx="9144000" cy="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sp>
        <p:nvSpPr>
          <p:cNvPr id="18435" name="Rectangle 7">
            <a:extLst>
              <a:ext uri="{FF2B5EF4-FFF2-40B4-BE49-F238E27FC236}">
                <a16:creationId xmlns:a16="http://schemas.microsoft.com/office/drawing/2014/main" id="{F2D96EA3-490F-0F99-8DE6-95D515798F09}"/>
              </a:ext>
            </a:extLst>
          </p:cNvPr>
          <p:cNvSpPr>
            <a:spLocks noChangeArrowheads="1"/>
          </p:cNvSpPr>
          <p:nvPr>
            <p:custDataLst>
              <p:tags r:id="rId2"/>
            </p:custDataLst>
          </p:nvPr>
        </p:nvSpPr>
        <p:spPr bwMode="auto">
          <a:xfrm>
            <a:off x="1573088" y="261619"/>
            <a:ext cx="73914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fontAlgn="t"/>
            <a:r>
              <a:rPr lang="it-IT" sz="1800" b="1"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       Yes, the Lord </a:t>
            </a:r>
            <a:r>
              <a:rPr lang="it-IT" sz="1800" b="1" dirty="0" err="1">
                <a:solidFill>
                  <a:srgbClr val="000000"/>
                </a:solidFill>
                <a:effectLst/>
                <a:latin typeface="Verdana" panose="020B0604030504040204" pitchFamily="34" charset="0"/>
                <a:ea typeface="Times New Roman" panose="02020603050405020304" pitchFamily="18" charset="0"/>
                <a:cs typeface="Arial" panose="020B0604020202020204" pitchFamily="34" charset="0"/>
              </a:rPr>
              <a:t>truly</a:t>
            </a:r>
            <a:r>
              <a:rPr lang="it-IT" sz="1800" b="1"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 </a:t>
            </a:r>
            <a:r>
              <a:rPr lang="it-IT" sz="1800" b="1" dirty="0" err="1">
                <a:solidFill>
                  <a:srgbClr val="000000"/>
                </a:solidFill>
                <a:effectLst/>
                <a:latin typeface="Verdana" panose="020B0604030504040204" pitchFamily="34" charset="0"/>
                <a:ea typeface="Times New Roman" panose="02020603050405020304" pitchFamily="18" charset="0"/>
                <a:cs typeface="Arial" panose="020B0604020202020204" pitchFamily="34" charset="0"/>
              </a:rPr>
              <a:t>came</a:t>
            </a:r>
            <a:r>
              <a:rPr lang="it-IT" sz="1800" b="1"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 "to </a:t>
            </a:r>
            <a:r>
              <a:rPr lang="it-IT" sz="1800" b="1" dirty="0" err="1">
                <a:solidFill>
                  <a:srgbClr val="000000"/>
                </a:solidFill>
                <a:effectLst/>
                <a:latin typeface="Verdana" panose="020B0604030504040204" pitchFamily="34" charset="0"/>
                <a:ea typeface="Times New Roman" panose="02020603050405020304" pitchFamily="18" charset="0"/>
                <a:cs typeface="Arial" panose="020B0604020202020204" pitchFamily="34" charset="0"/>
              </a:rPr>
              <a:t>ruin</a:t>
            </a:r>
            <a:r>
              <a:rPr lang="it-IT" sz="1800" b="1"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 </a:t>
            </a:r>
            <a:r>
              <a:rPr lang="it-IT" sz="1800" b="1" dirty="0" err="1">
                <a:solidFill>
                  <a:srgbClr val="000000"/>
                </a:solidFill>
                <a:effectLst/>
                <a:latin typeface="Verdana" panose="020B0604030504040204" pitchFamily="34" charset="0"/>
                <a:ea typeface="Times New Roman" panose="02020603050405020304" pitchFamily="18" charset="0"/>
                <a:cs typeface="Arial" panose="020B0604020202020204" pitchFamily="34" charset="0"/>
              </a:rPr>
              <a:t>us</a:t>
            </a:r>
            <a:r>
              <a:rPr lang="it-IT" sz="1800" b="1"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                              </a:t>
            </a:r>
            <a:r>
              <a:rPr lang="it-IT" sz="1600" dirty="0" err="1">
                <a:solidFill>
                  <a:srgbClr val="000000"/>
                </a:solidFill>
                <a:effectLst/>
                <a:latin typeface="Verdana" panose="020B0604030504040204" pitchFamily="34" charset="0"/>
                <a:ea typeface="Times New Roman" panose="02020603050405020304" pitchFamily="18" charset="0"/>
                <a:cs typeface="Arial" panose="020B0604020202020204" pitchFamily="34" charset="0"/>
              </a:rPr>
              <a:t>Mk</a:t>
            </a:r>
            <a:r>
              <a:rPr lang="it-IT" sz="1600" b="1"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 </a:t>
            </a:r>
            <a:r>
              <a:rPr lang="it-IT" altLang="it-IT" sz="1600" i="1" dirty="0">
                <a:solidFill>
                  <a:srgbClr val="000000"/>
                </a:solidFill>
                <a:latin typeface="Verdana" panose="020B0604030504040204" pitchFamily="34" charset="0"/>
                <a:cs typeface="Times New Roman" panose="02020603050405020304" pitchFamily="18" charset="0"/>
              </a:rPr>
              <a:t>1: 21-28 </a:t>
            </a:r>
            <a:r>
              <a:rPr lang="it-IT" altLang="it-IT" sz="1800" b="1" i="1" dirty="0">
                <a:solidFill>
                  <a:srgbClr val="000000"/>
                </a:solidFill>
                <a:latin typeface="Verdana" panose="020B0604030504040204" pitchFamily="34" charset="0"/>
                <a:cs typeface="Times New Roman" panose="02020603050405020304" pitchFamily="18" charset="0"/>
              </a:rPr>
              <a:t>- </a:t>
            </a:r>
            <a:r>
              <a:rPr lang="it-IT" altLang="it-IT" sz="1600" i="1" dirty="0" err="1">
                <a:solidFill>
                  <a:srgbClr val="990033"/>
                </a:solidFill>
                <a:cs typeface="Arial" panose="020B0604020202020204" pitchFamily="34" charset="0"/>
              </a:rPr>
              <a:t>Commentary</a:t>
            </a:r>
            <a:r>
              <a:rPr lang="it-IT" altLang="it-IT" sz="1600" i="1" dirty="0">
                <a:solidFill>
                  <a:srgbClr val="990033"/>
                </a:solidFill>
                <a:cs typeface="Arial" panose="020B0604020202020204" pitchFamily="34" charset="0"/>
              </a:rPr>
              <a:t> by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 </a:t>
            </a:r>
          </a:p>
          <a:p>
            <a:pPr algn="ctr" fontAlgn="t"/>
            <a:r>
              <a:rPr lang="it-IT" altLang="it-IT" sz="1600" b="1" dirty="0" err="1">
                <a:solidFill>
                  <a:srgbClr val="000000"/>
                </a:solidFill>
                <a:latin typeface="Courier New" panose="02070309020205020404" pitchFamily="49" charset="0"/>
                <a:cs typeface="Arial" panose="020B0604020202020204" pitchFamily="34" charset="0"/>
              </a:rPr>
              <a:t>Translated</a:t>
            </a:r>
            <a:r>
              <a:rPr lang="it-IT" altLang="it-IT" sz="1600" b="1" dirty="0">
                <a:solidFill>
                  <a:srgbClr val="000000"/>
                </a:solidFill>
                <a:latin typeface="Courier New" panose="02070309020205020404" pitchFamily="49" charset="0"/>
                <a:cs typeface="Arial" panose="020B0604020202020204" pitchFamily="34" charset="0"/>
              </a:rPr>
              <a:t> by Simone Parenti</a:t>
            </a:r>
          </a:p>
        </p:txBody>
      </p:sp>
      <p:sp>
        <p:nvSpPr>
          <p:cNvPr id="18436" name="Rectangle 9">
            <a:extLst>
              <a:ext uri="{FF2B5EF4-FFF2-40B4-BE49-F238E27FC236}">
                <a16:creationId xmlns:a16="http://schemas.microsoft.com/office/drawing/2014/main" id="{DE5DC52E-CCCE-6BBF-65FE-CCEF7D9E7B7F}"/>
              </a:ext>
            </a:extLst>
          </p:cNvPr>
          <p:cNvSpPr>
            <a:spLocks noChangeArrowheads="1"/>
          </p:cNvSpPr>
          <p:nvPr>
            <p:custDataLst>
              <p:tags r:id="rId3"/>
            </p:custDataLst>
          </p:nvPr>
        </p:nvSpPr>
        <p:spPr bwMode="auto">
          <a:xfrm>
            <a:off x="0" y="2151063"/>
            <a:ext cx="9144000" cy="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sp>
        <p:nvSpPr>
          <p:cNvPr id="29701" name="Rectangle 23">
            <a:extLst>
              <a:ext uri="{FF2B5EF4-FFF2-40B4-BE49-F238E27FC236}">
                <a16:creationId xmlns:a16="http://schemas.microsoft.com/office/drawing/2014/main" id="{6F791040-6B1F-4E50-AECE-7887F7C3A6C2}"/>
              </a:ext>
            </a:extLst>
          </p:cNvPr>
          <p:cNvSpPr>
            <a:spLocks noChangeArrowheads="1"/>
          </p:cNvSpPr>
          <p:nvPr>
            <p:custDataLst>
              <p:tags r:id="rId4"/>
            </p:custDataLst>
          </p:nvPr>
        </p:nvSpPr>
        <p:spPr bwMode="auto">
          <a:xfrm>
            <a:off x="0" y="1191278"/>
            <a:ext cx="9144000" cy="5632311"/>
          </a:xfrm>
          <a:prstGeom prst="rect">
            <a:avLst/>
          </a:prstGeom>
          <a:noFill/>
          <a:ln w="9525">
            <a:noFill/>
            <a:miter lim="800000"/>
          </a:ln>
        </p:spPr>
        <p:txBody>
          <a:bodyPr>
            <a:spAutoFit/>
          </a:bodyPr>
          <a:lstStyle/>
          <a:p>
            <a:pPr>
              <a:spcAft>
                <a:spcPts val="0"/>
              </a:spcAft>
            </a:pPr>
            <a:r>
              <a:rPr lang="it-IT" altLang="it-IT" sz="1800" dirty="0">
                <a:solidFill>
                  <a:srgbClr val="000000"/>
                </a:solidFill>
                <a:latin typeface="Verdana" panose="020B0604030504040204" pitchFamily="34" charset="0"/>
                <a:cs typeface="Helvetica" panose="020B0604020202020204" pitchFamily="34" charset="0"/>
              </a:rPr>
              <a:t>   	    	</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People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were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amazed</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by His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teaching</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like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when</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in the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desert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of the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always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same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you</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come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across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unheard</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of. He was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amazed</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and the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listening</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became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disarmed</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And the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reason</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because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taught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with authority. Jesus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is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authoritative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because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is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credible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in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Him</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both</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message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and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messenger</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coincide: 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says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what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is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and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it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is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what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says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doesn't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play a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role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p>
          <a:p>
            <a:pPr>
              <a:spcAft>
                <a:spcPts val="0"/>
              </a:spcAft>
            </a:pPr>
            <a:r>
              <a:rPr lang="it-IT" sz="1800" dirty="0">
                <a:solidFill>
                  <a:srgbClr val="000000"/>
                </a:solidFill>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Authoritative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literally</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means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that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makes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you</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grow</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is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growth</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of life,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great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breath</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free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horizon</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did</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not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teach</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like the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scribes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 The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scribes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are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intelligent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they</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have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studied</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they</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know the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Scriptures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well</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but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they</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listen</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to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them</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only</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with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their</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heads, in a reading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that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does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not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move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heart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does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not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ignite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it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does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not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become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bread and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gesture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Aft>
                <a:spcPts val="0"/>
              </a:spcAft>
            </a:pP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Many</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times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we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too</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are like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scribes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with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ourselves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we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just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need</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to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approach</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the Gospel with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reason</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we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even</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seem</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to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have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understood</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it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we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often</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like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it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but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existence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does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not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change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Faith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is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not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knowing</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things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but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making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them</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become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blood</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and life.</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Aft>
                <a:spcPts val="0"/>
              </a:spcAft>
            </a:pPr>
            <a:r>
              <a:rPr lang="it-IT" sz="1800" dirty="0">
                <a:solidFill>
                  <a:srgbClr val="000000"/>
                </a:solidFill>
                <a:effectLst/>
                <a:latin typeface="Verdana" panose="020B0604030504040204" pitchFamily="34" charset="0"/>
                <a:ea typeface="Verdana" panose="020B0604030504040204" pitchFamily="34" charset="0"/>
              </a:rPr>
              <a:t>    Jesus </a:t>
            </a:r>
            <a:r>
              <a:rPr lang="it-IT" sz="1800" dirty="0" err="1">
                <a:solidFill>
                  <a:srgbClr val="000000"/>
                </a:solidFill>
                <a:effectLst/>
                <a:latin typeface="Verdana" panose="020B0604030504040204" pitchFamily="34" charset="0"/>
                <a:ea typeface="Verdana" panose="020B0604030504040204" pitchFamily="34" charset="0"/>
              </a:rPr>
              <a:t>taught</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as</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someone</a:t>
            </a:r>
            <a:r>
              <a:rPr lang="it-IT" sz="1800" dirty="0">
                <a:solidFill>
                  <a:srgbClr val="000000"/>
                </a:solidFill>
                <a:effectLst/>
                <a:latin typeface="Verdana" panose="020B0604030504040204" pitchFamily="34" charset="0"/>
                <a:ea typeface="Verdana" panose="020B0604030504040204" pitchFamily="34" charset="0"/>
              </a:rPr>
              <a:t> in authority. The world </a:t>
            </a:r>
            <a:r>
              <a:rPr lang="it-IT" sz="1800" dirty="0" err="1">
                <a:solidFill>
                  <a:srgbClr val="000000"/>
                </a:solidFill>
                <a:effectLst/>
                <a:latin typeface="Verdana" panose="020B0604030504040204" pitchFamily="34" charset="0"/>
                <a:ea typeface="Verdana" panose="020B0604030504040204" pitchFamily="34" charset="0"/>
              </a:rPr>
              <a:t>desperately</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needs</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authoritative</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teachers</a:t>
            </a:r>
            <a:r>
              <a:rPr lang="it-IT" sz="1800" dirty="0">
                <a:solidFill>
                  <a:srgbClr val="000000"/>
                </a:solidFill>
                <a:effectLst/>
                <a:latin typeface="Verdana" panose="020B0604030504040204" pitchFamily="34" charset="0"/>
                <a:ea typeface="Verdana" panose="020B0604030504040204" pitchFamily="34" charset="0"/>
              </a:rPr>
              <a:t>. But who do </a:t>
            </a:r>
            <a:r>
              <a:rPr lang="it-IT" sz="1800" dirty="0" err="1">
                <a:solidFill>
                  <a:srgbClr val="000000"/>
                </a:solidFill>
                <a:effectLst/>
                <a:latin typeface="Verdana" panose="020B0604030504040204" pitchFamily="34" charset="0"/>
                <a:ea typeface="Verdana" panose="020B0604030504040204" pitchFamily="34" charset="0"/>
              </a:rPr>
              <a:t>we</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listen</a:t>
            </a:r>
            <a:r>
              <a:rPr lang="it-IT" sz="1800" dirty="0">
                <a:solidFill>
                  <a:srgbClr val="000000"/>
                </a:solidFill>
                <a:effectLst/>
                <a:latin typeface="Verdana" panose="020B0604030504040204" pitchFamily="34" charset="0"/>
                <a:ea typeface="Verdana" panose="020B0604030504040204" pitchFamily="34" charset="0"/>
              </a:rPr>
              <a:t> to? </a:t>
            </a:r>
            <a:r>
              <a:rPr lang="it-IT" sz="1800" dirty="0" err="1">
                <a:solidFill>
                  <a:srgbClr val="000000"/>
                </a:solidFill>
                <a:effectLst/>
                <a:latin typeface="Verdana" panose="020B0604030504040204" pitchFamily="34" charset="0"/>
                <a:ea typeface="Verdana" panose="020B0604030504040204" pitchFamily="34" charset="0"/>
              </a:rPr>
              <a:t>Let</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us</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choose</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our</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teachers</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carefully</a:t>
            </a:r>
            <a:r>
              <a:rPr lang="it-IT" sz="1800" dirty="0">
                <a:solidFill>
                  <a:srgbClr val="000000"/>
                </a:solidFill>
                <a:effectLst/>
                <a:latin typeface="Verdana" panose="020B0604030504040204" pitchFamily="34" charset="0"/>
                <a:ea typeface="Verdana" panose="020B0604030504040204" pitchFamily="34" charset="0"/>
              </a:rPr>
              <a:t> and with </a:t>
            </a:r>
            <a:r>
              <a:rPr lang="it-IT" sz="1800" dirty="0" err="1">
                <a:solidFill>
                  <a:srgbClr val="000000"/>
                </a:solidFill>
                <a:effectLst/>
                <a:latin typeface="Verdana" panose="020B0604030504040204" pitchFamily="34" charset="0"/>
                <a:ea typeface="Verdana" panose="020B0604030504040204" pitchFamily="34" charset="0"/>
              </a:rPr>
              <a:t>humility</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walking</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at</a:t>
            </a:r>
            <a:r>
              <a:rPr lang="it-IT" sz="1800" dirty="0">
                <a:solidFill>
                  <a:srgbClr val="000000"/>
                </a:solidFill>
                <a:effectLst/>
                <a:latin typeface="Verdana" panose="020B0604030504040204" pitchFamily="34" charset="0"/>
                <a:ea typeface="Verdana" panose="020B0604030504040204" pitchFamily="34" charset="0"/>
              </a:rPr>
              <a:t> the pace of </a:t>
            </a:r>
            <a:r>
              <a:rPr lang="it-IT" sz="1800" dirty="0" err="1">
                <a:solidFill>
                  <a:srgbClr val="000000"/>
                </a:solidFill>
                <a:effectLst/>
                <a:latin typeface="Verdana" panose="020B0604030504040204" pitchFamily="34" charset="0"/>
                <a:ea typeface="Verdana" panose="020B0604030504040204" pitchFamily="34" charset="0"/>
              </a:rPr>
              <a:t>those</a:t>
            </a:r>
            <a:r>
              <a:rPr lang="it-IT" sz="1800" dirty="0">
                <a:solidFill>
                  <a:srgbClr val="000000"/>
                </a:solidFill>
                <a:effectLst/>
                <a:latin typeface="Verdana" panose="020B0604030504040204" pitchFamily="34" charset="0"/>
                <a:ea typeface="Verdana" panose="020B0604030504040204" pitchFamily="34" charset="0"/>
              </a:rPr>
              <a:t> who </a:t>
            </a:r>
            <a:r>
              <a:rPr lang="it-IT" sz="1800" dirty="0" err="1">
                <a:solidFill>
                  <a:srgbClr val="000000"/>
                </a:solidFill>
                <a:effectLst/>
                <a:latin typeface="Verdana" panose="020B0604030504040204" pitchFamily="34" charset="0"/>
                <a:ea typeface="Verdana" panose="020B0604030504040204" pitchFamily="34" charset="0"/>
              </a:rPr>
              <a:t>have</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gone</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further</a:t>
            </a:r>
            <a:r>
              <a:rPr lang="it-IT" sz="1800" dirty="0">
                <a:solidFill>
                  <a:srgbClr val="000000"/>
                </a:solidFill>
                <a:effectLst/>
                <a:latin typeface="Verdana" panose="020B0604030504040204" pitchFamily="34" charset="0"/>
                <a:ea typeface="Verdana" panose="020B0604030504040204" pitchFamily="34" charset="0"/>
              </a:rPr>
              <a:t>? Who to </a:t>
            </a:r>
            <a:r>
              <a:rPr lang="it-IT" sz="1800" dirty="0" err="1">
                <a:solidFill>
                  <a:srgbClr val="000000"/>
                </a:solidFill>
                <a:effectLst/>
                <a:latin typeface="Verdana" panose="020B0604030504040204" pitchFamily="34" charset="0"/>
                <a:ea typeface="Verdana" panose="020B0604030504040204" pitchFamily="34" charset="0"/>
              </a:rPr>
              <a:t>learn</a:t>
            </a:r>
            <a:r>
              <a:rPr lang="it-IT" sz="1800" dirty="0">
                <a:solidFill>
                  <a:srgbClr val="000000"/>
                </a:solidFill>
                <a:effectLst/>
                <a:latin typeface="Verdana" panose="020B0604030504040204" pitchFamily="34" charset="0"/>
                <a:ea typeface="Verdana" panose="020B0604030504040204" pitchFamily="34" charset="0"/>
              </a:rPr>
              <a:t> from? From </a:t>
            </a:r>
            <a:r>
              <a:rPr lang="it-IT" sz="1800" dirty="0" err="1">
                <a:solidFill>
                  <a:srgbClr val="000000"/>
                </a:solidFill>
                <a:effectLst/>
                <a:latin typeface="Verdana" panose="020B0604030504040204" pitchFamily="34" charset="0"/>
                <a:ea typeface="Verdana" panose="020B0604030504040204" pitchFamily="34" charset="0"/>
              </a:rPr>
              <a:t>those</a:t>
            </a:r>
            <a:r>
              <a:rPr lang="it-IT" sz="1800" dirty="0">
                <a:solidFill>
                  <a:srgbClr val="000000"/>
                </a:solidFill>
                <a:effectLst/>
                <a:latin typeface="Verdana" panose="020B0604030504040204" pitchFamily="34" charset="0"/>
                <a:ea typeface="Verdana" panose="020B0604030504040204" pitchFamily="34" charset="0"/>
              </a:rPr>
              <a:t> who help </a:t>
            </a:r>
            <a:r>
              <a:rPr lang="it-IT" sz="1800" dirty="0" err="1">
                <a:solidFill>
                  <a:srgbClr val="000000"/>
                </a:solidFill>
                <a:effectLst/>
                <a:latin typeface="Verdana" panose="020B0604030504040204" pitchFamily="34" charset="0"/>
                <a:ea typeface="Verdana" panose="020B0604030504040204" pitchFamily="34" charset="0"/>
              </a:rPr>
              <a:t>us</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grow</a:t>
            </a:r>
            <a:r>
              <a:rPr lang="it-IT" sz="1800" dirty="0">
                <a:solidFill>
                  <a:srgbClr val="000000"/>
                </a:solidFill>
                <a:effectLst/>
                <a:latin typeface="Verdana" panose="020B0604030504040204" pitchFamily="34" charset="0"/>
                <a:ea typeface="Verdana" panose="020B0604030504040204" pitchFamily="34" charset="0"/>
              </a:rPr>
              <a:t> in </a:t>
            </a:r>
            <a:r>
              <a:rPr lang="it-IT" sz="1800" dirty="0" err="1">
                <a:solidFill>
                  <a:srgbClr val="000000"/>
                </a:solidFill>
                <a:effectLst/>
                <a:latin typeface="Verdana" panose="020B0604030504040204" pitchFamily="34" charset="0"/>
                <a:ea typeface="Verdana" panose="020B0604030504040204" pitchFamily="34" charset="0"/>
              </a:rPr>
              <a:t>wisdom</a:t>
            </a:r>
            <a:r>
              <a:rPr lang="it-IT" sz="1800" dirty="0">
                <a:solidFill>
                  <a:srgbClr val="000000"/>
                </a:solidFill>
                <a:effectLst/>
                <a:latin typeface="Verdana" panose="020B0604030504040204" pitchFamily="34" charset="0"/>
                <a:ea typeface="Verdana" panose="020B0604030504040204" pitchFamily="34" charset="0"/>
              </a:rPr>
              <a:t> and </a:t>
            </a:r>
            <a:r>
              <a:rPr lang="it-IT" sz="1800" dirty="0" err="1">
                <a:solidFill>
                  <a:srgbClr val="000000"/>
                </a:solidFill>
                <a:effectLst/>
                <a:latin typeface="Verdana" panose="020B0604030504040204" pitchFamily="34" charset="0"/>
                <a:ea typeface="Verdana" panose="020B0604030504040204" pitchFamily="34" charset="0"/>
              </a:rPr>
              <a:t>grace</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that</a:t>
            </a:r>
            <a:r>
              <a:rPr lang="it-IT" sz="1800" dirty="0">
                <a:solidFill>
                  <a:srgbClr val="000000"/>
                </a:solidFill>
                <a:effectLst/>
                <a:latin typeface="Verdana" panose="020B0604030504040204" pitchFamily="34" charset="0"/>
                <a:ea typeface="Verdana" panose="020B0604030504040204" pitchFamily="34" charset="0"/>
              </a:rPr>
              <a:t> </a:t>
            </a:r>
            <a:r>
              <a:rPr lang="it-IT" sz="1800" dirty="0" err="1">
                <a:solidFill>
                  <a:srgbClr val="000000"/>
                </a:solidFill>
                <a:effectLst/>
                <a:latin typeface="Verdana" panose="020B0604030504040204" pitchFamily="34" charset="0"/>
                <a:ea typeface="Verdana" panose="020B0604030504040204" pitchFamily="34" charset="0"/>
              </a:rPr>
              <a:t>is</a:t>
            </a:r>
            <a:r>
              <a:rPr lang="it-IT" sz="1800" dirty="0">
                <a:solidFill>
                  <a:srgbClr val="000000"/>
                </a:solidFill>
                <a:effectLst/>
                <a:latin typeface="Verdana" panose="020B0604030504040204" pitchFamily="34" charset="0"/>
                <a:ea typeface="Verdana" panose="020B0604030504040204" pitchFamily="34" charset="0"/>
              </a:rPr>
              <a:t>, in the </a:t>
            </a:r>
            <a:r>
              <a:rPr lang="it-IT" sz="1800" dirty="0" err="1">
                <a:solidFill>
                  <a:srgbClr val="000000"/>
                </a:solidFill>
                <a:effectLst/>
                <a:latin typeface="Verdana" panose="020B0604030504040204" pitchFamily="34" charset="0"/>
                <a:ea typeface="Verdana" panose="020B0604030504040204" pitchFamily="34" charset="0"/>
              </a:rPr>
              <a:t>capacity</a:t>
            </a:r>
            <a:r>
              <a:rPr lang="it-IT" sz="1800" dirty="0">
                <a:solidFill>
                  <a:srgbClr val="000000"/>
                </a:solidFill>
                <a:effectLst/>
                <a:latin typeface="Verdana" panose="020B0604030504040204" pitchFamily="34" charset="0"/>
                <a:ea typeface="Verdana" panose="020B0604030504040204" pitchFamily="34" charset="0"/>
              </a:rPr>
              <a:t> for infinite </a:t>
            </a:r>
            <a:r>
              <a:rPr lang="it-IT" sz="1800" dirty="0" err="1">
                <a:solidFill>
                  <a:srgbClr val="000000"/>
                </a:solidFill>
                <a:effectLst/>
                <a:latin typeface="Verdana" panose="020B0604030504040204" pitchFamily="34" charset="0"/>
                <a:ea typeface="Verdana" panose="020B0604030504040204" pitchFamily="34" charset="0"/>
              </a:rPr>
              <a:t>amazement</a:t>
            </a:r>
            <a:r>
              <a:rPr lang="it-IT" sz="1800" dirty="0">
                <a:solidFill>
                  <a:srgbClr val="000000"/>
                </a:solidFill>
                <a:effectLst/>
                <a:latin typeface="Verdana" panose="020B0604030504040204" pitchFamily="34" charset="0"/>
                <a:ea typeface="Verdana" panose="020B0604030504040204" pitchFamily="34" charset="0"/>
              </a:rPr>
              <a:t>. </a:t>
            </a:r>
            <a:endParaRPr lang="en-US"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Immagine 1">
            <a:extLst>
              <a:ext uri="{FF2B5EF4-FFF2-40B4-BE49-F238E27FC236}">
                <a16:creationId xmlns:a16="http://schemas.microsoft.com/office/drawing/2014/main" id="{50DAAED1-FBE4-4869-9043-40A09301998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9512" y="101228"/>
            <a:ext cx="1572766" cy="1572766"/>
          </a:xfrm>
          <a:prstGeom prst="rect">
            <a:avLst/>
          </a:prstGeom>
        </p:spPr>
      </p:pic>
    </p:spTree>
  </p:cSld>
  <p:clrMapOvr>
    <a:masterClrMapping/>
  </p:clrMapOvr>
  <p:transition spd="med" advClick="0" advTm="78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0722" name="Rectangle 5">
            <a:extLst>
              <a:ext uri="{FF2B5EF4-FFF2-40B4-BE49-F238E27FC236}">
                <a16:creationId xmlns:a16="http://schemas.microsoft.com/office/drawing/2014/main" id="{6920B1C8-7570-B336-4E9F-C581653DA651}"/>
              </a:ext>
            </a:extLst>
          </p:cNvPr>
          <p:cNvSpPr>
            <a:spLocks noChangeArrowheads="1"/>
          </p:cNvSpPr>
          <p:nvPr>
            <p:custDataLst>
              <p:tags r:id="rId1"/>
            </p:custDataLst>
          </p:nvPr>
        </p:nvSpPr>
        <p:spPr bwMode="auto">
          <a:xfrm>
            <a:off x="0" y="0"/>
            <a:ext cx="9180512" cy="6687985"/>
          </a:xfrm>
          <a:prstGeom prst="rect">
            <a:avLst/>
          </a:prstGeom>
          <a:noFill/>
          <a:ln w="9525">
            <a:noFill/>
            <a:miter lim="800000"/>
          </a:ln>
        </p:spPr>
        <p:txBody>
          <a:bodyPr wrap="square">
            <a:spAutoFit/>
          </a:bodyPr>
          <a:lstStyle/>
          <a:p>
            <a:pPr>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We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must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choose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who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gives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wings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true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masters are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not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those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who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will</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put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further</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ties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to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my</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life or new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stakes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but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those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who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will</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give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me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further</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wings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who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will</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allow</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me to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transform</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them</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comb</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them</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lengthen</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them</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make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them</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strong.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They</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will</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give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me the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ability</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to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fly</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i="1"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A. Potente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The first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miracle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then</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takes place in the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synagogue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of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Capernaum</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demoniac</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is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praying</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in the community, 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is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 regular on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Saturday</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had</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listened</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to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many</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sermons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You</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can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spend</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your</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whole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life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going</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to the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synagogue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every</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Saturday</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to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church</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every</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Sunday,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praying</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and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listening</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to the Word, and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yet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keep</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inside a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sick</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spirit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distant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soul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that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cannot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be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reached</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You</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can live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your</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whole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life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as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 Sunday Christian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without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ever</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being</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touched</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by the Word of God (</a:t>
            </a:r>
            <a:r>
              <a:rPr lang="it-IT" sz="1800" i="1"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G. Piccolo</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without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it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truly</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making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your</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life new. The following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two</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questions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are beautiful and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engaging</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What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does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Jesus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have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to do with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us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with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our</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daily</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life?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You</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are in the Sunday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rite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you</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are in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church</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or in the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highest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heavens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but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what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do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you</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have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to do with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our</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everyday</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life? Do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you</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want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to know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if</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you</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believe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If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this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changes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your</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life.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Have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you</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come to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ruin</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us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answer</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is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“yes!”: 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came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to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ruin</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swords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that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become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sickles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it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is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ruin</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of the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spears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that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become</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plows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of the hard shells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that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imprisoned</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the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pearl</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i="1"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My </a:t>
            </a:r>
            <a:r>
              <a:rPr lang="it-IT" sz="1800" i="1"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sweet</a:t>
            </a:r>
            <a:r>
              <a:rPr lang="it-IT" sz="1800" i="1"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i="1"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ruin</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i="1"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D. M. Turoldo</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which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ruins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masks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and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fears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and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everything</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that</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ruins</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Calibri" panose="020F0502020204030204" pitchFamily="34" charset="0"/>
              </a:rPr>
              <a:t>humanity</a:t>
            </a:r>
            <a:r>
              <a:rPr lang="it-IT"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95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3074" name="Rectangle 5">
            <a:extLst>
              <a:ext uri="{FF2B5EF4-FFF2-40B4-BE49-F238E27FC236}">
                <a16:creationId xmlns:a16="http://schemas.microsoft.com/office/drawing/2014/main" id="{5F6E6A73-74D0-0AD3-1791-899781F7DD2E}"/>
              </a:ext>
            </a:extLst>
          </p:cNvPr>
          <p:cNvSpPr>
            <a:spLocks noChangeArrowheads="1"/>
          </p:cNvSpPr>
          <p:nvPr>
            <p:custDataLst>
              <p:tags r:id="rId1"/>
            </p:custDataLst>
          </p:nvPr>
        </p:nvSpPr>
        <p:spPr bwMode="auto">
          <a:xfrm>
            <a:off x="1143000" y="1143000"/>
            <a:ext cx="3429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spcBef>
                <a:spcPct val="50000"/>
              </a:spcBef>
            </a:pPr>
            <a:r>
              <a:rPr lang="it-IT" altLang="it-IT" sz="1800">
                <a:solidFill>
                  <a:srgbClr val="820000"/>
                </a:solidFill>
                <a:latin typeface="Verdana" panose="020B0604030504040204" pitchFamily="34" charset="0"/>
                <a:cs typeface="Times New Roman" panose="02020603050405020304" pitchFamily="18" charset="0"/>
              </a:rPr>
              <a:t>DEUTERONOMIO</a:t>
            </a:r>
          </a:p>
        </p:txBody>
      </p:sp>
      <p:sp>
        <p:nvSpPr>
          <p:cNvPr id="14339" name="Rectangle 157">
            <a:extLst>
              <a:ext uri="{FF2B5EF4-FFF2-40B4-BE49-F238E27FC236}">
                <a16:creationId xmlns:a16="http://schemas.microsoft.com/office/drawing/2014/main" id="{E57AE302-B6A4-944B-A43A-626149048581}"/>
              </a:ext>
            </a:extLst>
          </p:cNvPr>
          <p:cNvSpPr>
            <a:spLocks noChangeArrowheads="1"/>
          </p:cNvSpPr>
          <p:nvPr>
            <p:custDataLst>
              <p:tags r:id="rId2"/>
            </p:custDataLst>
          </p:nvPr>
        </p:nvSpPr>
        <p:spPr bwMode="auto">
          <a:xfrm>
            <a:off x="1295400" y="1524000"/>
            <a:ext cx="3200400" cy="2014538"/>
          </a:xfrm>
          <a:prstGeom prst="rect">
            <a:avLst/>
          </a:prstGeom>
          <a:noFill/>
          <a:ln w="9525">
            <a:noFill/>
            <a:miter lim="800000"/>
          </a:ln>
        </p:spPr>
        <p:txBody>
          <a:bodyPr>
            <a:spAutoFit/>
          </a:bodyPr>
          <a:lstStyle/>
          <a:p>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Mosè parlò al popolo dicendo: </a:t>
            </a:r>
            <a:r>
              <a:rPr lang="it-IT" altLang="it-IT" sz="1800">
                <a:solidFill>
                  <a:srgbClr val="000000"/>
                </a:solidFill>
                <a:latin typeface="Verdana" panose="020B0604030504040204" pitchFamily="34" charset="0"/>
                <a:cs typeface="Times New Roman" panose="02020603050405020304" pitchFamily="18" charset="0"/>
              </a:rPr>
              <a:t>«Il Signore, tuo Dio, susciterà per te, in mezzo a te, tra i tuoi fratelli, un profeta pari a me. A lui darete ascolto.</a:t>
            </a:r>
            <a:r>
              <a:rPr lang="it-IT" altLang="it-IT" sz="1800" i="1">
                <a:solidFill>
                  <a:srgbClr val="000000"/>
                </a:solidFill>
                <a:latin typeface="Verdana" panose="020B0604030504040204" pitchFamily="34" charset="0"/>
                <a:cs typeface="Times New Roman" panose="02020603050405020304" pitchFamily="18" charset="0"/>
              </a:rPr>
              <a:t> (Dt 18, 15)</a:t>
            </a:r>
          </a:p>
        </p:txBody>
      </p:sp>
      <p:sp>
        <p:nvSpPr>
          <p:cNvPr id="14340" name="Rectangle 158">
            <a:extLst>
              <a:ext uri="{FF2B5EF4-FFF2-40B4-BE49-F238E27FC236}">
                <a16:creationId xmlns:a16="http://schemas.microsoft.com/office/drawing/2014/main" id="{DD92C7BA-7D52-5F60-61B0-8E91B09D96CA}"/>
              </a:ext>
            </a:extLst>
          </p:cNvPr>
          <p:cNvSpPr>
            <a:spLocks noChangeArrowheads="1"/>
          </p:cNvSpPr>
          <p:nvPr>
            <p:custDataLst>
              <p:tags r:id="rId3"/>
            </p:custDataLst>
          </p:nvPr>
        </p:nvSpPr>
        <p:spPr bwMode="auto">
          <a:xfrm>
            <a:off x="4643438" y="1484313"/>
            <a:ext cx="3352800" cy="2014537"/>
          </a:xfrm>
          <a:prstGeom prst="rect">
            <a:avLst/>
          </a:prstGeom>
          <a:noFill/>
          <a:ln w="9525">
            <a:noFill/>
            <a:miter lim="800000"/>
          </a:ln>
        </p:spPr>
        <p:txBody>
          <a:bodyPr>
            <a:spAutoFit/>
          </a:bodyPr>
          <a:lstStyle/>
          <a:p>
            <a:pPr fontAlgn="t"/>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Arial" panose="020B0604020202020204" pitchFamily="34" charset="0"/>
                <a:sym typeface="Wingdings"/>
              </a:rPr>
              <a:t>  </a:t>
            </a:r>
            <a:r>
              <a:rPr lang="en-GB"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Moses said to the people</a:t>
            </a: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:“He will raise up for you a prophet like myself from among the people, from your brothers, to whom you shall listen.</a:t>
            </a:r>
            <a:r>
              <a:rPr lang="en-GB"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(Dt 18: 15) </a:t>
            </a:r>
            <a:endParaRPr lang="it-IT" altLang="it-IT" sz="1800" i="1">
              <a:solidFill>
                <a:srgbClr val="000000"/>
              </a:solidFill>
              <a:latin typeface="Verdana" pitchFamily="34" charset="0"/>
              <a:cs typeface="Times New Roman" pitchFamily="18" charset="0"/>
            </a:endParaRPr>
          </a:p>
        </p:txBody>
      </p:sp>
      <p:sp>
        <p:nvSpPr>
          <p:cNvPr id="3077" name="Rectangle 189">
            <a:extLst>
              <a:ext uri="{FF2B5EF4-FFF2-40B4-BE49-F238E27FC236}">
                <a16:creationId xmlns:a16="http://schemas.microsoft.com/office/drawing/2014/main" id="{7657503D-6298-BD45-875F-873A41ED642B}"/>
              </a:ext>
            </a:extLst>
          </p:cNvPr>
          <p:cNvSpPr>
            <a:spLocks noChangeArrowheads="1"/>
          </p:cNvSpPr>
          <p:nvPr>
            <p:custDataLst>
              <p:tags r:id="rId4"/>
            </p:custDataLst>
          </p:nvPr>
        </p:nvSpPr>
        <p:spPr bwMode="auto">
          <a:xfrm>
            <a:off x="4643438" y="1125538"/>
            <a:ext cx="3124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solidFill>
                  <a:srgbClr val="600020"/>
                </a:solidFill>
                <a:latin typeface="Verdana" panose="020B0604030504040204" pitchFamily="34" charset="0"/>
                <a:cs typeface="Times New Roman" panose="02020603050405020304" pitchFamily="18" charset="0"/>
              </a:rPr>
              <a:t>DEUTERONOMY</a:t>
            </a:r>
          </a:p>
        </p:txBody>
      </p:sp>
      <p:sp>
        <p:nvSpPr>
          <p:cNvPr id="327031" name="Rectangle 375">
            <a:extLst>
              <a:ext uri="{FF2B5EF4-FFF2-40B4-BE49-F238E27FC236}">
                <a16:creationId xmlns:a16="http://schemas.microsoft.com/office/drawing/2014/main" id="{103080E1-7D38-19F8-5012-A9752328D097}"/>
              </a:ext>
            </a:extLst>
          </p:cNvPr>
          <p:cNvSpPr>
            <a:spLocks noChangeArrowheads="1"/>
          </p:cNvSpPr>
          <p:nvPr>
            <p:custDataLst>
              <p:tags r:id="rId5"/>
            </p:custDataLst>
          </p:nvPr>
        </p:nvSpPr>
        <p:spPr bwMode="auto">
          <a:xfrm>
            <a:off x="762000" y="0"/>
            <a:ext cx="7772400" cy="955675"/>
          </a:xfrm>
          <a:prstGeom prst="rect">
            <a:avLst/>
          </a:prstGeom>
          <a:solidFill>
            <a:srgbClr val="008000"/>
          </a:solidFill>
          <a:ln w="9525">
            <a:solidFill>
              <a:srgbClr val="008000"/>
            </a:solidFill>
            <a:miter lim="800000"/>
          </a:ln>
        </p:spPr>
        <p:txBody>
          <a:bodyPr>
            <a:spAutoFit/>
          </a:bodyPr>
          <a:lstStyle/>
          <a:p>
            <a:pPr algn="ctr"/>
            <a:r>
              <a:rPr lang="it-IT" altLang="it-IT" sz="180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it-IT" altLang="it-IT" sz="2000">
                <a:solidFill>
                  <a:schemeClr val="bg1"/>
                </a:solidFill>
                <a:latin typeface="Verdana" panose="020B0604030504040204" pitchFamily="34" charset="0"/>
                <a:ea typeface="Verdana" panose="020B0604030504040204" pitchFamily="34" charset="0"/>
                <a:cs typeface="Verdana" panose="020B0604030504040204" pitchFamily="34" charset="0"/>
              </a:rPr>
              <a:t>  </a:t>
            </a:r>
          </a:p>
          <a:p>
            <a:pPr algn="ctr"/>
            <a:endParaRPr lang="it-IT" altLang="it-IT" sz="80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it-IT" altLang="it-IT" sz="1600">
                <a:solidFill>
                  <a:srgbClr val="FFFF00"/>
                </a:solidFill>
                <a:latin typeface="Courier New" panose="02070309020205020404" pitchFamily="49" charset="0"/>
              </a:rPr>
              <a:t>https://www.diffondilaparola.com</a:t>
            </a:r>
          </a:p>
          <a:p>
            <a:pPr algn="ctr"/>
            <a:endParaRPr lang="it-IT" altLang="it-IT" sz="800" b="1">
              <a:solidFill>
                <a:srgbClr val="FFFF00"/>
              </a:solidFill>
              <a:latin typeface="Courier New" panose="02070309020205020404" pitchFamily="49" charset="0"/>
            </a:endParaRPr>
          </a:p>
        </p:txBody>
      </p:sp>
      <p:pic>
        <p:nvPicPr>
          <p:cNvPr id="3079" name="Picture 26" descr="C:\ARCHIVIO GENERALE\PRESENTAZIONI\in COSTRUZIONE\S.Scritture del 01.02\Mosè al popolo 3.jpg">
            <a:extLst>
              <a:ext uri="{FF2B5EF4-FFF2-40B4-BE49-F238E27FC236}">
                <a16:creationId xmlns:a16="http://schemas.microsoft.com/office/drawing/2014/main" id="{A001F802-B4E3-9F49-6AB1-4DD7A610CB65}"/>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676400" y="3505200"/>
            <a:ext cx="2200275"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080" name="Picture 27" descr="C:\ARCHIVIO GENERALE\PRESENTAZIONI\in COSTRUZIONE\S.Scritture del 01.02\Mosè al popolo 2.jpg">
            <a:extLst>
              <a:ext uri="{FF2B5EF4-FFF2-40B4-BE49-F238E27FC236}">
                <a16:creationId xmlns:a16="http://schemas.microsoft.com/office/drawing/2014/main" id="{925E99B5-7479-DDB7-69A4-CE34FF775D5B}"/>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4648200" y="3733800"/>
            <a:ext cx="3352800" cy="235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11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098" name="Rectangle 5">
            <a:extLst>
              <a:ext uri="{FF2B5EF4-FFF2-40B4-BE49-F238E27FC236}">
                <a16:creationId xmlns:a16="http://schemas.microsoft.com/office/drawing/2014/main" id="{08136C0F-2D88-09A0-5F14-23B0A52089CF}"/>
              </a:ext>
            </a:extLst>
          </p:cNvPr>
          <p:cNvSpPr>
            <a:spLocks noChangeArrowheads="1"/>
          </p:cNvSpPr>
          <p:nvPr>
            <p:custDataLst>
              <p:tags r:id="rId1"/>
            </p:custDataLst>
          </p:nvPr>
        </p:nvSpPr>
        <p:spPr bwMode="auto">
          <a:xfrm>
            <a:off x="250825" y="3860800"/>
            <a:ext cx="3529013"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en-GB" altLang="it-IT" sz="1800">
                <a:solidFill>
                  <a:schemeClr val="bg1"/>
                </a:solidFill>
                <a:latin typeface="Verdana" panose="020B0604030504040204" pitchFamily="34" charset="0"/>
                <a:cs typeface="Times New Roman" panose="02020603050405020304" pitchFamily="18" charset="0"/>
              </a:rPr>
              <a:t>Remember that in Horeb, on the day of the Assembly, you said: "I am afraid to die and I do not want to hear the voice of Yahweh again or see again that great fire."</a:t>
            </a:r>
            <a:r>
              <a:rPr lang="en-GB" altLang="it-IT" sz="1800" i="1">
                <a:solidFill>
                  <a:schemeClr val="bg1"/>
                </a:solidFill>
                <a:latin typeface="Verdana" panose="020B0604030504040204" pitchFamily="34" charset="0"/>
                <a:cs typeface="Times New Roman" panose="02020603050405020304" pitchFamily="18" charset="0"/>
              </a:rPr>
              <a:t> (Dt 18: 16)</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5363" name="Rectangle 50">
            <a:extLst>
              <a:ext uri="{FF2B5EF4-FFF2-40B4-BE49-F238E27FC236}">
                <a16:creationId xmlns:a16="http://schemas.microsoft.com/office/drawing/2014/main" id="{9B5A00F3-BFB4-373D-7F17-9B1AD091F894}"/>
              </a:ext>
            </a:extLst>
          </p:cNvPr>
          <p:cNvSpPr>
            <a:spLocks noChangeArrowheads="1"/>
          </p:cNvSpPr>
          <p:nvPr>
            <p:custDataLst>
              <p:tags r:id="rId2"/>
            </p:custDataLst>
          </p:nvPr>
        </p:nvSpPr>
        <p:spPr bwMode="auto">
          <a:xfrm>
            <a:off x="179388" y="1125538"/>
            <a:ext cx="3635375" cy="2308225"/>
          </a:xfrm>
          <a:prstGeom prst="rect">
            <a:avLst/>
          </a:prstGeom>
          <a:noFill/>
          <a:ln w="9525">
            <a:noFill/>
            <a:miter lim="800000"/>
          </a:ln>
        </p:spPr>
        <p:txBody>
          <a:bodyPr>
            <a:spAutoFit/>
          </a:bodyPr>
          <a:lstStyle/>
          <a:p>
            <a:pPr algn="ct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Avrai così quanto hai chiesto al Signore, tuo Dio, sull’Oreb, il giorno dell’assemblea, dicendo: “Che io non oda più la voce del Signore, mio Dio, e non veda più questo grande fuoco, perché non muoia”.</a:t>
            </a: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(Dt 18, 16)</a:t>
            </a:r>
          </a:p>
        </p:txBody>
      </p:sp>
      <p:pic>
        <p:nvPicPr>
          <p:cNvPr id="4100" name="Picture 11" descr="C:\ARCHIVIO GENERALE\PRESENTAZIONI\in COSTRUZIONE\S.Scritture del 01.02\Mosè al popolo 4.jpg">
            <a:extLst>
              <a:ext uri="{FF2B5EF4-FFF2-40B4-BE49-F238E27FC236}">
                <a16:creationId xmlns:a16="http://schemas.microsoft.com/office/drawing/2014/main" id="{3E88111F-4A26-464A-1B4F-E96B6C1274EA}"/>
              </a:ext>
            </a:extLst>
          </p:cNvPr>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3924300" y="404813"/>
            <a:ext cx="4976813" cy="604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375">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AFE1093C-E810-33DF-B555-B5CF1F3D8083}"/>
              </a:ext>
            </a:extLst>
          </p:cNvPr>
          <p:cNvSpPr>
            <a:spLocks noGrp="1" noChangeArrowheads="1"/>
          </p:cNvSpPr>
          <p:nvPr>
            <p:ph type="title"/>
            <p:custDataLst>
              <p:tags r:id="rId1"/>
            </p:custDataLst>
          </p:nvPr>
        </p:nvSpPr>
        <p:spPr>
          <a:xfrm>
            <a:off x="0" y="3124200"/>
            <a:ext cx="2286000" cy="1143000"/>
          </a:xfrm>
          <a:ln cap="flat" algn="ctr">
            <a:miter lim="800000"/>
            <a:headEnd type="none" w="med" len="med"/>
            <a:tailEnd type="none" w="med" len="med"/>
          </a:ln>
        </p:spPr>
        <p:txBody>
          <a:bodyPr/>
          <a:lstStyle/>
          <a:p>
            <a:pPr algn="r" eaLnBrk="1" hangingPunct="1"/>
            <a:r>
              <a:rPr lang="it-IT" altLang="it-IT" sz="1800">
                <a:solidFill>
                  <a:schemeClr val="bg1"/>
                </a:solidFill>
                <a:latin typeface="Verdana" panose="020B0604030504040204" pitchFamily="34" charset="0"/>
                <a:cs typeface="Times New Roman" panose="02020603050405020304" pitchFamily="18" charset="0"/>
              </a:rPr>
              <a:t>Il Signore mi rispose: “Quello che hanno detto, va bene. Io susciterò loro un profeta in mezzo ai loro fratelli e gli porrò in bocca le mie parole ed egli dirà loro quanto io gli comanderò.   </a:t>
            </a:r>
            <a:r>
              <a:rPr lang="it-IT" altLang="it-IT" sz="1800" i="1">
                <a:solidFill>
                  <a:schemeClr val="bg1"/>
                </a:solidFill>
                <a:latin typeface="Verdana" panose="020B0604030504040204" pitchFamily="34" charset="0"/>
                <a:cs typeface="Times New Roman" panose="02020603050405020304" pitchFamily="18" charset="0"/>
              </a:rPr>
              <a:t>(Dt 18, 17-18)</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5123" name="Rectangle 4">
            <a:extLst>
              <a:ext uri="{FF2B5EF4-FFF2-40B4-BE49-F238E27FC236}">
                <a16:creationId xmlns:a16="http://schemas.microsoft.com/office/drawing/2014/main" id="{60C27857-6BC5-AD83-2726-7B3C954DB979}"/>
              </a:ext>
            </a:extLst>
          </p:cNvPr>
          <p:cNvSpPr>
            <a:spLocks noChangeArrowheads="1"/>
          </p:cNvSpPr>
          <p:nvPr>
            <p:custDataLst>
              <p:tags r:id="rId2"/>
            </p:custDataLst>
          </p:nvPr>
        </p:nvSpPr>
        <p:spPr bwMode="auto">
          <a:xfrm>
            <a:off x="6858000" y="1447800"/>
            <a:ext cx="2286000" cy="393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So Yahweh said to me: "They have spoken well. I shall raise up a prophet from their midst, one of their brothers, who will be like you. I will put my words into his mouth and he will tell them all that I command.</a:t>
            </a:r>
            <a:r>
              <a:rPr lang="en-GB" altLang="it-IT" sz="1800" i="1">
                <a:solidFill>
                  <a:schemeClr val="bg1"/>
                </a:solidFill>
                <a:latin typeface="Verdana" panose="020B0604030504040204" pitchFamily="34" charset="0"/>
                <a:cs typeface="Times New Roman" panose="02020603050405020304" pitchFamily="18" charset="0"/>
              </a:rPr>
              <a:t>                    (Dt 18: 17-18) </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5124" name="Picture 13" descr="C:\ARCHIVIO GENERALE\PRESENTAZIONI\in COSTRUZIONE\S.Scritture del 01.02\Profeta tra voi.jpg">
            <a:extLst>
              <a:ext uri="{FF2B5EF4-FFF2-40B4-BE49-F238E27FC236}">
                <a16:creationId xmlns:a16="http://schemas.microsoft.com/office/drawing/2014/main" id="{C33C254F-518F-78BE-B9F5-91C5D6D38258}"/>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2286000" y="762000"/>
            <a:ext cx="4614863"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047">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7EF6E0E6-702D-DD11-B353-A05545111664}"/>
              </a:ext>
            </a:extLst>
          </p:cNvPr>
          <p:cNvSpPr>
            <a:spLocks noGrp="1" noChangeArrowheads="1"/>
          </p:cNvSpPr>
          <p:nvPr>
            <p:ph type="title"/>
            <p:custDataLst>
              <p:tags r:id="rId1"/>
            </p:custDataLst>
          </p:nvPr>
        </p:nvSpPr>
        <p:spPr>
          <a:xfrm>
            <a:off x="0" y="3124200"/>
            <a:ext cx="2590800" cy="1143000"/>
          </a:xfrm>
          <a:ln cap="flat" algn="ctr">
            <a:miter lim="800000"/>
            <a:headEnd type="none" w="med" len="med"/>
            <a:tailEnd type="none" w="med" len="med"/>
          </a:ln>
        </p:spPr>
        <p:txBody>
          <a:bodyPr/>
          <a:lstStyle/>
          <a:p>
            <a:pPr algn="r" eaLnBrk="1" hangingPunct="1"/>
            <a:r>
              <a:rPr lang="it-IT" altLang="it-IT" sz="1800">
                <a:solidFill>
                  <a:schemeClr val="bg1"/>
                </a:solidFill>
                <a:latin typeface="Verdana" panose="020B0604030504040204" pitchFamily="34" charset="0"/>
                <a:cs typeface="Times New Roman" panose="02020603050405020304" pitchFamily="18" charset="0"/>
              </a:rPr>
              <a:t>Se qualcuno non ascolterà le parole che egli dirà in mio nome, io gliene domanderò conto. Ma il profeta che avrà la presunzione di dire in mio nome una cosa che io non gli ho comandato di dire, o che parlerà in nome di altri dèi, quel profeta dovrà morire».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(Dt 18,19-20)</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6147" name="Rectangle 4">
            <a:extLst>
              <a:ext uri="{FF2B5EF4-FFF2-40B4-BE49-F238E27FC236}">
                <a16:creationId xmlns:a16="http://schemas.microsoft.com/office/drawing/2014/main" id="{B259A390-0A11-60A2-D469-9811EBF7B858}"/>
              </a:ext>
            </a:extLst>
          </p:cNvPr>
          <p:cNvSpPr>
            <a:spLocks noChangeArrowheads="1"/>
          </p:cNvSpPr>
          <p:nvPr>
            <p:custDataLst>
              <p:tags r:id="rId2"/>
            </p:custDataLst>
          </p:nvPr>
        </p:nvSpPr>
        <p:spPr bwMode="auto">
          <a:xfrm>
            <a:off x="6553200" y="1447800"/>
            <a:ext cx="2590800" cy="421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eaLnBrk="0" hangingPunct="0"/>
            <a:r>
              <a:rPr lang="en-GB" altLang="it-IT" sz="1800">
                <a:solidFill>
                  <a:schemeClr val="bg1"/>
                </a:solidFill>
                <a:latin typeface="Verdana" panose="020B0604030504040204" pitchFamily="34" charset="0"/>
                <a:cs typeface="Times New Roman" panose="02020603050405020304" pitchFamily="18" charset="0"/>
              </a:rPr>
              <a:t>If someone does not listen to my words when the prophet speaks on my behalf, I myself will call him to account for it. But any prophet who says in my name anything that I did not command, or speaks in the name of other gods, that prophet shall die."</a:t>
            </a:r>
            <a:r>
              <a:rPr lang="en-GB" altLang="it-IT" sz="1800" i="1">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(Dt 18: 19-20)</a:t>
            </a:r>
          </a:p>
        </p:txBody>
      </p:sp>
      <p:pic>
        <p:nvPicPr>
          <p:cNvPr id="6148" name="Picture 5" descr="C:\ARCHIVIO GENERALE\PRESENTAZIONI\in COSTRUZIONE\S.Scritture del 01.02\profeta.jpg">
            <a:extLst>
              <a:ext uri="{FF2B5EF4-FFF2-40B4-BE49-F238E27FC236}">
                <a16:creationId xmlns:a16="http://schemas.microsoft.com/office/drawing/2014/main" id="{4B44C43A-5256-7038-0864-B9108330143A}"/>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2578100" y="914400"/>
            <a:ext cx="39751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187">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F6EF4814-7D53-8239-CBD0-78C3CE235EA5}"/>
              </a:ext>
            </a:extLst>
          </p:cNvPr>
          <p:cNvSpPr>
            <a:spLocks noGrp="1" noChangeArrowheads="1"/>
          </p:cNvSpPr>
          <p:nvPr>
            <p:ph type="title"/>
            <p:custDataLst>
              <p:tags r:id="rId1"/>
            </p:custDataLst>
          </p:nvPr>
        </p:nvSpPr>
        <p:spPr>
          <a:xfrm>
            <a:off x="4343400" y="1143000"/>
            <a:ext cx="3733800" cy="457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en-US" altLang="it-IT" sz="1800">
                <a:solidFill>
                  <a:srgbClr val="320011"/>
                </a:solidFill>
                <a:latin typeface="Verdana" panose="020B0604030504040204" pitchFamily="34" charset="0"/>
              </a:rPr>
              <a:t>1</a:t>
            </a:r>
            <a:r>
              <a:rPr lang="en-US" altLang="it-IT" sz="1000" baseline="30000">
                <a:solidFill>
                  <a:srgbClr val="320011"/>
                </a:solidFill>
                <a:latin typeface="Verdana" panose="020B0604030504040204" pitchFamily="34" charset="0"/>
              </a:rPr>
              <a:t>ST</a:t>
            </a:r>
            <a:r>
              <a:rPr lang="en-US" altLang="it-IT" sz="1800">
                <a:solidFill>
                  <a:srgbClr val="320011"/>
                </a:solidFill>
                <a:latin typeface="Verdana" panose="020B0604030504040204" pitchFamily="34" charset="0"/>
              </a:rPr>
              <a:t> EPISTLE TO THE CORINTHIANS</a:t>
            </a:r>
          </a:p>
        </p:txBody>
      </p:sp>
      <p:sp>
        <p:nvSpPr>
          <p:cNvPr id="202765" name="Rectangle 13">
            <a:extLst>
              <a:ext uri="{FF2B5EF4-FFF2-40B4-BE49-F238E27FC236}">
                <a16:creationId xmlns:a16="http://schemas.microsoft.com/office/drawing/2014/main" id="{A57967CC-541F-DFAD-A04C-05037223188C}"/>
              </a:ext>
            </a:extLst>
          </p:cNvPr>
          <p:cNvSpPr>
            <a:spLocks noChangeArrowheads="1"/>
          </p:cNvSpPr>
          <p:nvPr>
            <p:custDataLst>
              <p:tags r:id="rId2"/>
            </p:custDataLst>
          </p:nvPr>
        </p:nvSpPr>
        <p:spPr bwMode="auto">
          <a:xfrm>
            <a:off x="762000" y="0"/>
            <a:ext cx="7842250" cy="831850"/>
          </a:xfrm>
          <a:prstGeom prst="rect">
            <a:avLst/>
          </a:prstGeom>
          <a:solidFill>
            <a:srgbClr val="008000"/>
          </a:solidFill>
          <a:ln w="9525">
            <a:solidFill>
              <a:srgbClr val="008000"/>
            </a:solidFill>
            <a:miter lim="800000"/>
          </a:ln>
        </p:spPr>
        <p:txBody>
          <a:bodyPr>
            <a:spAutoFit/>
          </a:bodyPr>
          <a:lstStyle/>
          <a:p>
            <a:pPr algn="ctr"/>
            <a:endParaRPr lang="it-IT" altLang="it-IT" b="1">
              <a:solidFill>
                <a:srgbClr val="FFFF00"/>
              </a:solidFill>
              <a:latin typeface="Cambria" pitchFamily="18" charset="0"/>
              <a:cs typeface="Times New Roman" pitchFamily="18" charset="0"/>
            </a:endParaRPr>
          </a:p>
          <a:p>
            <a:pPr algn="ctr"/>
            <a:endParaRPr lang="it-IT" altLang="it-IT" b="1">
              <a:solidFill>
                <a:schemeClr val="tx1"/>
              </a:solidFill>
              <a:latin typeface="Cambria" pitchFamily="18" charset="0"/>
            </a:endParaRPr>
          </a:p>
        </p:txBody>
      </p:sp>
      <p:sp>
        <p:nvSpPr>
          <p:cNvPr id="7172" name="Rectangle 22">
            <a:extLst>
              <a:ext uri="{FF2B5EF4-FFF2-40B4-BE49-F238E27FC236}">
                <a16:creationId xmlns:a16="http://schemas.microsoft.com/office/drawing/2014/main" id="{6BBDBC2D-782A-F556-C3F6-E2BB51B0076B}"/>
              </a:ext>
            </a:extLst>
          </p:cNvPr>
          <p:cNvSpPr>
            <a:spLocks noChangeArrowheads="1"/>
          </p:cNvSpPr>
          <p:nvPr>
            <p:custDataLst>
              <p:tags r:id="rId3"/>
            </p:custDataLst>
          </p:nvPr>
        </p:nvSpPr>
        <p:spPr bwMode="auto">
          <a:xfrm>
            <a:off x="1219200" y="12192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solidFill>
                  <a:srgbClr val="320011"/>
                </a:solidFill>
                <a:latin typeface="Verdana" panose="020B0604030504040204" pitchFamily="34" charset="0"/>
              </a:rPr>
              <a:t>  1 LETTERA AI 	CORINTI</a:t>
            </a:r>
          </a:p>
        </p:txBody>
      </p:sp>
      <p:sp>
        <p:nvSpPr>
          <p:cNvPr id="18437" name="Rectangle 205">
            <a:extLst>
              <a:ext uri="{FF2B5EF4-FFF2-40B4-BE49-F238E27FC236}">
                <a16:creationId xmlns:a16="http://schemas.microsoft.com/office/drawing/2014/main" id="{D6E276C3-8E35-F2B8-AC94-BF10A805BD65}"/>
              </a:ext>
            </a:extLst>
          </p:cNvPr>
          <p:cNvSpPr>
            <a:spLocks noChangeArrowheads="1"/>
          </p:cNvSpPr>
          <p:nvPr>
            <p:custDataLst>
              <p:tags r:id="rId4"/>
            </p:custDataLst>
          </p:nvPr>
        </p:nvSpPr>
        <p:spPr bwMode="auto">
          <a:xfrm>
            <a:off x="1295400" y="1524000"/>
            <a:ext cx="3200400" cy="2289175"/>
          </a:xfrm>
          <a:prstGeom prst="rect">
            <a:avLst/>
          </a:prstGeom>
          <a:noFill/>
          <a:ln w="9525">
            <a:noFill/>
            <a:miter lim="800000"/>
          </a:ln>
        </p:spPr>
        <p:txBody>
          <a:bodyPr>
            <a:spAutoFit/>
          </a:bodyPr>
          <a:lstStyle/>
          <a:p>
            <a:r>
              <a:rPr lang="it-IT" altLang="it-IT" sz="1800" dirty="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dirty="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Fratelli, </a:t>
            </a:r>
            <a:r>
              <a:rPr lang="it-IT" altLang="it-IT" sz="1800" dirty="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io vorrei che foste senza preoccupazioni: chi non è sposato si preoccupa delle cose del Signore, come possa piacere al Signore;</a:t>
            </a:r>
            <a:r>
              <a:rPr lang="it-IT" altLang="it-IT" sz="1800" i="1" dirty="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(1Cor 7, 32)</a:t>
            </a:r>
          </a:p>
          <a:p>
            <a:endParaRPr lang="it-IT" altLang="it-IT" sz="1800" i="1" dirty="0">
              <a:solidFill>
                <a:srgbClr val="000000"/>
              </a:solidFill>
              <a:latin typeface="Verdana" pitchFamily="34" charset="0"/>
              <a:cs typeface="Times New Roman" pitchFamily="18" charset="0"/>
            </a:endParaRPr>
          </a:p>
        </p:txBody>
      </p:sp>
      <p:sp>
        <p:nvSpPr>
          <p:cNvPr id="7174" name="Rectangle 206">
            <a:extLst>
              <a:ext uri="{FF2B5EF4-FFF2-40B4-BE49-F238E27FC236}">
                <a16:creationId xmlns:a16="http://schemas.microsoft.com/office/drawing/2014/main" id="{704308C2-ABA0-9BD5-848B-12840AD6D4D8}"/>
              </a:ext>
            </a:extLst>
          </p:cNvPr>
          <p:cNvSpPr>
            <a:spLocks noChangeArrowheads="1"/>
          </p:cNvSpPr>
          <p:nvPr>
            <p:custDataLst>
              <p:tags r:id="rId5"/>
            </p:custDataLst>
          </p:nvPr>
        </p:nvSpPr>
        <p:spPr bwMode="auto">
          <a:xfrm>
            <a:off x="4648200" y="1676400"/>
            <a:ext cx="33528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altLang="it-IT" sz="1800">
                <a:solidFill>
                  <a:schemeClr val="tx1"/>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Brothers, </a:t>
            </a:r>
            <a:r>
              <a:rPr lang="en-GB" altLang="it-IT" sz="1800">
                <a:solidFill>
                  <a:srgbClr val="000000"/>
                </a:solidFill>
                <a:latin typeface="Verdana" panose="020B0604030504040204" pitchFamily="34" charset="0"/>
                <a:cs typeface="Times New Roman" panose="02020603050405020304" pitchFamily="18" charset="0"/>
              </a:rPr>
              <a:t>I would like you to be free from anxieties. He who is not married is concerned about the things of the Lord and how to please the Lord.</a:t>
            </a:r>
            <a:r>
              <a:rPr lang="en-GB" altLang="it-IT" sz="1800" i="1">
                <a:solidFill>
                  <a:srgbClr val="000000"/>
                </a:solidFill>
                <a:latin typeface="Verdana" panose="020B0604030504040204" pitchFamily="34" charset="0"/>
                <a:cs typeface="Times New Roman" panose="02020603050405020304" pitchFamily="18" charset="0"/>
              </a:rPr>
              <a:t>               	         (1Cor 7: 32)</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7175" name="Picture 498" descr="C:\ARCHIVIO GENERALE\PRESENTAZIONI\in COSTRUZIONE\Gospel copia.gif">
            <a:extLst>
              <a:ext uri="{FF2B5EF4-FFF2-40B4-BE49-F238E27FC236}">
                <a16:creationId xmlns:a16="http://schemas.microsoft.com/office/drawing/2014/main" id="{F03E69C7-F041-57D1-C52F-734B3503956A}"/>
              </a:ext>
            </a:extLst>
          </p:cNvPr>
          <p:cNvPicPr>
            <a:picLocks noChangeAspect="1" noChangeArrowheads="1"/>
          </p:cNvPicPr>
          <p:nvPr>
            <p:custDataLst>
              <p:tags r:id="rId6"/>
            </p:custDataLst>
          </p:nvPr>
        </p:nvPicPr>
        <p:blipFill>
          <a:blip r:embed="rId15">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69" name="WordArt 509">
            <a:extLst>
              <a:ext uri="{FF2B5EF4-FFF2-40B4-BE49-F238E27FC236}">
                <a16:creationId xmlns:a16="http://schemas.microsoft.com/office/drawing/2014/main" id="{5A9BEF86-693A-F6E1-5031-CE133655AF73}"/>
              </a:ext>
            </a:extLst>
          </p:cNvPr>
          <p:cNvSpPr>
            <a:spLocks noChangeArrowheads="1" noChangeShapeType="1" noTextEdit="1"/>
          </p:cNvSpPr>
          <p:nvPr>
            <p:custDataLst>
              <p:tags r:id="rId7"/>
            </p:custDataLst>
          </p:nvPr>
        </p:nvSpPr>
        <p:spPr bwMode="auto">
          <a:xfrm>
            <a:off x="1219200" y="152400"/>
            <a:ext cx="2286000" cy="5334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fromWordArt="1">
            <a:prstTxWarp prst="textPlain">
              <a:avLst>
                <a:gd name="adj" fmla="val 50000"/>
              </a:avLst>
            </a:prstTxWarp>
          </a:bodyPr>
          <a:lstStyle/>
          <a:p>
            <a:pPr algn="ctr" eaLnBrk="0" hangingPunct="0"/>
            <a:r>
              <a:rPr lang="it-IT" sz="1600" kern="10" dirty="0">
                <a:ln w="9525" cap="flat" cmpd="sng" algn="ctr">
                  <a:solidFill>
                    <a:srgbClr val="FFFF00"/>
                  </a:solidFill>
                  <a:prstDash val="solid"/>
                  <a:round/>
                  <a:headEnd type="none" w="med" len="med"/>
                  <a:tailEnd type="none" w="med" len="med"/>
                </a:ln>
                <a:solidFill>
                  <a:srgbClr val="FFFF99"/>
                </a:solidFill>
                <a:latin typeface="Bookman Old Style"/>
                <a:ea typeface="Arial"/>
                <a:cs typeface="Arial"/>
                <a:sym typeface="Wingdings"/>
              </a:rPr>
              <a:t>La Parola di Dio </a:t>
            </a:r>
          </a:p>
          <a:p>
            <a:pPr algn="ctr" eaLnBrk="0" hangingPunct="0"/>
            <a:r>
              <a:rPr lang="it-IT" sz="1600" kern="10" dirty="0">
                <a:ln w="9525" cap="flat" cmpd="sng" algn="ctr">
                  <a:solidFill>
                    <a:srgbClr val="FFFF00"/>
                  </a:solidFill>
                  <a:prstDash val="solid"/>
                  <a:round/>
                  <a:headEnd type="none" w="med" len="med"/>
                  <a:tailEnd type="none" w="med" len="med"/>
                </a:ln>
                <a:solidFill>
                  <a:srgbClr val="FFFF99"/>
                </a:solidFill>
                <a:latin typeface="Bookman Old Style"/>
                <a:ea typeface="Arial"/>
                <a:cs typeface="Arial"/>
                <a:sym typeface="Wingdings"/>
              </a:rPr>
              <a:t>parla  al nostro cuore!</a:t>
            </a:r>
          </a:p>
        </p:txBody>
      </p:sp>
      <p:sp>
        <p:nvSpPr>
          <p:cNvPr id="70" name="WordArt 510">
            <a:extLst>
              <a:ext uri="{FF2B5EF4-FFF2-40B4-BE49-F238E27FC236}">
                <a16:creationId xmlns:a16="http://schemas.microsoft.com/office/drawing/2014/main" id="{4F02DB9E-F93B-3BE1-95F7-7166856CC8B7}"/>
              </a:ext>
            </a:extLst>
          </p:cNvPr>
          <p:cNvSpPr>
            <a:spLocks noChangeArrowheads="1" noChangeShapeType="1" noTextEdit="1"/>
          </p:cNvSpPr>
          <p:nvPr>
            <p:custDataLst>
              <p:tags r:id="rId8"/>
            </p:custDataLst>
          </p:nvPr>
        </p:nvSpPr>
        <p:spPr bwMode="auto">
          <a:xfrm>
            <a:off x="5791200" y="152400"/>
            <a:ext cx="2286000" cy="5334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fromWordArt="1">
            <a:prstTxWarp prst="textPlain">
              <a:avLst>
                <a:gd name="adj" fmla="val 50000"/>
              </a:avLst>
            </a:prstTxWarp>
          </a:bodyPr>
          <a:lstStyle/>
          <a:p>
            <a:pPr algn="ctr"/>
            <a:r>
              <a:rPr lang="en-US" sz="1800" dirty="0">
                <a:noFill/>
                <a:latin typeface="Bookman Old Style" panose="02050604050505020204" pitchFamily="18" charset="0"/>
              </a:rPr>
              <a:t>The Word of God</a:t>
            </a:r>
          </a:p>
          <a:p>
            <a:pPr algn="ctr"/>
            <a:r>
              <a:rPr lang="en-US" sz="1800" dirty="0">
                <a:noFill/>
                <a:latin typeface="Bookman Old Style" panose="02050604050505020204" pitchFamily="18" charset="0"/>
              </a:rPr>
              <a:t>speaks to our heart!</a:t>
            </a:r>
            <a:endParaRPr lang="it-IT" sz="1800" dirty="0">
              <a:noFill/>
              <a:latin typeface="Bookman Old Style" panose="02050604050505020204" pitchFamily="18" charset="0"/>
            </a:endParaRPr>
          </a:p>
        </p:txBody>
      </p:sp>
      <p:pic>
        <p:nvPicPr>
          <p:cNvPr id="7178" name="Picture 29" descr="C:\ARCHIVIO GENERALE\PRESENTAZIONI\in COSTRUZIONE\S.Scritture del 01.02\S.Paolo parla 1.jpg">
            <a:extLst>
              <a:ext uri="{FF2B5EF4-FFF2-40B4-BE49-F238E27FC236}">
                <a16:creationId xmlns:a16="http://schemas.microsoft.com/office/drawing/2014/main" id="{A34B7540-E1D2-4A58-4B31-1B7F47318D37}"/>
              </a:ext>
            </a:extLst>
          </p:cNvPr>
          <p:cNvPicPr>
            <a:picLocks noChangeAspect="1" noChangeArrowheads="1"/>
          </p:cNvPicPr>
          <p:nvPr>
            <p:custDataLst>
              <p:tags r:id="rId9"/>
            </p:custDataLst>
          </p:nvPr>
        </p:nvPicPr>
        <p:blipFill>
          <a:blip r:embed="rId16">
            <a:extLst>
              <a:ext uri="{28A0092B-C50C-407E-A947-70E740481C1C}">
                <a14:useLocalDpi xmlns:a14="http://schemas.microsoft.com/office/drawing/2010/main" val="0"/>
              </a:ext>
            </a:extLst>
          </a:blip>
          <a:srcRect/>
          <a:stretch>
            <a:fillRect/>
          </a:stretch>
        </p:blipFill>
        <p:spPr bwMode="auto">
          <a:xfrm>
            <a:off x="4724400" y="3810000"/>
            <a:ext cx="3276600" cy="231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7179" name="Picture 30" descr="C:\ARCHIVIO GENERALE\PRESENTAZIONI\in COSTRUZIONE\S.Scritture del 01.02\S.Paolo parla.jpg">
            <a:extLst>
              <a:ext uri="{FF2B5EF4-FFF2-40B4-BE49-F238E27FC236}">
                <a16:creationId xmlns:a16="http://schemas.microsoft.com/office/drawing/2014/main" id="{062A21CA-08FD-F8B7-AD37-29FF182324A9}"/>
              </a:ext>
            </a:extLst>
          </p:cNvPr>
          <p:cNvPicPr>
            <a:picLocks noChangeAspect="1" noChangeArrowheads="1"/>
          </p:cNvPicPr>
          <p:nvPr>
            <p:custDataLst>
              <p:tags r:id="rId10"/>
            </p:custDataLst>
          </p:nvPr>
        </p:nvPicPr>
        <p:blipFill>
          <a:blip r:embed="rId17">
            <a:extLst>
              <a:ext uri="{28A0092B-C50C-407E-A947-70E740481C1C}">
                <a14:useLocalDpi xmlns:a14="http://schemas.microsoft.com/office/drawing/2010/main" val="0"/>
              </a:ext>
            </a:extLst>
          </a:blip>
          <a:srcRect/>
          <a:stretch>
            <a:fillRect/>
          </a:stretch>
        </p:blipFill>
        <p:spPr bwMode="auto">
          <a:xfrm>
            <a:off x="1752600" y="3505200"/>
            <a:ext cx="1963738"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 name="WordArt 509">
            <a:extLst>
              <a:ext uri="{FF2B5EF4-FFF2-40B4-BE49-F238E27FC236}">
                <a16:creationId xmlns:a16="http://schemas.microsoft.com/office/drawing/2014/main" id="{46B66A6D-576F-3B43-D07C-BC43EAB9D7EE}"/>
              </a:ext>
            </a:extLst>
          </p:cNvPr>
          <p:cNvSpPr>
            <a:spLocks noChangeArrowheads="1" noChangeShapeType="1" noTextEdit="1"/>
          </p:cNvSpPr>
          <p:nvPr>
            <p:custDataLst>
              <p:tags r:id="rId11"/>
            </p:custDataLst>
          </p:nvPr>
        </p:nvSpPr>
        <p:spPr bwMode="auto">
          <a:xfrm>
            <a:off x="5638800" y="205386"/>
            <a:ext cx="2664296" cy="43244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fromWordArt="1">
            <a:prstTxWarp prst="textPlain">
              <a:avLst>
                <a:gd name="adj" fmla="val 50000"/>
              </a:avLst>
            </a:prstTxWarp>
          </a:bodyPr>
          <a:lstStyle/>
          <a:p>
            <a:pPr algn="ctr" eaLnBrk="0" hangingPunct="0"/>
            <a:r>
              <a:rPr lang="it-IT" sz="1600" kern="10" dirty="0">
                <a:ln w="9525" cap="flat" cmpd="sng" algn="ctr">
                  <a:solidFill>
                    <a:srgbClr val="FFFF00"/>
                  </a:solidFill>
                  <a:prstDash val="solid"/>
                  <a:round/>
                  <a:headEnd type="none" w="med" len="med"/>
                  <a:tailEnd type="none" w="med" len="med"/>
                </a:ln>
                <a:solidFill>
                  <a:srgbClr val="FFFF99"/>
                </a:solidFill>
                <a:latin typeface="Bookman Old Style"/>
                <a:ea typeface="Arial"/>
                <a:cs typeface="Arial"/>
                <a:sym typeface="Wingdings"/>
              </a:rPr>
              <a:t>The Word of God</a:t>
            </a:r>
          </a:p>
          <a:p>
            <a:pPr algn="ctr" eaLnBrk="0" hangingPunct="0"/>
            <a:r>
              <a:rPr lang="it-IT" sz="1600" kern="10" dirty="0" err="1">
                <a:ln w="9525" cap="flat" cmpd="sng" algn="ctr">
                  <a:solidFill>
                    <a:srgbClr val="FFFF00"/>
                  </a:solidFill>
                  <a:prstDash val="solid"/>
                  <a:round/>
                  <a:headEnd type="none" w="med" len="med"/>
                  <a:tailEnd type="none" w="med" len="med"/>
                </a:ln>
                <a:solidFill>
                  <a:srgbClr val="FFFF99"/>
                </a:solidFill>
                <a:latin typeface="Bookman Old Style"/>
                <a:ea typeface="Arial"/>
                <a:cs typeface="Arial"/>
                <a:sym typeface="Wingdings"/>
              </a:rPr>
              <a:t>speaks</a:t>
            </a:r>
            <a:r>
              <a:rPr lang="it-IT" sz="1600" kern="10" dirty="0">
                <a:ln w="9525" cap="flat" cmpd="sng" algn="ctr">
                  <a:solidFill>
                    <a:srgbClr val="FFFF00"/>
                  </a:solidFill>
                  <a:prstDash val="solid"/>
                  <a:round/>
                  <a:headEnd type="none" w="med" len="med"/>
                  <a:tailEnd type="none" w="med" len="med"/>
                </a:ln>
                <a:solidFill>
                  <a:srgbClr val="FFFF99"/>
                </a:solidFill>
                <a:latin typeface="Bookman Old Style"/>
                <a:ea typeface="Arial"/>
                <a:cs typeface="Arial"/>
                <a:sym typeface="Wingdings"/>
              </a:rPr>
              <a:t> to </a:t>
            </a:r>
            <a:r>
              <a:rPr lang="it-IT" sz="1600" kern="10" dirty="0" err="1">
                <a:ln w="9525" cap="flat" cmpd="sng" algn="ctr">
                  <a:solidFill>
                    <a:srgbClr val="FFFF00"/>
                  </a:solidFill>
                  <a:prstDash val="solid"/>
                  <a:round/>
                  <a:headEnd type="none" w="med" len="med"/>
                  <a:tailEnd type="none" w="med" len="med"/>
                </a:ln>
                <a:solidFill>
                  <a:srgbClr val="FFFF99"/>
                </a:solidFill>
                <a:latin typeface="Bookman Old Style"/>
                <a:ea typeface="Arial"/>
                <a:cs typeface="Arial"/>
                <a:sym typeface="Wingdings"/>
              </a:rPr>
              <a:t>our</a:t>
            </a:r>
            <a:r>
              <a:rPr lang="it-IT" sz="1600" kern="10" dirty="0">
                <a:ln w="9525" cap="flat" cmpd="sng" algn="ctr">
                  <a:solidFill>
                    <a:srgbClr val="FFFF00"/>
                  </a:solidFill>
                  <a:prstDash val="solid"/>
                  <a:round/>
                  <a:headEnd type="none" w="med" len="med"/>
                  <a:tailEnd type="none" w="med" len="med"/>
                </a:ln>
                <a:solidFill>
                  <a:srgbClr val="FFFF99"/>
                </a:solidFill>
                <a:latin typeface="Bookman Old Style"/>
                <a:ea typeface="Arial"/>
                <a:cs typeface="Arial"/>
                <a:sym typeface="Wingdings"/>
              </a:rPr>
              <a:t> </a:t>
            </a:r>
            <a:r>
              <a:rPr lang="it-IT" sz="1600" kern="10" dirty="0" err="1">
                <a:ln w="9525" cap="flat" cmpd="sng" algn="ctr">
                  <a:solidFill>
                    <a:srgbClr val="FFFF00"/>
                  </a:solidFill>
                  <a:prstDash val="solid"/>
                  <a:round/>
                  <a:headEnd type="none" w="med" len="med"/>
                  <a:tailEnd type="none" w="med" len="med"/>
                </a:ln>
                <a:solidFill>
                  <a:srgbClr val="FFFF99"/>
                </a:solidFill>
                <a:latin typeface="Bookman Old Style"/>
                <a:ea typeface="Arial"/>
                <a:cs typeface="Arial"/>
                <a:sym typeface="Wingdings"/>
              </a:rPr>
              <a:t>hearts</a:t>
            </a:r>
            <a:r>
              <a:rPr lang="it-IT" sz="1600" kern="10" dirty="0">
                <a:ln w="9525" cap="flat" cmpd="sng" algn="ctr">
                  <a:solidFill>
                    <a:srgbClr val="FFFF00"/>
                  </a:solidFill>
                  <a:prstDash val="solid"/>
                  <a:round/>
                  <a:headEnd type="none" w="med" len="med"/>
                  <a:tailEnd type="none" w="med" len="med"/>
                </a:ln>
                <a:solidFill>
                  <a:srgbClr val="FFFF99"/>
                </a:solidFill>
                <a:latin typeface="Bookman Old Style"/>
                <a:ea typeface="Arial"/>
                <a:cs typeface="Arial"/>
                <a:sym typeface="Wingdings"/>
              </a:rPr>
              <a:t>!</a:t>
            </a:r>
          </a:p>
        </p:txBody>
      </p:sp>
    </p:spTree>
  </p:cSld>
  <p:clrMapOvr>
    <a:masterClrMapping/>
  </p:clrMapOvr>
  <p:transition spd="med" advClick="0" advTm="14109">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67A0BF3F-1873-851C-1E00-D713336C408B}"/>
              </a:ext>
            </a:extLst>
          </p:cNvPr>
          <p:cNvSpPr>
            <a:spLocks noGrp="1" noChangeArrowheads="1"/>
          </p:cNvSpPr>
          <p:nvPr>
            <p:ph type="title"/>
            <p:custDataLst>
              <p:tags r:id="rId1"/>
            </p:custDataLst>
          </p:nvPr>
        </p:nvSpPr>
        <p:spPr>
          <a:xfrm>
            <a:off x="0" y="685800"/>
            <a:ext cx="9144000" cy="838200"/>
          </a:xfrm>
          <a:ln cap="flat" algn="ctr">
            <a:miter lim="800000"/>
            <a:headEnd type="none" w="med" len="med"/>
            <a:tailEnd type="none" w="med" len="med"/>
          </a:ln>
        </p:spPr>
        <p:txBody>
          <a:bodyPr/>
          <a:lstStyle/>
          <a:p>
            <a:pPr eaLnBrk="1" hangingPunct="1"/>
            <a: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chi è sposato invece si preoccupa delle cose del mondo, come possa piacere alla moglie, e si trova diviso! Così la donna non sposata, come la vergine, si preoccupa delle cose del Signore, per essere santa nel corpo e nello spirito; </a:t>
            </a:r>
            <a:r>
              <a:rPr lang="it-IT" altLang="it-IT" sz="1800" i="1">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(1Cor 7, 33-34a)</a:t>
            </a:r>
            <a:b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br>
            <a:endParaRPr lang="it-IT" altLang="it-IT" sz="1800">
              <a:solidFill>
                <a:srgbClr val="FFFFFF"/>
              </a:solidFill>
              <a:latin typeface="Verdana" pitchFamily="34" charset="0"/>
              <a:cs typeface="Times New Roman" pitchFamily="18" charset="0"/>
            </a:endParaRPr>
          </a:p>
        </p:txBody>
      </p:sp>
      <p:sp>
        <p:nvSpPr>
          <p:cNvPr id="8195" name="Rectangle 4">
            <a:extLst>
              <a:ext uri="{FF2B5EF4-FFF2-40B4-BE49-F238E27FC236}">
                <a16:creationId xmlns:a16="http://schemas.microsoft.com/office/drawing/2014/main" id="{8796E2E8-AA86-26A7-77F1-8D35ECFC5838}"/>
              </a:ext>
            </a:extLst>
          </p:cNvPr>
          <p:cNvSpPr>
            <a:spLocks noChangeArrowheads="1"/>
          </p:cNvSpPr>
          <p:nvPr>
            <p:custDataLst>
              <p:tags r:id="rId2"/>
            </p:custDataLst>
          </p:nvPr>
        </p:nvSpPr>
        <p:spPr bwMode="auto">
          <a:xfrm>
            <a:off x="0" y="54102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en-GB" altLang="it-IT" sz="1800">
                <a:solidFill>
                  <a:srgbClr val="FFFFFF"/>
                </a:solidFill>
                <a:latin typeface="Verdana" panose="020B0604030504040204" pitchFamily="34" charset="0"/>
                <a:cs typeface="Times New Roman" panose="02020603050405020304" pitchFamily="18" charset="0"/>
              </a:rPr>
              <a:t>While he who is married is taken up with the things of the world and how to please his wife, and he is divided in his interests. Likewise, the unmarried woman and the virgin are concerned with the service of the Lord, to be holy in body and spirit.</a:t>
            </a:r>
            <a:r>
              <a:rPr lang="en-GB" altLang="it-IT" sz="1800" i="1">
                <a:solidFill>
                  <a:srgbClr val="FFFFFF"/>
                </a:solidFill>
                <a:latin typeface="Verdana" panose="020B0604030504040204" pitchFamily="34" charset="0"/>
                <a:cs typeface="Times New Roman" panose="02020603050405020304" pitchFamily="18" charset="0"/>
              </a:rPr>
              <a:t> (1Cor 7: 33-34a)</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8196" name="Picture 16" descr="C:\ARCHIVIO GENERALE\PRESENTAZIONI\in COSTRUZIONE\S.Scritture del 01.02\fedeli a Dio 1.JPG">
            <a:extLst>
              <a:ext uri="{FF2B5EF4-FFF2-40B4-BE49-F238E27FC236}">
                <a16:creationId xmlns:a16="http://schemas.microsoft.com/office/drawing/2014/main" id="{12028F46-D104-4D1C-C357-2530B5CE7CF2}"/>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828800" y="1524000"/>
            <a:ext cx="5562600" cy="393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718">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8B26C1B4-5941-9E5B-97AB-10AA67E1F23A}"/>
              </a:ext>
            </a:extLst>
          </p:cNvPr>
          <p:cNvSpPr>
            <a:spLocks noGrp="1" noChangeArrowheads="1"/>
          </p:cNvSpPr>
          <p:nvPr>
            <p:ph type="title"/>
            <p:custDataLst>
              <p:tags r:id="rId1"/>
            </p:custDataLst>
          </p:nvPr>
        </p:nvSpPr>
        <p:spPr>
          <a:xfrm>
            <a:off x="0" y="457200"/>
            <a:ext cx="9144000" cy="11430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la donna sposata invece si preoccupa delle cose del mondo, come possa piacere al marito. Questo lo dico per il vostro bene: non per gettarvi un laccio, ma perché vi comportiate degnamente e restiate fedeli al Signore,   senza deviazion</a:t>
            </a:r>
            <a:r>
              <a:rPr lang="it-IT" altLang="it-IT" sz="1800">
                <a:solidFill>
                  <a:schemeClr val="tx1"/>
                </a:solidFill>
                <a:latin typeface="Verdana" panose="020B0604030504040204" pitchFamily="34" charset="0"/>
                <a:cs typeface="Times New Roman" panose="02020603050405020304" pitchFamily="18" charset="0"/>
              </a:rPr>
              <a:t>i. </a:t>
            </a:r>
            <a:r>
              <a:rPr lang="en-GB" altLang="it-IT" sz="1800" i="1">
                <a:solidFill>
                  <a:schemeClr val="tx1"/>
                </a:solidFill>
                <a:latin typeface="Verdana" panose="020B0604030504040204" pitchFamily="34" charset="0"/>
                <a:cs typeface="Times New Roman" panose="02020603050405020304" pitchFamily="18" charset="0"/>
              </a:rPr>
              <a:t>(1Cor 7, 34b-35)</a:t>
            </a:r>
            <a:endParaRPr lang="it-IT" altLang="it-IT" sz="1800">
              <a:solidFill>
                <a:schemeClr val="tx1"/>
              </a:solidFill>
              <a:latin typeface="Verdana" panose="020B0604030504040204" pitchFamily="34" charset="0"/>
              <a:cs typeface="Times New Roman" panose="02020603050405020304" pitchFamily="18" charset="0"/>
            </a:endParaRPr>
          </a:p>
        </p:txBody>
      </p:sp>
      <p:sp>
        <p:nvSpPr>
          <p:cNvPr id="9219" name="Rectangle 4">
            <a:extLst>
              <a:ext uri="{FF2B5EF4-FFF2-40B4-BE49-F238E27FC236}">
                <a16:creationId xmlns:a16="http://schemas.microsoft.com/office/drawing/2014/main" id="{2C259A8A-F972-F699-0C6C-D8F1D9E7035D}"/>
              </a:ext>
            </a:extLst>
          </p:cNvPr>
          <p:cNvSpPr>
            <a:spLocks noChangeArrowheads="1"/>
          </p:cNvSpPr>
          <p:nvPr>
            <p:custDataLst>
              <p:tags r:id="rId2"/>
            </p:custDataLst>
          </p:nvPr>
        </p:nvSpPr>
        <p:spPr bwMode="auto">
          <a:xfrm>
            <a:off x="0" y="5410200"/>
            <a:ext cx="9144000" cy="1190625"/>
          </a:xfrm>
          <a:prstGeom prst="rect">
            <a:avLst/>
          </a:prstGeom>
          <a:solidFill>
            <a:schemeClr val="tx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en-GB" altLang="it-IT" sz="1800">
                <a:solidFill>
                  <a:srgbClr val="FFFFFF"/>
                </a:solidFill>
                <a:latin typeface="Verdana" panose="020B0604030504040204" pitchFamily="34" charset="0"/>
                <a:cs typeface="Times New Roman" panose="02020603050405020304" pitchFamily="18" charset="0"/>
              </a:rPr>
              <a:t>The married woman, instead, worries about the things of the world and how to please her husband. I say this for your own good. I do not wish to lay traps for you but to lead you to a beautiful life, entirely united with the Lord. </a:t>
            </a:r>
            <a:r>
              <a:rPr lang="en-GB" altLang="it-IT" sz="1800" i="1">
                <a:solidFill>
                  <a:srgbClr val="FFFFFF"/>
                </a:solidFill>
                <a:latin typeface="Verdana" panose="020B0604030504040204" pitchFamily="34" charset="0"/>
                <a:cs typeface="Times New Roman" panose="02020603050405020304" pitchFamily="18" charset="0"/>
              </a:rPr>
              <a:t>(1Cor 7: 34b-35)</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DE60F9C9-912C-7794-FBDA-F8F3A2CB4DF5}"/>
              </a:ext>
            </a:extLst>
          </p:cNvPr>
          <p:cNvSpPr>
            <a:spLocks noGrp="1" noChangeArrowheads="1"/>
          </p:cNvSpPr>
          <p:nvPr>
            <p:ph type="title"/>
            <p:custDataLst>
              <p:tags r:id="rId1"/>
            </p:custDataLst>
          </p:nvPr>
        </p:nvSpPr>
        <p:spPr>
          <a:xfrm>
            <a:off x="4267200" y="1295400"/>
            <a:ext cx="3962400" cy="304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21507" name="Rectangle 5">
            <a:extLst>
              <a:ext uri="{FF2B5EF4-FFF2-40B4-BE49-F238E27FC236}">
                <a16:creationId xmlns:a16="http://schemas.microsoft.com/office/drawing/2014/main" id="{6646C975-9D0B-6D5F-34E2-8DBEDB727F67}"/>
              </a:ext>
            </a:extLst>
          </p:cNvPr>
          <p:cNvSpPr>
            <a:spLocks noChangeArrowheads="1"/>
          </p:cNvSpPr>
          <p:nvPr>
            <p:custDataLst>
              <p:tags r:id="rId2"/>
            </p:custDataLst>
          </p:nvPr>
        </p:nvSpPr>
        <p:spPr bwMode="auto">
          <a:xfrm>
            <a:off x="1295400" y="1676400"/>
            <a:ext cx="3200400" cy="1190625"/>
          </a:xfrm>
          <a:prstGeom prst="rect">
            <a:avLst/>
          </a:prstGeom>
          <a:noFill/>
          <a:ln w="9525">
            <a:noFill/>
            <a:miter lim="800000"/>
          </a:ln>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In quel tempo,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Gesù, entrato di sabato nella sinagoga, [a Cafàrnao,] insegnava.</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(Mc 1, 21)</a:t>
            </a:r>
          </a:p>
        </p:txBody>
      </p:sp>
      <p:sp>
        <p:nvSpPr>
          <p:cNvPr id="10244" name="Rectangle 6">
            <a:extLst>
              <a:ext uri="{FF2B5EF4-FFF2-40B4-BE49-F238E27FC236}">
                <a16:creationId xmlns:a16="http://schemas.microsoft.com/office/drawing/2014/main" id="{0633FB37-C9BC-15C8-2EA3-FE33648C7205}"/>
              </a:ext>
            </a:extLst>
          </p:cNvPr>
          <p:cNvSpPr>
            <a:spLocks noChangeArrowheads="1"/>
          </p:cNvSpPr>
          <p:nvPr>
            <p:custDataLst>
              <p:tags r:id="rId3"/>
            </p:custDataLst>
          </p:nvPr>
        </p:nvSpPr>
        <p:spPr bwMode="auto">
          <a:xfrm>
            <a:off x="4572000" y="1676400"/>
            <a:ext cx="34290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fontAlgn="t"/>
            <a:r>
              <a:rPr lang="it-IT" altLang="it-IT" sz="18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 At that time, </a:t>
            </a:r>
            <a:r>
              <a:rPr lang="en-GB" altLang="it-IT" sz="1800">
                <a:solidFill>
                  <a:srgbClr val="000000"/>
                </a:solidFill>
                <a:latin typeface="Verdana" panose="020B0604030504040204" pitchFamily="34" charset="0"/>
                <a:cs typeface="Times New Roman" panose="02020603050405020304" pitchFamily="18" charset="0"/>
              </a:rPr>
              <a:t>they went into the town of Capernaum and Jesus began to teach in the synagogue during the sabbath assemblies.</a:t>
            </a:r>
            <a:r>
              <a:rPr lang="en-GB" altLang="it-IT" sz="1800" i="1">
                <a:solidFill>
                  <a:srgbClr val="000000"/>
                </a:solidFill>
                <a:latin typeface="Verdana" panose="020B0604030504040204" pitchFamily="34" charset="0"/>
                <a:cs typeface="Times New Roman" panose="02020603050405020304" pitchFamily="18" charset="0"/>
              </a:rPr>
              <a:t>        	            (Mk 1: 21)</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10245" name="Rettangolo 1">
            <a:extLst>
              <a:ext uri="{FF2B5EF4-FFF2-40B4-BE49-F238E27FC236}">
                <a16:creationId xmlns:a16="http://schemas.microsoft.com/office/drawing/2014/main" id="{13B000AD-14D7-E9AE-57EC-BB60A0F6BEAA}"/>
              </a:ext>
            </a:extLst>
          </p:cNvPr>
          <p:cNvSpPr>
            <a:spLocks noChangeArrowheads="1"/>
          </p:cNvSpPr>
          <p:nvPr>
            <p:custDataLst>
              <p:tags r:id="rId4"/>
            </p:custDataLst>
          </p:nvPr>
        </p:nvSpPr>
        <p:spPr bwMode="auto">
          <a:xfrm>
            <a:off x="0" y="1295400"/>
            <a:ext cx="5562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MARCO</a:t>
            </a:r>
          </a:p>
        </p:txBody>
      </p:sp>
      <p:pic>
        <p:nvPicPr>
          <p:cNvPr id="10246" name="Picture 27" descr="C:\ARCHIVIO GENERALE\PRESENTAZIONI\in COSTRUZIONE\S.Scritture del 01.02\sinagoga20cafarnao1.jpg">
            <a:extLst>
              <a:ext uri="{FF2B5EF4-FFF2-40B4-BE49-F238E27FC236}">
                <a16:creationId xmlns:a16="http://schemas.microsoft.com/office/drawing/2014/main" id="{328FDB5F-C52E-DAAD-B067-AA3FEA6BB056}"/>
              </a:ext>
            </a:extLst>
          </p:cNvPr>
          <p:cNvPicPr>
            <a:picLocks noChangeAspect="1" noChangeArrowheads="1"/>
          </p:cNvPicPr>
          <p:nvPr>
            <p:custDataLst>
              <p:tags r:id="rId5"/>
            </p:custDataLst>
          </p:nvPr>
        </p:nvPicPr>
        <p:blipFill>
          <a:blip r:embed="rId11">
            <a:extLst>
              <a:ext uri="{28A0092B-C50C-407E-A947-70E740481C1C}">
                <a14:useLocalDpi xmlns:a14="http://schemas.microsoft.com/office/drawing/2010/main" val="0"/>
              </a:ext>
            </a:extLst>
          </a:blip>
          <a:srcRect/>
          <a:stretch>
            <a:fillRect/>
          </a:stretch>
        </p:blipFill>
        <p:spPr bwMode="auto">
          <a:xfrm>
            <a:off x="4648200" y="3429000"/>
            <a:ext cx="3352800" cy="253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0247" name="Picture 28" descr="C:\ARCHIVIO GENERALE\PRESENTAZIONI\in COSTRUZIONE\S.Scritture del 01.02\Insegnava 1.jpg">
            <a:extLst>
              <a:ext uri="{FF2B5EF4-FFF2-40B4-BE49-F238E27FC236}">
                <a16:creationId xmlns:a16="http://schemas.microsoft.com/office/drawing/2014/main" id="{713C83AD-9EC4-EA9F-9131-807AE25EBA01}"/>
              </a:ext>
            </a:extLst>
          </p:cNvPr>
          <p:cNvPicPr>
            <a:picLocks noChangeAspect="1" noChangeArrowheads="1"/>
          </p:cNvPicPr>
          <p:nvPr>
            <p:custDataLst>
              <p:tags r:id="rId6"/>
            </p:custDataLst>
          </p:nvPr>
        </p:nvPicPr>
        <p:blipFill>
          <a:blip r:embed="rId12">
            <a:extLst>
              <a:ext uri="{28A0092B-C50C-407E-A947-70E740481C1C}">
                <a14:useLocalDpi xmlns:a14="http://schemas.microsoft.com/office/drawing/2010/main" val="0"/>
              </a:ext>
            </a:extLst>
          </a:blip>
          <a:srcRect/>
          <a:stretch>
            <a:fillRect/>
          </a:stretch>
        </p:blipFill>
        <p:spPr bwMode="auto">
          <a:xfrm>
            <a:off x="1447800" y="2971800"/>
            <a:ext cx="2811463" cy="325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9" name="Rettangolo 8">
            <a:extLst>
              <a:ext uri="{FF2B5EF4-FFF2-40B4-BE49-F238E27FC236}">
                <a16:creationId xmlns:a16="http://schemas.microsoft.com/office/drawing/2014/main" id="{E58194E3-BDE5-D220-A669-EFAD9EC5CFA9}"/>
              </a:ext>
            </a:extLst>
          </p:cNvPr>
          <p:cNvSpPr/>
          <p:nvPr>
            <p:custDataLst>
              <p:tags r:id="rId7"/>
            </p:custDataLst>
          </p:nvPr>
        </p:nvSpPr>
        <p:spPr bwMode="auto">
          <a:xfrm>
            <a:off x="755650" y="0"/>
            <a:ext cx="7848600" cy="914400"/>
          </a:xfrm>
          <a:prstGeom prst="rect">
            <a:avLst/>
          </a:prstGeom>
          <a:solidFill>
            <a:srgbClr val="008000"/>
          </a:solidFill>
          <a:ln w="9525" cap="flat" cmpd="sng" algn="ctr">
            <a:solidFill>
              <a:srgbClr val="006600"/>
            </a:solidFill>
            <a:prstDash val="solid"/>
            <a:round/>
            <a:headEnd type="none" w="med" len="med"/>
            <a:tailEnd type="none" w="med" len="med"/>
          </a:ln>
          <a:effectLst/>
        </p:spPr>
        <p:txBody>
          <a:bodyPr/>
          <a:lstStyle/>
          <a:p>
            <a:pPr algn="ctr"/>
            <a:r>
              <a:rPr lang="it-IT" altLang="it-IT" sz="2000" dirty="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Ascoltate oggi la voce del Signore.</a:t>
            </a:r>
            <a:r>
              <a:rPr lang="it-IT" altLang="it-IT" sz="2000" dirty="0">
                <a:solidFill>
                  <a:srgbClr val="000000"/>
                </a:solidFill>
                <a:effectLst>
                  <a:outerShdw blurRad="38100" dist="38100" dir="2700000" algn="tl">
                    <a:srgbClr val="FFFFFF"/>
                  </a:outerShdw>
                </a:effectLst>
                <a:latin typeface="Verdana" panose="020B0604030504040204" pitchFamily="34" charset="0"/>
                <a:ea typeface="Verdana" panose="020B0604030504040204" pitchFamily="34" charset="0"/>
                <a:cs typeface="Verdana" panose="020B0604030504040204" pitchFamily="34" charset="0"/>
              </a:rPr>
              <a:t>                                  </a:t>
            </a:r>
            <a:r>
              <a:rPr lang="it-IT" altLang="it-IT" sz="2000" dirty="0" err="1">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Listen</a:t>
            </a:r>
            <a:r>
              <a:rPr lang="it-IT" altLang="it-IT" sz="2000" dirty="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 to the voice of the Lord </a:t>
            </a:r>
            <a:r>
              <a:rPr lang="it-IT" altLang="it-IT" sz="2000" dirty="0" err="1">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today</a:t>
            </a:r>
            <a:r>
              <a:rPr lang="it-IT" altLang="it-IT" sz="2000" dirty="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a:t>
            </a:r>
            <a:r>
              <a:rPr lang="en-US" altLang="it-IT" sz="2000" dirty="0">
                <a:latin typeface="Verdana" panose="020B0604030504040204" pitchFamily="34" charset="0"/>
                <a:ea typeface="Verdana" panose="020B0604030504040204" pitchFamily="34" charset="0"/>
                <a:cs typeface="Verdana" panose="020B0604030504040204" pitchFamily="34" charset="0"/>
              </a:rPr>
              <a:t> </a:t>
            </a:r>
            <a:endParaRPr lang="it-IT" altLang="it-IT" sz="2000" dirty="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ransition spd="med" advClick="0" advTm="14203">
    <p:random/>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127"/>
</p:tagLst>
</file>

<file path=ppt/tags/tag100.xml><?xml version="1.0" encoding="utf-8"?>
<p:tagLst xmlns:a="http://schemas.openxmlformats.org/drawingml/2006/main" xmlns:r="http://schemas.openxmlformats.org/officeDocument/2006/relationships" xmlns:p="http://schemas.openxmlformats.org/presentationml/2006/main">
  <p:tag name="AS_UNIQUEID" val="108"/>
</p:tagLst>
</file>

<file path=ppt/tags/tag101.xml><?xml version="1.0" encoding="utf-8"?>
<p:tagLst xmlns:a="http://schemas.openxmlformats.org/drawingml/2006/main" xmlns:r="http://schemas.openxmlformats.org/officeDocument/2006/relationships" xmlns:p="http://schemas.openxmlformats.org/presentationml/2006/main">
  <p:tag name="AS_UNIQUEID" val="109"/>
</p:tagLst>
</file>

<file path=ppt/tags/tag102.xml><?xml version="1.0" encoding="utf-8"?>
<p:tagLst xmlns:a="http://schemas.openxmlformats.org/drawingml/2006/main" xmlns:r="http://schemas.openxmlformats.org/officeDocument/2006/relationships" xmlns:p="http://schemas.openxmlformats.org/presentationml/2006/main">
  <p:tag name="AS_UNIQUEID" val="113"/>
</p:tagLst>
</file>

<file path=ppt/tags/tag103.xml><?xml version="1.0" encoding="utf-8"?>
<p:tagLst xmlns:a="http://schemas.openxmlformats.org/drawingml/2006/main" xmlns:r="http://schemas.openxmlformats.org/officeDocument/2006/relationships" xmlns:p="http://schemas.openxmlformats.org/presentationml/2006/main">
  <p:tag name="AS_UNIQUEID" val="114"/>
</p:tagLst>
</file>

<file path=ppt/tags/tag104.xml><?xml version="1.0" encoding="utf-8"?>
<p:tagLst xmlns:a="http://schemas.openxmlformats.org/drawingml/2006/main" xmlns:r="http://schemas.openxmlformats.org/officeDocument/2006/relationships" xmlns:p="http://schemas.openxmlformats.org/presentationml/2006/main">
  <p:tag name="AS_UNIQUEID" val="115"/>
</p:tagLst>
</file>

<file path=ppt/tags/tag105.xml><?xml version="1.0" encoding="utf-8"?>
<p:tagLst xmlns:a="http://schemas.openxmlformats.org/drawingml/2006/main" xmlns:r="http://schemas.openxmlformats.org/officeDocument/2006/relationships" xmlns:p="http://schemas.openxmlformats.org/presentationml/2006/main">
  <p:tag name="AS_UNIQUEID" val="116"/>
</p:tagLst>
</file>

<file path=ppt/tags/tag106.xml><?xml version="1.0" encoding="utf-8"?>
<p:tagLst xmlns:a="http://schemas.openxmlformats.org/drawingml/2006/main" xmlns:r="http://schemas.openxmlformats.org/officeDocument/2006/relationships" xmlns:p="http://schemas.openxmlformats.org/presentationml/2006/main">
  <p:tag name="AS_UNIQUEID" val="147"/>
</p:tagLst>
</file>

<file path=ppt/tags/tag107.xml><?xml version="1.0" encoding="utf-8"?>
<p:tagLst xmlns:a="http://schemas.openxmlformats.org/drawingml/2006/main" xmlns:r="http://schemas.openxmlformats.org/officeDocument/2006/relationships" xmlns:p="http://schemas.openxmlformats.org/presentationml/2006/main">
  <p:tag name="AS_UNIQUEID" val="148"/>
</p:tagLst>
</file>

<file path=ppt/tags/tag108.xml><?xml version="1.0" encoding="utf-8"?>
<p:tagLst xmlns:a="http://schemas.openxmlformats.org/drawingml/2006/main" xmlns:r="http://schemas.openxmlformats.org/officeDocument/2006/relationships" xmlns:p="http://schemas.openxmlformats.org/presentationml/2006/main">
  <p:tag name="AS_UNIQUEID" val="149"/>
</p:tagLst>
</file>

<file path=ppt/tags/tag109.xml><?xml version="1.0" encoding="utf-8"?>
<p:tagLst xmlns:a="http://schemas.openxmlformats.org/drawingml/2006/main" xmlns:r="http://schemas.openxmlformats.org/officeDocument/2006/relationships" xmlns:p="http://schemas.openxmlformats.org/presentationml/2006/main">
  <p:tag name="AS_UNIQUEID" val="118"/>
</p:tagLst>
</file>

<file path=ppt/tags/tag11.xml><?xml version="1.0" encoding="utf-8"?>
<p:tagLst xmlns:a="http://schemas.openxmlformats.org/drawingml/2006/main" xmlns:r="http://schemas.openxmlformats.org/officeDocument/2006/relationships" xmlns:p="http://schemas.openxmlformats.org/presentationml/2006/main">
  <p:tag name="AS_UNIQUEID" val="128"/>
</p:tagLst>
</file>

<file path=ppt/tags/tag12.xml><?xml version="1.0" encoding="utf-8"?>
<p:tagLst xmlns:a="http://schemas.openxmlformats.org/drawingml/2006/main" xmlns:r="http://schemas.openxmlformats.org/officeDocument/2006/relationships" xmlns:p="http://schemas.openxmlformats.org/presentationml/2006/main">
  <p:tag name="AS_UNIQUEID" val="37"/>
</p:tagLst>
</file>

<file path=ppt/tags/tag13.xml><?xml version="1.0" encoding="utf-8"?>
<p:tagLst xmlns:a="http://schemas.openxmlformats.org/drawingml/2006/main" xmlns:r="http://schemas.openxmlformats.org/officeDocument/2006/relationships" xmlns:p="http://schemas.openxmlformats.org/presentationml/2006/main">
  <p:tag name="AS_UNIQUEID" val="38"/>
</p:tagLst>
</file>

<file path=ppt/tags/tag14.xml><?xml version="1.0" encoding="utf-8"?>
<p:tagLst xmlns:a="http://schemas.openxmlformats.org/drawingml/2006/main" xmlns:r="http://schemas.openxmlformats.org/officeDocument/2006/relationships" xmlns:p="http://schemas.openxmlformats.org/presentationml/2006/main">
  <p:tag name="AS_UNIQUEID" val="39"/>
</p:tagLst>
</file>

<file path=ppt/tags/tag15.xml><?xml version="1.0" encoding="utf-8"?>
<p:tagLst xmlns:a="http://schemas.openxmlformats.org/drawingml/2006/main" xmlns:r="http://schemas.openxmlformats.org/officeDocument/2006/relationships" xmlns:p="http://schemas.openxmlformats.org/presentationml/2006/main">
  <p:tag name="AS_UNIQUEID" val="40"/>
</p:tagLst>
</file>

<file path=ppt/tags/tag16.xml><?xml version="1.0" encoding="utf-8"?>
<p:tagLst xmlns:a="http://schemas.openxmlformats.org/drawingml/2006/main" xmlns:r="http://schemas.openxmlformats.org/officeDocument/2006/relationships" xmlns:p="http://schemas.openxmlformats.org/presentationml/2006/main">
  <p:tag name="AS_UNIQUEID" val="41"/>
</p:tagLst>
</file>

<file path=ppt/tags/tag17.xml><?xml version="1.0" encoding="utf-8"?>
<p:tagLst xmlns:a="http://schemas.openxmlformats.org/drawingml/2006/main" xmlns:r="http://schemas.openxmlformats.org/officeDocument/2006/relationships" xmlns:p="http://schemas.openxmlformats.org/presentationml/2006/main">
  <p:tag name="AS_UNIQUEID" val="42"/>
</p:tagLst>
</file>

<file path=ppt/tags/tag18.xml><?xml version="1.0" encoding="utf-8"?>
<p:tagLst xmlns:a="http://schemas.openxmlformats.org/drawingml/2006/main" xmlns:r="http://schemas.openxmlformats.org/officeDocument/2006/relationships" xmlns:p="http://schemas.openxmlformats.org/presentationml/2006/main">
  <p:tag name="AS_UNIQUEID" val="43"/>
</p:tagLst>
</file>

<file path=ppt/tags/tag19.xml><?xml version="1.0" encoding="utf-8"?>
<p:tagLst xmlns:a="http://schemas.openxmlformats.org/drawingml/2006/main" xmlns:r="http://schemas.openxmlformats.org/officeDocument/2006/relationships" xmlns:p="http://schemas.openxmlformats.org/presentationml/2006/main">
  <p:tag name="AS_UNIQUEID" val="44"/>
</p:tagLst>
</file>

<file path=ppt/tags/tag2.xml><?xml version="1.0" encoding="utf-8"?>
<p:tagLst xmlns:a="http://schemas.openxmlformats.org/drawingml/2006/main" xmlns:r="http://schemas.openxmlformats.org/officeDocument/2006/relationships" xmlns:p="http://schemas.openxmlformats.org/presentationml/2006/main">
  <p:tag name="AS_UNIQUEID" val="119"/>
</p:tagLst>
</file>

<file path=ppt/tags/tag20.xml><?xml version="1.0" encoding="utf-8"?>
<p:tagLst xmlns:a="http://schemas.openxmlformats.org/drawingml/2006/main" xmlns:r="http://schemas.openxmlformats.org/officeDocument/2006/relationships" xmlns:p="http://schemas.openxmlformats.org/presentationml/2006/main">
  <p:tag name="AS_UNIQUEID" val="45"/>
</p:tagLst>
</file>

<file path=ppt/tags/tag21.xml><?xml version="1.0" encoding="utf-8"?>
<p:tagLst xmlns:a="http://schemas.openxmlformats.org/drawingml/2006/main" xmlns:r="http://schemas.openxmlformats.org/officeDocument/2006/relationships" xmlns:p="http://schemas.openxmlformats.org/presentationml/2006/main">
  <p:tag name="AS_UNIQUEID" val="47"/>
</p:tagLst>
</file>

<file path=ppt/tags/tag22.xml><?xml version="1.0" encoding="utf-8"?>
<p:tagLst xmlns:a="http://schemas.openxmlformats.org/drawingml/2006/main" xmlns:r="http://schemas.openxmlformats.org/officeDocument/2006/relationships" xmlns:p="http://schemas.openxmlformats.org/presentationml/2006/main">
  <p:tag name="AS_UNIQUEID" val="48"/>
</p:tagLst>
</file>

<file path=ppt/tags/tag23.xml><?xml version="1.0" encoding="utf-8"?>
<p:tagLst xmlns:a="http://schemas.openxmlformats.org/drawingml/2006/main" xmlns:r="http://schemas.openxmlformats.org/officeDocument/2006/relationships" xmlns:p="http://schemas.openxmlformats.org/presentationml/2006/main">
  <p:tag name="AS_UNIQUEID" val="49"/>
</p:tagLst>
</file>

<file path=ppt/tags/tag24.xml><?xml version="1.0" encoding="utf-8"?>
<p:tagLst xmlns:a="http://schemas.openxmlformats.org/drawingml/2006/main" xmlns:r="http://schemas.openxmlformats.org/officeDocument/2006/relationships" xmlns:p="http://schemas.openxmlformats.org/presentationml/2006/main">
  <p:tag name="AS_UNIQUEID" val="50"/>
</p:tagLst>
</file>

<file path=ppt/tags/tag25.xml><?xml version="1.0" encoding="utf-8"?>
<p:tagLst xmlns:a="http://schemas.openxmlformats.org/drawingml/2006/main" xmlns:r="http://schemas.openxmlformats.org/officeDocument/2006/relationships" xmlns:p="http://schemas.openxmlformats.org/presentationml/2006/main">
  <p:tag name="AS_UNIQUEID" val="51"/>
</p:tagLst>
</file>

<file path=ppt/tags/tag26.xml><?xml version="1.0" encoding="utf-8"?>
<p:tagLst xmlns:a="http://schemas.openxmlformats.org/drawingml/2006/main" xmlns:r="http://schemas.openxmlformats.org/officeDocument/2006/relationships" xmlns:p="http://schemas.openxmlformats.org/presentationml/2006/main">
  <p:tag name="AS_UNIQUEID" val="52"/>
</p:tagLst>
</file>

<file path=ppt/tags/tag27.xml><?xml version="1.0" encoding="utf-8"?>
<p:tagLst xmlns:a="http://schemas.openxmlformats.org/drawingml/2006/main" xmlns:r="http://schemas.openxmlformats.org/officeDocument/2006/relationships" xmlns:p="http://schemas.openxmlformats.org/presentationml/2006/main">
  <p:tag name="AS_UNIQUEID" val="53"/>
</p:tagLst>
</file>

<file path=ppt/tags/tag28.xml><?xml version="1.0" encoding="utf-8"?>
<p:tagLst xmlns:a="http://schemas.openxmlformats.org/drawingml/2006/main" xmlns:r="http://schemas.openxmlformats.org/officeDocument/2006/relationships" xmlns:p="http://schemas.openxmlformats.org/presentationml/2006/main">
  <p:tag name="AS_UNIQUEID" val="129"/>
</p:tagLst>
</file>

<file path=ppt/tags/tag29.xml><?xml version="1.0" encoding="utf-8"?>
<p:tagLst xmlns:a="http://schemas.openxmlformats.org/drawingml/2006/main" xmlns:r="http://schemas.openxmlformats.org/officeDocument/2006/relationships" xmlns:p="http://schemas.openxmlformats.org/presentationml/2006/main">
  <p:tag name="AS_UNIQUEID" val="130"/>
</p:tagLst>
</file>

<file path=ppt/tags/tag3.xml><?xml version="1.0" encoding="utf-8"?>
<p:tagLst xmlns:a="http://schemas.openxmlformats.org/drawingml/2006/main" xmlns:r="http://schemas.openxmlformats.org/officeDocument/2006/relationships" xmlns:p="http://schemas.openxmlformats.org/presentationml/2006/main">
  <p:tag name="AS_UNIQUEID" val="120"/>
</p:tagLst>
</file>

<file path=ppt/tags/tag30.xml><?xml version="1.0" encoding="utf-8"?>
<p:tagLst xmlns:a="http://schemas.openxmlformats.org/drawingml/2006/main" xmlns:r="http://schemas.openxmlformats.org/officeDocument/2006/relationships" xmlns:p="http://schemas.openxmlformats.org/presentationml/2006/main">
  <p:tag name="AS_UNIQUEID" val="131"/>
</p:tagLst>
</file>

<file path=ppt/tags/tag31.xml><?xml version="1.0" encoding="utf-8"?>
<p:tagLst xmlns:a="http://schemas.openxmlformats.org/drawingml/2006/main" xmlns:r="http://schemas.openxmlformats.org/officeDocument/2006/relationships" xmlns:p="http://schemas.openxmlformats.org/presentationml/2006/main">
  <p:tag name="AS_UNIQUEID" val="54"/>
</p:tagLst>
</file>

<file path=ppt/tags/tag32.xml><?xml version="1.0" encoding="utf-8"?>
<p:tagLst xmlns:a="http://schemas.openxmlformats.org/drawingml/2006/main" xmlns:r="http://schemas.openxmlformats.org/officeDocument/2006/relationships" xmlns:p="http://schemas.openxmlformats.org/presentationml/2006/main">
  <p:tag name="AS_UNIQUEID" val="55"/>
</p:tagLst>
</file>

<file path=ppt/tags/tag33.xml><?xml version="1.0" encoding="utf-8"?>
<p:tagLst xmlns:a="http://schemas.openxmlformats.org/drawingml/2006/main" xmlns:r="http://schemas.openxmlformats.org/officeDocument/2006/relationships" xmlns:p="http://schemas.openxmlformats.org/presentationml/2006/main">
  <p:tag name="AS_UNIQUEID" val="56"/>
</p:tagLst>
</file>

<file path=ppt/tags/tag34.xml><?xml version="1.0" encoding="utf-8"?>
<p:tagLst xmlns:a="http://schemas.openxmlformats.org/drawingml/2006/main" xmlns:r="http://schemas.openxmlformats.org/officeDocument/2006/relationships" xmlns:p="http://schemas.openxmlformats.org/presentationml/2006/main">
  <p:tag name="AS_UNIQUEID" val="132"/>
</p:tagLst>
</file>

<file path=ppt/tags/tag35.xml><?xml version="1.0" encoding="utf-8"?>
<p:tagLst xmlns:a="http://schemas.openxmlformats.org/drawingml/2006/main" xmlns:r="http://schemas.openxmlformats.org/officeDocument/2006/relationships" xmlns:p="http://schemas.openxmlformats.org/presentationml/2006/main">
  <p:tag name="AS_UNIQUEID" val="133"/>
</p:tagLst>
</file>

<file path=ppt/tags/tag36.xml><?xml version="1.0" encoding="utf-8"?>
<p:tagLst xmlns:a="http://schemas.openxmlformats.org/drawingml/2006/main" xmlns:r="http://schemas.openxmlformats.org/officeDocument/2006/relationships" xmlns:p="http://schemas.openxmlformats.org/presentationml/2006/main">
  <p:tag name="AS_UNIQUEID" val="134"/>
</p:tagLst>
</file>

<file path=ppt/tags/tag37.xml><?xml version="1.0" encoding="utf-8"?>
<p:tagLst xmlns:a="http://schemas.openxmlformats.org/drawingml/2006/main" xmlns:r="http://schemas.openxmlformats.org/officeDocument/2006/relationships" xmlns:p="http://schemas.openxmlformats.org/presentationml/2006/main">
  <p:tag name="AS_UNIQUEID" val="57"/>
</p:tagLst>
</file>

<file path=ppt/tags/tag38.xml><?xml version="1.0" encoding="utf-8"?>
<p:tagLst xmlns:a="http://schemas.openxmlformats.org/drawingml/2006/main" xmlns:r="http://schemas.openxmlformats.org/officeDocument/2006/relationships" xmlns:p="http://schemas.openxmlformats.org/presentationml/2006/main">
  <p:tag name="AS_UNIQUEID" val="58"/>
</p:tagLst>
</file>

<file path=ppt/tags/tag39.xml><?xml version="1.0" encoding="utf-8"?>
<p:tagLst xmlns:a="http://schemas.openxmlformats.org/drawingml/2006/main" xmlns:r="http://schemas.openxmlformats.org/officeDocument/2006/relationships" xmlns:p="http://schemas.openxmlformats.org/presentationml/2006/main">
  <p:tag name="AS_UNIQUEID" val="59"/>
</p:tagLst>
</file>

<file path=ppt/tags/tag4.xml><?xml version="1.0" encoding="utf-8"?>
<p:tagLst xmlns:a="http://schemas.openxmlformats.org/drawingml/2006/main" xmlns:r="http://schemas.openxmlformats.org/officeDocument/2006/relationships" xmlns:p="http://schemas.openxmlformats.org/presentationml/2006/main">
  <p:tag name="AS_UNIQUEID" val="121"/>
</p:tagLst>
</file>

<file path=ppt/tags/tag40.xml><?xml version="1.0" encoding="utf-8"?>
<p:tagLst xmlns:a="http://schemas.openxmlformats.org/drawingml/2006/main" xmlns:r="http://schemas.openxmlformats.org/officeDocument/2006/relationships" xmlns:p="http://schemas.openxmlformats.org/presentationml/2006/main">
  <p:tag name="AS_UNIQUEID" val="60"/>
</p:tagLst>
</file>

<file path=ppt/tags/tag41.xml><?xml version="1.0" encoding="utf-8"?>
<p:tagLst xmlns:a="http://schemas.openxmlformats.org/drawingml/2006/main" xmlns:r="http://schemas.openxmlformats.org/officeDocument/2006/relationships" xmlns:p="http://schemas.openxmlformats.org/presentationml/2006/main">
  <p:tag name="AS_UNIQUEID" val="61"/>
</p:tagLst>
</file>

<file path=ppt/tags/tag42.xml><?xml version="1.0" encoding="utf-8"?>
<p:tagLst xmlns:a="http://schemas.openxmlformats.org/drawingml/2006/main" xmlns:r="http://schemas.openxmlformats.org/officeDocument/2006/relationships" xmlns:p="http://schemas.openxmlformats.org/presentationml/2006/main">
  <p:tag name="AS_UNIQUEID" val="62"/>
</p:tagLst>
</file>

<file path=ppt/tags/tag43.xml><?xml version="1.0" encoding="utf-8"?>
<p:tagLst xmlns:a="http://schemas.openxmlformats.org/drawingml/2006/main" xmlns:r="http://schemas.openxmlformats.org/officeDocument/2006/relationships" xmlns:p="http://schemas.openxmlformats.org/presentationml/2006/main">
  <p:tag name="AS_UNIQUEID" val="63"/>
</p:tagLst>
</file>

<file path=ppt/tags/tag44.xml><?xml version="1.0" encoding="utf-8"?>
<p:tagLst xmlns:a="http://schemas.openxmlformats.org/drawingml/2006/main" xmlns:r="http://schemas.openxmlformats.org/officeDocument/2006/relationships" xmlns:p="http://schemas.openxmlformats.org/presentationml/2006/main">
  <p:tag name="AS_UNIQUEID" val="64"/>
</p:tagLst>
</file>

<file path=ppt/tags/tag45.xml><?xml version="1.0" encoding="utf-8"?>
<p:tagLst xmlns:a="http://schemas.openxmlformats.org/drawingml/2006/main" xmlns:r="http://schemas.openxmlformats.org/officeDocument/2006/relationships" xmlns:p="http://schemas.openxmlformats.org/presentationml/2006/main">
  <p:tag name="AS_UNIQUEID" val="65"/>
</p:tagLst>
</file>

<file path=ppt/tags/tag46.xml><?xml version="1.0" encoding="utf-8"?>
<p:tagLst xmlns:a="http://schemas.openxmlformats.org/drawingml/2006/main" xmlns:r="http://schemas.openxmlformats.org/officeDocument/2006/relationships" xmlns:p="http://schemas.openxmlformats.org/presentationml/2006/main">
  <p:tag name="AS_UNIQUEID" val="66"/>
</p:tagLst>
</file>

<file path=ppt/tags/tag47.xml><?xml version="1.0" encoding="utf-8"?>
<p:tagLst xmlns:a="http://schemas.openxmlformats.org/drawingml/2006/main" xmlns:r="http://schemas.openxmlformats.org/officeDocument/2006/relationships" xmlns:p="http://schemas.openxmlformats.org/presentationml/2006/main">
  <p:tag name="AS_UNIQUEID" val="67"/>
</p:tagLst>
</file>

<file path=ppt/tags/tag48.xml><?xml version="1.0" encoding="utf-8"?>
<p:tagLst xmlns:a="http://schemas.openxmlformats.org/drawingml/2006/main" xmlns:r="http://schemas.openxmlformats.org/officeDocument/2006/relationships" xmlns:p="http://schemas.openxmlformats.org/presentationml/2006/main">
  <p:tag name="AS_UNIQUEID" val="68"/>
</p:tagLst>
</file>

<file path=ppt/tags/tag49.xml><?xml version="1.0" encoding="utf-8"?>
<p:tagLst xmlns:a="http://schemas.openxmlformats.org/drawingml/2006/main" xmlns:r="http://schemas.openxmlformats.org/officeDocument/2006/relationships" xmlns:p="http://schemas.openxmlformats.org/presentationml/2006/main">
  <p:tag name="AS_UNIQUEID" val="69"/>
</p:tagLst>
</file>

<file path=ppt/tags/tag5.xml><?xml version="1.0" encoding="utf-8"?>
<p:tagLst xmlns:a="http://schemas.openxmlformats.org/drawingml/2006/main" xmlns:r="http://schemas.openxmlformats.org/officeDocument/2006/relationships" xmlns:p="http://schemas.openxmlformats.org/presentationml/2006/main">
  <p:tag name="AS_UNIQUEID" val="122"/>
</p:tagLst>
</file>

<file path=ppt/tags/tag50.xml><?xml version="1.0" encoding="utf-8"?>
<p:tagLst xmlns:a="http://schemas.openxmlformats.org/drawingml/2006/main" xmlns:r="http://schemas.openxmlformats.org/officeDocument/2006/relationships" xmlns:p="http://schemas.openxmlformats.org/presentationml/2006/main">
  <p:tag name="AS_UNIQUEID" val="70"/>
</p:tagLst>
</file>

<file path=ppt/tags/tag51.xml><?xml version="1.0" encoding="utf-8"?>
<p:tagLst xmlns:a="http://schemas.openxmlformats.org/drawingml/2006/main" xmlns:r="http://schemas.openxmlformats.org/officeDocument/2006/relationships" xmlns:p="http://schemas.openxmlformats.org/presentationml/2006/main">
  <p:tag name="AS_UNIQUEID" val="71"/>
</p:tagLst>
</file>

<file path=ppt/tags/tag52.xml><?xml version="1.0" encoding="utf-8"?>
<p:tagLst xmlns:a="http://schemas.openxmlformats.org/drawingml/2006/main" xmlns:r="http://schemas.openxmlformats.org/officeDocument/2006/relationships" xmlns:p="http://schemas.openxmlformats.org/presentationml/2006/main">
  <p:tag name="AS_UNIQUEID" val="72"/>
</p:tagLst>
</file>

<file path=ppt/tags/tag53.xml><?xml version="1.0" encoding="utf-8"?>
<p:tagLst xmlns:a="http://schemas.openxmlformats.org/drawingml/2006/main" xmlns:r="http://schemas.openxmlformats.org/officeDocument/2006/relationships" xmlns:p="http://schemas.openxmlformats.org/presentationml/2006/main">
  <p:tag name="AS_UNIQUEID" val="69"/>
</p:tagLst>
</file>

<file path=ppt/tags/tag54.xml><?xml version="1.0" encoding="utf-8"?>
<p:tagLst xmlns:a="http://schemas.openxmlformats.org/drawingml/2006/main" xmlns:r="http://schemas.openxmlformats.org/officeDocument/2006/relationships" xmlns:p="http://schemas.openxmlformats.org/presentationml/2006/main">
  <p:tag name="AS_UNIQUEID" val="135"/>
</p:tagLst>
</file>

<file path=ppt/tags/tag55.xml><?xml version="1.0" encoding="utf-8"?>
<p:tagLst xmlns:a="http://schemas.openxmlformats.org/drawingml/2006/main" xmlns:r="http://schemas.openxmlformats.org/officeDocument/2006/relationships" xmlns:p="http://schemas.openxmlformats.org/presentationml/2006/main">
  <p:tag name="AS_UNIQUEID" val="136"/>
</p:tagLst>
</file>

<file path=ppt/tags/tag56.xml><?xml version="1.0" encoding="utf-8"?>
<p:tagLst xmlns:a="http://schemas.openxmlformats.org/drawingml/2006/main" xmlns:r="http://schemas.openxmlformats.org/officeDocument/2006/relationships" xmlns:p="http://schemas.openxmlformats.org/presentationml/2006/main">
  <p:tag name="AS_UNIQUEID" val="137"/>
</p:tagLst>
</file>

<file path=ppt/tags/tag57.xml><?xml version="1.0" encoding="utf-8"?>
<p:tagLst xmlns:a="http://schemas.openxmlformats.org/drawingml/2006/main" xmlns:r="http://schemas.openxmlformats.org/officeDocument/2006/relationships" xmlns:p="http://schemas.openxmlformats.org/presentationml/2006/main">
  <p:tag name="AS_UNIQUEID" val="73"/>
</p:tagLst>
</file>

<file path=ppt/tags/tag58.xml><?xml version="1.0" encoding="utf-8"?>
<p:tagLst xmlns:a="http://schemas.openxmlformats.org/drawingml/2006/main" xmlns:r="http://schemas.openxmlformats.org/officeDocument/2006/relationships" xmlns:p="http://schemas.openxmlformats.org/presentationml/2006/main">
  <p:tag name="AS_UNIQUEID" val="74"/>
</p:tagLst>
</file>

<file path=ppt/tags/tag59.xml><?xml version="1.0" encoding="utf-8"?>
<p:tagLst xmlns:a="http://schemas.openxmlformats.org/drawingml/2006/main" xmlns:r="http://schemas.openxmlformats.org/officeDocument/2006/relationships" xmlns:p="http://schemas.openxmlformats.org/presentationml/2006/main">
  <p:tag name="AS_UNIQUEID" val="75"/>
</p:tagLst>
</file>

<file path=ppt/tags/tag6.xml><?xml version="1.0" encoding="utf-8"?>
<p:tagLst xmlns:a="http://schemas.openxmlformats.org/drawingml/2006/main" xmlns:r="http://schemas.openxmlformats.org/officeDocument/2006/relationships" xmlns:p="http://schemas.openxmlformats.org/presentationml/2006/main">
  <p:tag name="AS_UNIQUEID" val="123"/>
</p:tagLst>
</file>

<file path=ppt/tags/tag60.xml><?xml version="1.0" encoding="utf-8"?>
<p:tagLst xmlns:a="http://schemas.openxmlformats.org/drawingml/2006/main" xmlns:r="http://schemas.openxmlformats.org/officeDocument/2006/relationships" xmlns:p="http://schemas.openxmlformats.org/presentationml/2006/main">
  <p:tag name="AS_UNIQUEID" val="76"/>
</p:tagLst>
</file>

<file path=ppt/tags/tag61.xml><?xml version="1.0" encoding="utf-8"?>
<p:tagLst xmlns:a="http://schemas.openxmlformats.org/drawingml/2006/main" xmlns:r="http://schemas.openxmlformats.org/officeDocument/2006/relationships" xmlns:p="http://schemas.openxmlformats.org/presentationml/2006/main">
  <p:tag name="AS_UNIQUEID" val="77"/>
</p:tagLst>
</file>

<file path=ppt/tags/tag62.xml><?xml version="1.0" encoding="utf-8"?>
<p:tagLst xmlns:a="http://schemas.openxmlformats.org/drawingml/2006/main" xmlns:r="http://schemas.openxmlformats.org/officeDocument/2006/relationships" xmlns:p="http://schemas.openxmlformats.org/presentationml/2006/main">
  <p:tag name="AS_UNIQUEID" val="78"/>
</p:tagLst>
</file>

<file path=ppt/tags/tag63.xml><?xml version="1.0" encoding="utf-8"?>
<p:tagLst xmlns:a="http://schemas.openxmlformats.org/drawingml/2006/main" xmlns:r="http://schemas.openxmlformats.org/officeDocument/2006/relationships" xmlns:p="http://schemas.openxmlformats.org/presentationml/2006/main">
  <p:tag name="AS_UNIQUEID" val="79"/>
</p:tagLst>
</file>

<file path=ppt/tags/tag64.xml><?xml version="1.0" encoding="utf-8"?>
<p:tagLst xmlns:a="http://schemas.openxmlformats.org/drawingml/2006/main" xmlns:r="http://schemas.openxmlformats.org/officeDocument/2006/relationships" xmlns:p="http://schemas.openxmlformats.org/presentationml/2006/main">
  <p:tag name="AS_UNIQUEID" val="80"/>
</p:tagLst>
</file>

<file path=ppt/tags/tag65.xml><?xml version="1.0" encoding="utf-8"?>
<p:tagLst xmlns:a="http://schemas.openxmlformats.org/drawingml/2006/main" xmlns:r="http://schemas.openxmlformats.org/officeDocument/2006/relationships" xmlns:p="http://schemas.openxmlformats.org/presentationml/2006/main">
  <p:tag name="AS_UNIQUEID" val="81"/>
</p:tagLst>
</file>

<file path=ppt/tags/tag66.xml><?xml version="1.0" encoding="utf-8"?>
<p:tagLst xmlns:a="http://schemas.openxmlformats.org/drawingml/2006/main" xmlns:r="http://schemas.openxmlformats.org/officeDocument/2006/relationships" xmlns:p="http://schemas.openxmlformats.org/presentationml/2006/main">
  <p:tag name="AS_UNIQUEID" val="82"/>
</p:tagLst>
</file>

<file path=ppt/tags/tag67.xml><?xml version="1.0" encoding="utf-8"?>
<p:tagLst xmlns:a="http://schemas.openxmlformats.org/drawingml/2006/main" xmlns:r="http://schemas.openxmlformats.org/officeDocument/2006/relationships" xmlns:p="http://schemas.openxmlformats.org/presentationml/2006/main">
  <p:tag name="AS_UNIQUEID" val="83"/>
</p:tagLst>
</file>

<file path=ppt/tags/tag68.xml><?xml version="1.0" encoding="utf-8"?>
<p:tagLst xmlns:a="http://schemas.openxmlformats.org/drawingml/2006/main" xmlns:r="http://schemas.openxmlformats.org/officeDocument/2006/relationships" xmlns:p="http://schemas.openxmlformats.org/presentationml/2006/main">
  <p:tag name="AS_UNIQUEID" val="84"/>
</p:tagLst>
</file>

<file path=ppt/tags/tag69.xml><?xml version="1.0" encoding="utf-8"?>
<p:tagLst xmlns:a="http://schemas.openxmlformats.org/drawingml/2006/main" xmlns:r="http://schemas.openxmlformats.org/officeDocument/2006/relationships" xmlns:p="http://schemas.openxmlformats.org/presentationml/2006/main">
  <p:tag name="AS_UNIQUEID" val="138"/>
</p:tagLst>
</file>

<file path=ppt/tags/tag7.xml><?xml version="1.0" encoding="utf-8"?>
<p:tagLst xmlns:a="http://schemas.openxmlformats.org/drawingml/2006/main" xmlns:r="http://schemas.openxmlformats.org/officeDocument/2006/relationships" xmlns:p="http://schemas.openxmlformats.org/presentationml/2006/main">
  <p:tag name="AS_UNIQUEID" val="124"/>
</p:tagLst>
</file>

<file path=ppt/tags/tag70.xml><?xml version="1.0" encoding="utf-8"?>
<p:tagLst xmlns:a="http://schemas.openxmlformats.org/drawingml/2006/main" xmlns:r="http://schemas.openxmlformats.org/officeDocument/2006/relationships" xmlns:p="http://schemas.openxmlformats.org/presentationml/2006/main">
  <p:tag name="AS_UNIQUEID" val="139"/>
</p:tagLst>
</file>

<file path=ppt/tags/tag71.xml><?xml version="1.0" encoding="utf-8"?>
<p:tagLst xmlns:a="http://schemas.openxmlformats.org/drawingml/2006/main" xmlns:r="http://schemas.openxmlformats.org/officeDocument/2006/relationships" xmlns:p="http://schemas.openxmlformats.org/presentationml/2006/main">
  <p:tag name="AS_UNIQUEID" val="140"/>
</p:tagLst>
</file>

<file path=ppt/tags/tag72.xml><?xml version="1.0" encoding="utf-8"?>
<p:tagLst xmlns:a="http://schemas.openxmlformats.org/drawingml/2006/main" xmlns:r="http://schemas.openxmlformats.org/officeDocument/2006/relationships" xmlns:p="http://schemas.openxmlformats.org/presentationml/2006/main">
  <p:tag name="AS_UNIQUEID" val="85"/>
</p:tagLst>
</file>

<file path=ppt/tags/tag73.xml><?xml version="1.0" encoding="utf-8"?>
<p:tagLst xmlns:a="http://schemas.openxmlformats.org/drawingml/2006/main" xmlns:r="http://schemas.openxmlformats.org/officeDocument/2006/relationships" xmlns:p="http://schemas.openxmlformats.org/presentationml/2006/main">
  <p:tag name="AS_UNIQUEID" val="86"/>
</p:tagLst>
</file>

<file path=ppt/tags/tag74.xml><?xml version="1.0" encoding="utf-8"?>
<p:tagLst xmlns:a="http://schemas.openxmlformats.org/drawingml/2006/main" xmlns:r="http://schemas.openxmlformats.org/officeDocument/2006/relationships" xmlns:p="http://schemas.openxmlformats.org/presentationml/2006/main">
  <p:tag name="AS_UNIQUEID" val="87"/>
</p:tagLst>
</file>

<file path=ppt/tags/tag75.xml><?xml version="1.0" encoding="utf-8"?>
<p:tagLst xmlns:a="http://schemas.openxmlformats.org/drawingml/2006/main" xmlns:r="http://schemas.openxmlformats.org/officeDocument/2006/relationships" xmlns:p="http://schemas.openxmlformats.org/presentationml/2006/main">
  <p:tag name="AS_UNIQUEID" val="141"/>
</p:tagLst>
</file>

<file path=ppt/tags/tag76.xml><?xml version="1.0" encoding="utf-8"?>
<p:tagLst xmlns:a="http://schemas.openxmlformats.org/drawingml/2006/main" xmlns:r="http://schemas.openxmlformats.org/officeDocument/2006/relationships" xmlns:p="http://schemas.openxmlformats.org/presentationml/2006/main">
  <p:tag name="AS_UNIQUEID" val="142"/>
</p:tagLst>
</file>

<file path=ppt/tags/tag77.xml><?xml version="1.0" encoding="utf-8"?>
<p:tagLst xmlns:a="http://schemas.openxmlformats.org/drawingml/2006/main" xmlns:r="http://schemas.openxmlformats.org/officeDocument/2006/relationships" xmlns:p="http://schemas.openxmlformats.org/presentationml/2006/main">
  <p:tag name="AS_UNIQUEID" val="143"/>
</p:tagLst>
</file>

<file path=ppt/tags/tag78.xml><?xml version="1.0" encoding="utf-8"?>
<p:tagLst xmlns:a="http://schemas.openxmlformats.org/drawingml/2006/main" xmlns:r="http://schemas.openxmlformats.org/officeDocument/2006/relationships" xmlns:p="http://schemas.openxmlformats.org/presentationml/2006/main">
  <p:tag name="AS_UNIQUEID" val="88"/>
</p:tagLst>
</file>

<file path=ppt/tags/tag79.xml><?xml version="1.0" encoding="utf-8"?>
<p:tagLst xmlns:a="http://schemas.openxmlformats.org/drawingml/2006/main" xmlns:r="http://schemas.openxmlformats.org/officeDocument/2006/relationships" xmlns:p="http://schemas.openxmlformats.org/presentationml/2006/main">
  <p:tag name="AS_UNIQUEID" val="89"/>
</p:tagLst>
</file>

<file path=ppt/tags/tag8.xml><?xml version="1.0" encoding="utf-8"?>
<p:tagLst xmlns:a="http://schemas.openxmlformats.org/drawingml/2006/main" xmlns:r="http://schemas.openxmlformats.org/officeDocument/2006/relationships" xmlns:p="http://schemas.openxmlformats.org/presentationml/2006/main">
  <p:tag name="AS_UNIQUEID" val="125"/>
</p:tagLst>
</file>

<file path=ppt/tags/tag80.xml><?xml version="1.0" encoding="utf-8"?>
<p:tagLst xmlns:a="http://schemas.openxmlformats.org/drawingml/2006/main" xmlns:r="http://schemas.openxmlformats.org/officeDocument/2006/relationships" xmlns:p="http://schemas.openxmlformats.org/presentationml/2006/main">
  <p:tag name="AS_UNIQUEID" val="90"/>
</p:tagLst>
</file>

<file path=ppt/tags/tag81.xml><?xml version="1.0" encoding="utf-8"?>
<p:tagLst xmlns:a="http://schemas.openxmlformats.org/drawingml/2006/main" xmlns:r="http://schemas.openxmlformats.org/officeDocument/2006/relationships" xmlns:p="http://schemas.openxmlformats.org/presentationml/2006/main">
  <p:tag name="AS_UNIQUEID" val="91"/>
</p:tagLst>
</file>

<file path=ppt/tags/tag82.xml><?xml version="1.0" encoding="utf-8"?>
<p:tagLst xmlns:a="http://schemas.openxmlformats.org/drawingml/2006/main" xmlns:r="http://schemas.openxmlformats.org/officeDocument/2006/relationships" xmlns:p="http://schemas.openxmlformats.org/presentationml/2006/main">
  <p:tag name="AS_UNIQUEID" val="92"/>
</p:tagLst>
</file>

<file path=ppt/tags/tag83.xml><?xml version="1.0" encoding="utf-8"?>
<p:tagLst xmlns:a="http://schemas.openxmlformats.org/drawingml/2006/main" xmlns:r="http://schemas.openxmlformats.org/officeDocument/2006/relationships" xmlns:p="http://schemas.openxmlformats.org/presentationml/2006/main">
  <p:tag name="AS_UNIQUEID" val="93"/>
</p:tagLst>
</file>

<file path=ppt/tags/tag84.xml><?xml version="1.0" encoding="utf-8"?>
<p:tagLst xmlns:a="http://schemas.openxmlformats.org/drawingml/2006/main" xmlns:r="http://schemas.openxmlformats.org/officeDocument/2006/relationships" xmlns:p="http://schemas.openxmlformats.org/presentationml/2006/main">
  <p:tag name="AS_UNIQUEID" val="94"/>
</p:tagLst>
</file>

<file path=ppt/tags/tag85.xml><?xml version="1.0" encoding="utf-8"?>
<p:tagLst xmlns:a="http://schemas.openxmlformats.org/drawingml/2006/main" xmlns:r="http://schemas.openxmlformats.org/officeDocument/2006/relationships" xmlns:p="http://schemas.openxmlformats.org/presentationml/2006/main">
  <p:tag name="AS_UNIQUEID" val="95"/>
</p:tagLst>
</file>

<file path=ppt/tags/tag86.xml><?xml version="1.0" encoding="utf-8"?>
<p:tagLst xmlns:a="http://schemas.openxmlformats.org/drawingml/2006/main" xmlns:r="http://schemas.openxmlformats.org/officeDocument/2006/relationships" xmlns:p="http://schemas.openxmlformats.org/presentationml/2006/main">
  <p:tag name="AS_UNIQUEID" val="96"/>
</p:tagLst>
</file>

<file path=ppt/tags/tag87.xml><?xml version="1.0" encoding="utf-8"?>
<p:tagLst xmlns:a="http://schemas.openxmlformats.org/drawingml/2006/main" xmlns:r="http://schemas.openxmlformats.org/officeDocument/2006/relationships" xmlns:p="http://schemas.openxmlformats.org/presentationml/2006/main">
  <p:tag name="AS_UNIQUEID" val="97"/>
</p:tagLst>
</file>

<file path=ppt/tags/tag88.xml><?xml version="1.0" encoding="utf-8"?>
<p:tagLst xmlns:a="http://schemas.openxmlformats.org/drawingml/2006/main" xmlns:r="http://schemas.openxmlformats.org/officeDocument/2006/relationships" xmlns:p="http://schemas.openxmlformats.org/presentationml/2006/main">
  <p:tag name="AS_UNIQUEID" val="98"/>
</p:tagLst>
</file>

<file path=ppt/tags/tag89.xml><?xml version="1.0" encoding="utf-8"?>
<p:tagLst xmlns:a="http://schemas.openxmlformats.org/drawingml/2006/main" xmlns:r="http://schemas.openxmlformats.org/officeDocument/2006/relationships" xmlns:p="http://schemas.openxmlformats.org/presentationml/2006/main">
  <p:tag name="AS_UNIQUEID" val="99"/>
</p:tagLst>
</file>

<file path=ppt/tags/tag9.xml><?xml version="1.0" encoding="utf-8"?>
<p:tagLst xmlns:a="http://schemas.openxmlformats.org/drawingml/2006/main" xmlns:r="http://schemas.openxmlformats.org/officeDocument/2006/relationships" xmlns:p="http://schemas.openxmlformats.org/presentationml/2006/main">
  <p:tag name="AS_UNIQUEID" val="126"/>
</p:tagLst>
</file>

<file path=ppt/tags/tag90.xml><?xml version="1.0" encoding="utf-8"?>
<p:tagLst xmlns:a="http://schemas.openxmlformats.org/drawingml/2006/main" xmlns:r="http://schemas.openxmlformats.org/officeDocument/2006/relationships" xmlns:p="http://schemas.openxmlformats.org/presentationml/2006/main">
  <p:tag name="AS_UNIQUEID" val="100"/>
</p:tagLst>
</file>

<file path=ppt/tags/tag91.xml><?xml version="1.0" encoding="utf-8"?>
<p:tagLst xmlns:a="http://schemas.openxmlformats.org/drawingml/2006/main" xmlns:r="http://schemas.openxmlformats.org/officeDocument/2006/relationships" xmlns:p="http://schemas.openxmlformats.org/presentationml/2006/main">
  <p:tag name="AS_UNIQUEID" val="101"/>
</p:tagLst>
</file>

<file path=ppt/tags/tag92.xml><?xml version="1.0" encoding="utf-8"?>
<p:tagLst xmlns:a="http://schemas.openxmlformats.org/drawingml/2006/main" xmlns:r="http://schemas.openxmlformats.org/officeDocument/2006/relationships" xmlns:p="http://schemas.openxmlformats.org/presentationml/2006/main">
  <p:tag name="AS_UNIQUEID" val="102"/>
</p:tagLst>
</file>

<file path=ppt/tags/tag93.xml><?xml version="1.0" encoding="utf-8"?>
<p:tagLst xmlns:a="http://schemas.openxmlformats.org/drawingml/2006/main" xmlns:r="http://schemas.openxmlformats.org/officeDocument/2006/relationships" xmlns:p="http://schemas.openxmlformats.org/presentationml/2006/main">
  <p:tag name="AS_UNIQUEID" val="103"/>
</p:tagLst>
</file>

<file path=ppt/tags/tag94.xml><?xml version="1.0" encoding="utf-8"?>
<p:tagLst xmlns:a="http://schemas.openxmlformats.org/drawingml/2006/main" xmlns:r="http://schemas.openxmlformats.org/officeDocument/2006/relationships" xmlns:p="http://schemas.openxmlformats.org/presentationml/2006/main">
  <p:tag name="AS_UNIQUEID" val="104"/>
</p:tagLst>
</file>

<file path=ppt/tags/tag95.xml><?xml version="1.0" encoding="utf-8"?>
<p:tagLst xmlns:a="http://schemas.openxmlformats.org/drawingml/2006/main" xmlns:r="http://schemas.openxmlformats.org/officeDocument/2006/relationships" xmlns:p="http://schemas.openxmlformats.org/presentationml/2006/main">
  <p:tag name="AS_UNIQUEID" val="105"/>
</p:tagLst>
</file>

<file path=ppt/tags/tag96.xml><?xml version="1.0" encoding="utf-8"?>
<p:tagLst xmlns:a="http://schemas.openxmlformats.org/drawingml/2006/main" xmlns:r="http://schemas.openxmlformats.org/officeDocument/2006/relationships" xmlns:p="http://schemas.openxmlformats.org/presentationml/2006/main">
  <p:tag name="AS_UNIQUEID" val="144"/>
</p:tagLst>
</file>

<file path=ppt/tags/tag97.xml><?xml version="1.0" encoding="utf-8"?>
<p:tagLst xmlns:a="http://schemas.openxmlformats.org/drawingml/2006/main" xmlns:r="http://schemas.openxmlformats.org/officeDocument/2006/relationships" xmlns:p="http://schemas.openxmlformats.org/presentationml/2006/main">
  <p:tag name="AS_UNIQUEID" val="145"/>
</p:tagLst>
</file>

<file path=ppt/tags/tag98.xml><?xml version="1.0" encoding="utf-8"?>
<p:tagLst xmlns:a="http://schemas.openxmlformats.org/drawingml/2006/main" xmlns:r="http://schemas.openxmlformats.org/officeDocument/2006/relationships" xmlns:p="http://schemas.openxmlformats.org/presentationml/2006/main">
  <p:tag name="AS_UNIQUEID" val="146"/>
</p:tagLst>
</file>

<file path=ppt/tags/tag99.xml><?xml version="1.0" encoding="utf-8"?>
<p:tagLst xmlns:a="http://schemas.openxmlformats.org/drawingml/2006/main" xmlns:r="http://schemas.openxmlformats.org/officeDocument/2006/relationships" xmlns:p="http://schemas.openxmlformats.org/presentationml/2006/main">
  <p:tag name="AS_UNIQUEID" val="107"/>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68727</TotalTime>
  <Words>3104</Words>
  <Application>Microsoft Office PowerPoint</Application>
  <PresentationFormat>Presentazione su schermo (4:3)</PresentationFormat>
  <Paragraphs>86</Paragraphs>
  <Slides>18</Slides>
  <Notes>7</Notes>
  <HiddenSlides>0</HiddenSlides>
  <MMClips>1</MMClips>
  <ScaleCrop>false</ScaleCrop>
  <HeadingPairs>
    <vt:vector size="6" baseType="variant">
      <vt:variant>
        <vt:lpstr>Caratteri utilizzati</vt:lpstr>
      </vt:variant>
      <vt:variant>
        <vt:i4>12</vt:i4>
      </vt:variant>
      <vt:variant>
        <vt:lpstr>Tema</vt:lpstr>
      </vt:variant>
      <vt:variant>
        <vt:i4>1</vt:i4>
      </vt:variant>
      <vt:variant>
        <vt:lpstr>Titoli diapositive</vt:lpstr>
      </vt:variant>
      <vt:variant>
        <vt:i4>18</vt:i4>
      </vt:variant>
    </vt:vector>
  </HeadingPairs>
  <TitlesOfParts>
    <vt:vector size="31" baseType="lpstr">
      <vt:lpstr>HelveticaNeue</vt:lpstr>
      <vt:lpstr>Arial</vt:lpstr>
      <vt:lpstr>Bookman Old Style</vt:lpstr>
      <vt:lpstr>Calibri</vt:lpstr>
      <vt:lpstr>Calibri Light</vt:lpstr>
      <vt:lpstr>Cambria</vt:lpstr>
      <vt:lpstr>Comic Sans MS</vt:lpstr>
      <vt:lpstr>Courier New</vt:lpstr>
      <vt:lpstr>Harrington</vt:lpstr>
      <vt:lpstr>Times New Roman</vt:lpstr>
      <vt:lpstr>Tw Cen MT Condensed Extra Bold</vt:lpstr>
      <vt:lpstr>Verdana</vt:lpstr>
      <vt:lpstr>Struttura predefinita</vt:lpstr>
      <vt:lpstr>Presentazione standard di PowerPoint</vt:lpstr>
      <vt:lpstr>Presentazione standard di PowerPoint</vt:lpstr>
      <vt:lpstr>Presentazione standard di PowerPoint</vt:lpstr>
      <vt:lpstr>Il Signore mi rispose: “Quello che hanno detto, va bene. Io susciterò loro un profeta in mezzo ai loro fratelli e gli porrò in bocca le mie parole ed egli dirà loro quanto io gli comanderò.   (Dt 18, 17-18) </vt:lpstr>
      <vt:lpstr>Se qualcuno non ascolterà le parole che egli dirà in mio nome, io gliene domanderò conto. Ma il profeta che avrà la presunzione di dire in mio nome una cosa che io non gli ho comandato di dire, o che parlerà in nome di altri dèi, quel profeta dovrà morire».  (Dt 18,19-20) </vt:lpstr>
      <vt:lpstr>1ST EPISTLE TO THE CORINTHIANS</vt:lpstr>
      <vt:lpstr>chi è sposato invece si preoccupa delle cose del mondo, come possa piacere alla moglie, e si trova diviso! Così la donna non sposata, come la vergine, si preoccupa delle cose del Signore, per essere santa nel corpo e nello spirito; (1Cor 7, 33-34a) </vt:lpstr>
      <vt:lpstr>la donna sposata invece si preoccupa delle cose del mondo, come possa piacere al marito. Questo lo dico per il vostro bene: non per gettarvi un laccio, ma perché vi comportiate degnamente e restiate fedeli al Signore,   senza deviazioni. (1Cor 7, 34b-35)</vt:lpstr>
      <vt:lpstr>GOSPEL ACCORD. TO MARK</vt:lpstr>
      <vt:lpstr>Presentazione standard di PowerPoint</vt:lpstr>
      <vt:lpstr>Presentazione standard di PowerPoint</vt:lpstr>
      <vt:lpstr>Tutti furono presi da timore, tanto che si chiedevano a vicenda: «Che è mai questo? Un insegnamento nuovo, dato con autorità. Comanda persino agli spiriti impuri e gli obbediscono!». La sua fama si diffuse subito dovunque, in tutta la regione della Galilea. (Mc 1, 27-28)</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2989</cp:revision>
  <cp:lastPrinted>1601-01-01T00:00:00Z</cp:lastPrinted>
  <dcterms:created xsi:type="dcterms:W3CDTF">2007-05-09T13:51:32Z</dcterms:created>
  <dcterms:modified xsi:type="dcterms:W3CDTF">2024-01-23T05:46:26Z</dcterms:modified>
  <cp:category/>
</cp:coreProperties>
</file>