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5.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6.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7.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674" r:id="rId2"/>
    <p:sldId id="392" r:id="rId3"/>
    <p:sldId id="497" r:id="rId4"/>
    <p:sldId id="750" r:id="rId5"/>
    <p:sldId id="337" r:id="rId6"/>
    <p:sldId id="743" r:id="rId7"/>
    <p:sldId id="694" r:id="rId8"/>
    <p:sldId id="319" r:id="rId9"/>
    <p:sldId id="624" r:id="rId10"/>
    <p:sldId id="772" r:id="rId11"/>
    <p:sldId id="773" r:id="rId12"/>
    <p:sldId id="723" r:id="rId13"/>
    <p:sldId id="288" r:id="rId14"/>
    <p:sldId id="728" r:id="rId15"/>
    <p:sldId id="724" r:id="rId16"/>
    <p:sldId id="553" r:id="rId17"/>
    <p:sldId id="727" r:id="rId18"/>
  </p:sldIdLst>
  <p:sldSz cx="9144000" cy="6858000" type="screen4x3"/>
  <p:notesSz cx="6858000" cy="9144000"/>
  <p:custDataLst>
    <p:tags r:id="rId21"/>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32" autoAdjust="0"/>
    <p:restoredTop sz="91822" autoAdjust="0"/>
  </p:normalViewPr>
  <p:slideViewPr>
    <p:cSldViewPr>
      <p:cViewPr varScale="1">
        <p:scale>
          <a:sx n="99" d="100"/>
          <a:sy n="99" d="100"/>
        </p:scale>
        <p:origin x="720" y="34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D8CB0F7-1E53-2346-2B1B-F592C08D89B0}"/>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0483" name="Rectangle 3">
            <a:extLst>
              <a:ext uri="{FF2B5EF4-FFF2-40B4-BE49-F238E27FC236}">
                <a16:creationId xmlns:a16="http://schemas.microsoft.com/office/drawing/2014/main" id="{8C0A92C8-F16D-AEFB-E0BD-40CD7305E490}"/>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0484" name="Rectangle 4">
            <a:extLst>
              <a:ext uri="{FF2B5EF4-FFF2-40B4-BE49-F238E27FC236}">
                <a16:creationId xmlns:a16="http://schemas.microsoft.com/office/drawing/2014/main" id="{D07629B1-16FB-A73A-93D7-72E578A30E10}"/>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81169C42-EDEF-A3EE-98EF-A0D28BA917A6}"/>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82856407-5A2D-419A-A33D-C96B4E1EFE03}"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688AA625-DAC0-1951-8950-6BE4BCAF6AFE}"/>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19459" name="Rectangle 3">
            <a:extLst>
              <a:ext uri="{FF2B5EF4-FFF2-40B4-BE49-F238E27FC236}">
                <a16:creationId xmlns:a16="http://schemas.microsoft.com/office/drawing/2014/main" id="{1E4ADD70-F599-BA62-FD93-CA1B8F8515B5}"/>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19460" name="Rectangle 4">
            <a:extLst>
              <a:ext uri="{FF2B5EF4-FFF2-40B4-BE49-F238E27FC236}">
                <a16:creationId xmlns:a16="http://schemas.microsoft.com/office/drawing/2014/main" id="{79432B62-6AEC-1371-DFC6-FF62876D2025}"/>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3317" name="Rectangle 5">
            <a:extLst>
              <a:ext uri="{FF2B5EF4-FFF2-40B4-BE49-F238E27FC236}">
                <a16:creationId xmlns:a16="http://schemas.microsoft.com/office/drawing/2014/main" id="{49BD1C60-F224-69F7-E1A6-C9C584335E6D}"/>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19462" name="Rectangle 6">
            <a:extLst>
              <a:ext uri="{FF2B5EF4-FFF2-40B4-BE49-F238E27FC236}">
                <a16:creationId xmlns:a16="http://schemas.microsoft.com/office/drawing/2014/main" id="{B9DF93BB-3849-7803-E031-BEB7E99386FD}"/>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702E6AC2-F84E-331F-5480-0C8909CCAEFE}"/>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fld id="{FFEDEE54-7A57-4FB6-8600-8BECC850D52A}"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 Target="../slides/slide5.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slide" Target="../slides/slide8.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5" Type="http://schemas.openxmlformats.org/officeDocument/2006/relationships/slide" Target="../slides/slide13.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 Target="../slides/slide16.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51D4AF96-9F75-CE8A-3550-5499E58802B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19BEB24-0F8A-4B3F-8CEC-B8E20F1ABBD6}" type="slidenum">
              <a:rPr lang="it-IT" altLang="it-IT"/>
              <a:pPr/>
              <a:t>2</a:t>
            </a:fld>
            <a:endParaRPr lang="it-IT" altLang="it-IT"/>
          </a:p>
        </p:txBody>
      </p:sp>
      <p:sp>
        <p:nvSpPr>
          <p:cNvPr id="21507" name="Rectangle 2">
            <a:extLst>
              <a:ext uri="{FF2B5EF4-FFF2-40B4-BE49-F238E27FC236}">
                <a16:creationId xmlns:a16="http://schemas.microsoft.com/office/drawing/2014/main" id="{77D297B8-E29D-71FE-B0B1-16FA87C71486}"/>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1508" name="Rectangle 3">
            <a:extLst>
              <a:ext uri="{FF2B5EF4-FFF2-40B4-BE49-F238E27FC236}">
                <a16:creationId xmlns:a16="http://schemas.microsoft.com/office/drawing/2014/main" id="{16DBD6E4-E64E-D706-4734-D3FC1D465C49}"/>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A71BEEBB-875D-B904-4C3F-A56B244732A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5AE58D9-68F7-475B-A8A3-0EA2200B5673}" type="slidenum">
              <a:rPr lang="it-IT" altLang="it-IT"/>
              <a:pPr/>
              <a:t>3</a:t>
            </a:fld>
            <a:endParaRPr lang="it-IT" altLang="it-IT"/>
          </a:p>
        </p:txBody>
      </p:sp>
      <p:sp>
        <p:nvSpPr>
          <p:cNvPr id="22531" name="Rectangle 2">
            <a:extLst>
              <a:ext uri="{FF2B5EF4-FFF2-40B4-BE49-F238E27FC236}">
                <a16:creationId xmlns:a16="http://schemas.microsoft.com/office/drawing/2014/main" id="{D2C9ADB5-2256-71DA-81E9-F2EE85F440F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B950374A-A04B-F824-DA94-B5AB9BBD74E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AC03863F-4A11-4380-E406-F8E2B4BBC00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87C08D42-7F06-4FBC-89FC-F84B7AEBD746}" type="slidenum">
              <a:rPr lang="it-IT" altLang="it-IT"/>
              <a:pPr/>
              <a:t>5</a:t>
            </a:fld>
            <a:endParaRPr lang="it-IT" altLang="it-IT"/>
          </a:p>
        </p:txBody>
      </p:sp>
      <p:sp>
        <p:nvSpPr>
          <p:cNvPr id="23555" name="Rectangle 2">
            <a:extLst>
              <a:ext uri="{FF2B5EF4-FFF2-40B4-BE49-F238E27FC236}">
                <a16:creationId xmlns:a16="http://schemas.microsoft.com/office/drawing/2014/main" id="{988FA962-65EB-229A-14DF-EDCAAAD1017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E87232B2-01F6-EF5D-608A-6A468534C427}"/>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A4389003-51D5-678F-FB06-2FAF7D9D8678}"/>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7A33F12-C5DD-42D6-A8A1-7E16797C66C8}" type="slidenum">
              <a:rPr lang="it-IT" altLang="it-IT"/>
              <a:pPr/>
              <a:t>7</a:t>
            </a:fld>
            <a:endParaRPr lang="it-IT" altLang="it-IT"/>
          </a:p>
        </p:txBody>
      </p:sp>
      <p:sp>
        <p:nvSpPr>
          <p:cNvPr id="24579" name="Rectangle 2">
            <a:extLst>
              <a:ext uri="{FF2B5EF4-FFF2-40B4-BE49-F238E27FC236}">
                <a16:creationId xmlns:a16="http://schemas.microsoft.com/office/drawing/2014/main" id="{FE6BA1C4-A5DE-2F6C-C858-6C9126E1CE09}"/>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4580" name="Rectangle 3">
            <a:extLst>
              <a:ext uri="{FF2B5EF4-FFF2-40B4-BE49-F238E27FC236}">
                <a16:creationId xmlns:a16="http://schemas.microsoft.com/office/drawing/2014/main" id="{1A06C4E6-3D22-8828-3F88-2F48823F5993}"/>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F72E551F-856F-E3EB-AF39-D9580DAEE6AB}"/>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63C002FF-EE14-4577-8E11-ADF4842FC025}" type="slidenum">
              <a:rPr lang="it-IT" altLang="it-IT"/>
              <a:pPr/>
              <a:t>8</a:t>
            </a:fld>
            <a:endParaRPr lang="it-IT" altLang="it-IT"/>
          </a:p>
        </p:txBody>
      </p:sp>
      <p:sp>
        <p:nvSpPr>
          <p:cNvPr id="25603" name="Rectangle 2">
            <a:extLst>
              <a:ext uri="{FF2B5EF4-FFF2-40B4-BE49-F238E27FC236}">
                <a16:creationId xmlns:a16="http://schemas.microsoft.com/office/drawing/2014/main" id="{3B105966-1B8E-6EC7-1638-B4DCD40E3528}"/>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5604" name="Rectangle 3">
            <a:extLst>
              <a:ext uri="{FF2B5EF4-FFF2-40B4-BE49-F238E27FC236}">
                <a16:creationId xmlns:a16="http://schemas.microsoft.com/office/drawing/2014/main" id="{89F88E0C-4D15-4CDA-E99F-FA6E65426F0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8EAD5ADC-68DC-445D-F1B6-80F683B29D8F}"/>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E9888EA-6EDE-45A2-8C0D-2D79BF082743}" type="slidenum">
              <a:rPr lang="it-IT" altLang="it-IT"/>
              <a:pPr/>
              <a:t>13</a:t>
            </a:fld>
            <a:endParaRPr lang="it-IT" altLang="it-IT"/>
          </a:p>
        </p:txBody>
      </p:sp>
      <p:sp>
        <p:nvSpPr>
          <p:cNvPr id="26627" name="Rectangle 2">
            <a:extLst>
              <a:ext uri="{FF2B5EF4-FFF2-40B4-BE49-F238E27FC236}">
                <a16:creationId xmlns:a16="http://schemas.microsoft.com/office/drawing/2014/main" id="{635A2B21-FDD0-20CC-B2A8-F03C1EB851F1}"/>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037C602D-1968-EA49-4863-2346EFDAE93C}"/>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FA02455A-F9E7-8013-7E78-064CED3EEA80}"/>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032B0851-B97D-418F-AA7B-1BDFB0BFFDF4}" type="slidenum">
              <a:rPr lang="it-IT" altLang="it-IT"/>
              <a:pPr/>
              <a:t>16</a:t>
            </a:fld>
            <a:endParaRPr lang="it-IT" altLang="it-IT"/>
          </a:p>
        </p:txBody>
      </p:sp>
      <p:sp>
        <p:nvSpPr>
          <p:cNvPr id="27651" name="Rectangle 2">
            <a:extLst>
              <a:ext uri="{FF2B5EF4-FFF2-40B4-BE49-F238E27FC236}">
                <a16:creationId xmlns:a16="http://schemas.microsoft.com/office/drawing/2014/main" id="{E2CD25F9-A611-69C0-0C60-E1EE5EFABB0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28C21F80-C1E6-C6F6-D66D-6F9441BEA477}"/>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131BB458-EE27-AFAC-6CD3-108688EDD2F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5E72374-CAA1-7A10-C261-FAF500EC61E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F421605-D292-3B86-3971-13633EF82A6A}"/>
              </a:ext>
            </a:extLst>
          </p:cNvPr>
          <p:cNvSpPr>
            <a:spLocks noGrp="1" noChangeArrowheads="1"/>
          </p:cNvSpPr>
          <p:nvPr>
            <p:ph type="sldNum" sz="quarter" idx="12"/>
          </p:nvPr>
        </p:nvSpPr>
        <p:spPr>
          <a:ln/>
        </p:spPr>
        <p:txBody>
          <a:bodyPr/>
          <a:lstStyle>
            <a:lvl1pPr>
              <a:defRPr/>
            </a:lvl1pPr>
          </a:lstStyle>
          <a:p>
            <a:fld id="{57F4EA1A-C1C5-4A6A-B43B-6F6F265B54D3}" type="slidenum">
              <a:rPr lang="it-IT" altLang="it-IT"/>
              <a:pPr/>
              <a:t>‹N›</a:t>
            </a:fld>
            <a:endParaRPr lang="it-IT" altLang="it-IT"/>
          </a:p>
        </p:txBody>
      </p:sp>
    </p:spTree>
    <p:extLst>
      <p:ext uri="{BB962C8B-B14F-4D97-AF65-F5344CB8AC3E}">
        <p14:creationId xmlns:p14="http://schemas.microsoft.com/office/powerpoint/2010/main" val="3939018975"/>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4999F6C0-8877-1C40-22B0-2B3AC661F62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97D1B360-045C-CE5E-8A81-B5CCFD20264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2332004-938C-B6CB-3A76-65FFFBD81D44}"/>
              </a:ext>
            </a:extLst>
          </p:cNvPr>
          <p:cNvSpPr>
            <a:spLocks noGrp="1" noChangeArrowheads="1"/>
          </p:cNvSpPr>
          <p:nvPr>
            <p:ph type="sldNum" sz="quarter" idx="12"/>
          </p:nvPr>
        </p:nvSpPr>
        <p:spPr>
          <a:ln/>
        </p:spPr>
        <p:txBody>
          <a:bodyPr/>
          <a:lstStyle>
            <a:lvl1pPr>
              <a:defRPr/>
            </a:lvl1pPr>
          </a:lstStyle>
          <a:p>
            <a:fld id="{F035F1A8-24CE-4033-BF6D-BD18ED289F61}" type="slidenum">
              <a:rPr lang="it-IT" altLang="it-IT"/>
              <a:pPr/>
              <a:t>‹N›</a:t>
            </a:fld>
            <a:endParaRPr lang="it-IT" altLang="it-IT"/>
          </a:p>
        </p:txBody>
      </p:sp>
    </p:spTree>
    <p:extLst>
      <p:ext uri="{BB962C8B-B14F-4D97-AF65-F5344CB8AC3E}">
        <p14:creationId xmlns:p14="http://schemas.microsoft.com/office/powerpoint/2010/main" val="535487350"/>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9D740BED-0710-549B-4809-9FBB9DD0B2A1}"/>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0302C2E-FBAB-0019-3454-DFD2D3626F7A}"/>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8EF55EA-928E-4B50-E970-DFB285AABEA9}"/>
              </a:ext>
            </a:extLst>
          </p:cNvPr>
          <p:cNvSpPr>
            <a:spLocks noGrp="1" noChangeArrowheads="1"/>
          </p:cNvSpPr>
          <p:nvPr>
            <p:ph type="sldNum" sz="quarter" idx="12"/>
          </p:nvPr>
        </p:nvSpPr>
        <p:spPr>
          <a:ln/>
        </p:spPr>
        <p:txBody>
          <a:bodyPr/>
          <a:lstStyle>
            <a:lvl1pPr>
              <a:defRPr/>
            </a:lvl1pPr>
          </a:lstStyle>
          <a:p>
            <a:fld id="{3786C778-C7BB-4594-87B5-F03EE70B9008}" type="slidenum">
              <a:rPr lang="it-IT" altLang="it-IT"/>
              <a:pPr/>
              <a:t>‹N›</a:t>
            </a:fld>
            <a:endParaRPr lang="it-IT" altLang="it-IT"/>
          </a:p>
        </p:txBody>
      </p:sp>
    </p:spTree>
    <p:extLst>
      <p:ext uri="{BB962C8B-B14F-4D97-AF65-F5344CB8AC3E}">
        <p14:creationId xmlns:p14="http://schemas.microsoft.com/office/powerpoint/2010/main" val="3074823732"/>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C68CC626-0FD7-A717-073A-82F7E3210CB0}"/>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4943E780-F3E8-D71C-35CD-34A68F412BDB}"/>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B01951F7-826D-0609-49F6-D2CCC3DC1FE6}"/>
              </a:ext>
            </a:extLst>
          </p:cNvPr>
          <p:cNvSpPr>
            <a:spLocks noGrp="1" noChangeArrowheads="1"/>
          </p:cNvSpPr>
          <p:nvPr>
            <p:ph type="sldNum" sz="quarter" idx="12"/>
          </p:nvPr>
        </p:nvSpPr>
        <p:spPr>
          <a:ln/>
        </p:spPr>
        <p:txBody>
          <a:bodyPr/>
          <a:lstStyle>
            <a:lvl1pPr>
              <a:defRPr/>
            </a:lvl1pPr>
          </a:lstStyle>
          <a:p>
            <a:fld id="{C9E16F16-BAF6-4EDE-A451-D83BC7DADF98}" type="slidenum">
              <a:rPr lang="it-IT" altLang="it-IT"/>
              <a:pPr/>
              <a:t>‹N›</a:t>
            </a:fld>
            <a:endParaRPr lang="it-IT" altLang="it-IT"/>
          </a:p>
        </p:txBody>
      </p:sp>
    </p:spTree>
    <p:extLst>
      <p:ext uri="{BB962C8B-B14F-4D97-AF65-F5344CB8AC3E}">
        <p14:creationId xmlns:p14="http://schemas.microsoft.com/office/powerpoint/2010/main" val="387249028"/>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2B2B6031-0717-C9EB-DB6A-C2B0F01010A5}"/>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F4882C94-3676-4F35-C944-01E80417790C}"/>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8F97A65-A9E6-C68F-BF37-8A3F7DBE0BDB}"/>
              </a:ext>
            </a:extLst>
          </p:cNvPr>
          <p:cNvSpPr>
            <a:spLocks noGrp="1" noChangeArrowheads="1"/>
          </p:cNvSpPr>
          <p:nvPr>
            <p:ph type="sldNum" sz="quarter" idx="12"/>
          </p:nvPr>
        </p:nvSpPr>
        <p:spPr>
          <a:ln/>
        </p:spPr>
        <p:txBody>
          <a:bodyPr/>
          <a:lstStyle>
            <a:lvl1pPr>
              <a:defRPr/>
            </a:lvl1pPr>
          </a:lstStyle>
          <a:p>
            <a:fld id="{9D744FB8-A507-4CFA-9258-098C46BC29F0}" type="slidenum">
              <a:rPr lang="it-IT" altLang="it-IT"/>
              <a:pPr/>
              <a:t>‹N›</a:t>
            </a:fld>
            <a:endParaRPr lang="it-IT" altLang="it-IT"/>
          </a:p>
        </p:txBody>
      </p:sp>
    </p:spTree>
    <p:extLst>
      <p:ext uri="{BB962C8B-B14F-4D97-AF65-F5344CB8AC3E}">
        <p14:creationId xmlns:p14="http://schemas.microsoft.com/office/powerpoint/2010/main" val="56284012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D2E50E0B-FED2-CFD4-1351-64E395479265}"/>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BD09A058-4730-558A-7D1C-7CE9138648D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D5AE0AF8-4F4D-0E9F-60B0-F30551F18302}"/>
              </a:ext>
            </a:extLst>
          </p:cNvPr>
          <p:cNvSpPr>
            <a:spLocks noGrp="1" noChangeArrowheads="1"/>
          </p:cNvSpPr>
          <p:nvPr>
            <p:ph type="sldNum" sz="quarter" idx="12"/>
          </p:nvPr>
        </p:nvSpPr>
        <p:spPr>
          <a:ln/>
        </p:spPr>
        <p:txBody>
          <a:bodyPr/>
          <a:lstStyle>
            <a:lvl1pPr>
              <a:defRPr/>
            </a:lvl1pPr>
          </a:lstStyle>
          <a:p>
            <a:fld id="{B99161A3-112B-4150-8C82-0EF1565C9AC2}" type="slidenum">
              <a:rPr lang="it-IT" altLang="it-IT"/>
              <a:pPr/>
              <a:t>‹N›</a:t>
            </a:fld>
            <a:endParaRPr lang="it-IT" altLang="it-IT"/>
          </a:p>
        </p:txBody>
      </p:sp>
    </p:spTree>
    <p:extLst>
      <p:ext uri="{BB962C8B-B14F-4D97-AF65-F5344CB8AC3E}">
        <p14:creationId xmlns:p14="http://schemas.microsoft.com/office/powerpoint/2010/main" val="233426365"/>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AA0D8E70-1DD9-E138-1655-AF848DF59D67}"/>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1ECBF733-BA34-DE04-9604-284BB7E95880}"/>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AEA8565D-2417-86E3-6746-7340A8D16F1C}"/>
              </a:ext>
            </a:extLst>
          </p:cNvPr>
          <p:cNvSpPr>
            <a:spLocks noGrp="1" noChangeArrowheads="1"/>
          </p:cNvSpPr>
          <p:nvPr>
            <p:ph type="sldNum" sz="quarter" idx="12"/>
          </p:nvPr>
        </p:nvSpPr>
        <p:spPr>
          <a:ln/>
        </p:spPr>
        <p:txBody>
          <a:bodyPr/>
          <a:lstStyle>
            <a:lvl1pPr>
              <a:defRPr/>
            </a:lvl1pPr>
          </a:lstStyle>
          <a:p>
            <a:fld id="{29119746-E4E4-4A8F-A6DA-88700BBCF5E9}" type="slidenum">
              <a:rPr lang="it-IT" altLang="it-IT"/>
              <a:pPr/>
              <a:t>‹N›</a:t>
            </a:fld>
            <a:endParaRPr lang="it-IT" altLang="it-IT"/>
          </a:p>
        </p:txBody>
      </p:sp>
    </p:spTree>
    <p:extLst>
      <p:ext uri="{BB962C8B-B14F-4D97-AF65-F5344CB8AC3E}">
        <p14:creationId xmlns:p14="http://schemas.microsoft.com/office/powerpoint/2010/main" val="1979409478"/>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ECF4AE84-D814-BF47-0C99-A5AA63046DE0}"/>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ABD8EC0F-9CDC-EBD8-96AC-C63B36774425}"/>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F502B286-4937-CCEF-6B1B-A4BFCA70886F}"/>
              </a:ext>
            </a:extLst>
          </p:cNvPr>
          <p:cNvSpPr>
            <a:spLocks noGrp="1" noChangeArrowheads="1"/>
          </p:cNvSpPr>
          <p:nvPr>
            <p:ph type="sldNum" sz="quarter" idx="12"/>
          </p:nvPr>
        </p:nvSpPr>
        <p:spPr>
          <a:ln/>
        </p:spPr>
        <p:txBody>
          <a:bodyPr/>
          <a:lstStyle>
            <a:lvl1pPr>
              <a:defRPr/>
            </a:lvl1pPr>
          </a:lstStyle>
          <a:p>
            <a:fld id="{EF42D1DA-C73E-46BE-AB04-82ACA0FFD093}" type="slidenum">
              <a:rPr lang="it-IT" altLang="it-IT"/>
              <a:pPr/>
              <a:t>‹N›</a:t>
            </a:fld>
            <a:endParaRPr lang="it-IT" altLang="it-IT"/>
          </a:p>
        </p:txBody>
      </p:sp>
    </p:spTree>
    <p:extLst>
      <p:ext uri="{BB962C8B-B14F-4D97-AF65-F5344CB8AC3E}">
        <p14:creationId xmlns:p14="http://schemas.microsoft.com/office/powerpoint/2010/main" val="2335777964"/>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89C7BF4-7319-2556-A78E-F20B924A6E5D}"/>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D074FFD9-037C-208F-3947-E5A44BA77EA4}"/>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70121FCC-FB28-62BC-07BC-E6C2BC9C74FE}"/>
              </a:ext>
            </a:extLst>
          </p:cNvPr>
          <p:cNvSpPr>
            <a:spLocks noGrp="1" noChangeArrowheads="1"/>
          </p:cNvSpPr>
          <p:nvPr>
            <p:ph type="sldNum" sz="quarter" idx="12"/>
          </p:nvPr>
        </p:nvSpPr>
        <p:spPr>
          <a:ln/>
        </p:spPr>
        <p:txBody>
          <a:bodyPr/>
          <a:lstStyle>
            <a:lvl1pPr>
              <a:defRPr/>
            </a:lvl1pPr>
          </a:lstStyle>
          <a:p>
            <a:fld id="{7851770D-0D86-40C2-B9EC-D3ECAA5C0959}" type="slidenum">
              <a:rPr lang="it-IT" altLang="it-IT"/>
              <a:pPr/>
              <a:t>‹N›</a:t>
            </a:fld>
            <a:endParaRPr lang="it-IT" altLang="it-IT"/>
          </a:p>
        </p:txBody>
      </p:sp>
    </p:spTree>
    <p:extLst>
      <p:ext uri="{BB962C8B-B14F-4D97-AF65-F5344CB8AC3E}">
        <p14:creationId xmlns:p14="http://schemas.microsoft.com/office/powerpoint/2010/main" val="2359318055"/>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81E76A73-1862-1BF0-630B-F9B9658AFD87}"/>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043800E4-B594-21B0-BEFC-F9DE55FD2457}"/>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1F7F9826-A5F9-4B43-10DF-15A6BCBA22DC}"/>
              </a:ext>
            </a:extLst>
          </p:cNvPr>
          <p:cNvSpPr>
            <a:spLocks noGrp="1" noChangeArrowheads="1"/>
          </p:cNvSpPr>
          <p:nvPr>
            <p:ph type="sldNum" sz="quarter" idx="12"/>
          </p:nvPr>
        </p:nvSpPr>
        <p:spPr>
          <a:ln/>
        </p:spPr>
        <p:txBody>
          <a:bodyPr/>
          <a:lstStyle>
            <a:lvl1pPr>
              <a:defRPr/>
            </a:lvl1pPr>
          </a:lstStyle>
          <a:p>
            <a:fld id="{62501A86-777F-4207-B3F4-C4DF8F24D998}" type="slidenum">
              <a:rPr lang="it-IT" altLang="it-IT"/>
              <a:pPr/>
              <a:t>‹N›</a:t>
            </a:fld>
            <a:endParaRPr lang="it-IT" altLang="it-IT"/>
          </a:p>
        </p:txBody>
      </p:sp>
    </p:spTree>
    <p:extLst>
      <p:ext uri="{BB962C8B-B14F-4D97-AF65-F5344CB8AC3E}">
        <p14:creationId xmlns:p14="http://schemas.microsoft.com/office/powerpoint/2010/main" val="355153244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4998BF4A-EE7E-DC13-BB28-F2F4EBAB0507}"/>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0FB88697-D109-2BA7-5F1A-348749D7738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BC486B63-1557-11BB-29F1-1B8D5E4E7A81}"/>
              </a:ext>
            </a:extLst>
          </p:cNvPr>
          <p:cNvSpPr>
            <a:spLocks noGrp="1" noChangeArrowheads="1"/>
          </p:cNvSpPr>
          <p:nvPr>
            <p:ph type="sldNum" sz="quarter" idx="12"/>
          </p:nvPr>
        </p:nvSpPr>
        <p:spPr>
          <a:ln/>
        </p:spPr>
        <p:txBody>
          <a:bodyPr/>
          <a:lstStyle>
            <a:lvl1pPr>
              <a:defRPr/>
            </a:lvl1pPr>
          </a:lstStyle>
          <a:p>
            <a:fld id="{56DB7CCD-341C-4FA7-82A4-14EF7A14C433}" type="slidenum">
              <a:rPr lang="it-IT" altLang="it-IT"/>
              <a:pPr/>
              <a:t>‹N›</a:t>
            </a:fld>
            <a:endParaRPr lang="it-IT" altLang="it-IT"/>
          </a:p>
        </p:txBody>
      </p:sp>
    </p:spTree>
    <p:extLst>
      <p:ext uri="{BB962C8B-B14F-4D97-AF65-F5344CB8AC3E}">
        <p14:creationId xmlns:p14="http://schemas.microsoft.com/office/powerpoint/2010/main" val="1872832352"/>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EFB9D80A-EB0F-1E3E-1A07-CBB3B90442B7}"/>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65AA6E8D-1D49-F223-6EE5-670325088E47}"/>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79F746E4-B46F-71BA-6887-DCCD1E0D061D}"/>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5220B1F5-6D84-A379-C9F1-5B337A3EA221}"/>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AF6B859A-7297-21D0-C1E4-F73785A09969}"/>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2691BBF3-1155-40B2-B92F-40E1CF7EB181}"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3.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2.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image" Target="../media/image1.jpeg"/><Relationship Id="rId5" Type="http://schemas.openxmlformats.org/officeDocument/2006/relationships/tags" Target="../tags/tag16.xml"/><Relationship Id="rId10" Type="http://schemas.openxmlformats.org/officeDocument/2006/relationships/slideLayout" Target="../slideLayouts/slideLayout2.xml"/><Relationship Id="rId4" Type="http://schemas.openxmlformats.org/officeDocument/2006/relationships/tags" Target="../tags/tag15.xml"/><Relationship Id="rId9" Type="http://schemas.openxmlformats.org/officeDocument/2006/relationships/audio" Target="file:///G:\AUDIO\MUSICA%20MIDI\Romantica\927-Blessed.%20%20Elton%20John%20-.mid" TargetMode="External"/><Relationship Id="rId1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5" Type="http://schemas.openxmlformats.org/officeDocument/2006/relationships/image" Target="../media/image18.jpeg"/><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tags" Target="../tags/tag78.xml"/><Relationship Id="rId7" Type="http://schemas.openxmlformats.org/officeDocument/2006/relationships/slideLayout" Target="../slideLayouts/slideLayout2.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5" Type="http://schemas.openxmlformats.org/officeDocument/2006/relationships/tags" Target="../tags/tag80.xml"/><Relationship Id="rId10" Type="http://schemas.openxmlformats.org/officeDocument/2006/relationships/image" Target="../media/image22.jpeg"/><Relationship Id="rId4" Type="http://schemas.openxmlformats.org/officeDocument/2006/relationships/tags" Target="../tags/tag79.xml"/><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4.xml"/><Relationship Id="rId7"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9" Type="http://schemas.openxmlformats.org/officeDocument/2006/relationships/image" Target="../media/image23.JP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15.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image" Target="../media/image24.jpeg"/><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image" Target="../media/image23.JPG"/><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9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2.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6.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5.jpeg"/><Relationship Id="rId5" Type="http://schemas.openxmlformats.org/officeDocument/2006/relationships/tags" Target="../tags/tag24.xml"/><Relationship Id="rId10" Type="http://schemas.openxmlformats.org/officeDocument/2006/relationships/image" Target="../media/image1.jpeg"/><Relationship Id="rId4" Type="http://schemas.openxmlformats.org/officeDocument/2006/relationships/tags" Target="../tags/tag23.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0.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1.jpe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image" Target="../media/image10.jpe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image" Target="../media/image9.png"/><Relationship Id="rId5" Type="http://schemas.openxmlformats.org/officeDocument/2006/relationships/tags" Target="../tags/tag41.xml"/><Relationship Id="rId10" Type="http://schemas.openxmlformats.org/officeDocument/2006/relationships/image" Target="../media/image1.jpeg"/><Relationship Id="rId4" Type="http://schemas.openxmlformats.org/officeDocument/2006/relationships/tags" Target="../tags/tag40.xml"/><Relationship Id="rId9"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13.jpe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12.jpeg"/><Relationship Id="rId5" Type="http://schemas.openxmlformats.org/officeDocument/2006/relationships/slideLayout" Target="../slideLayouts/slideLayout2.xml"/><Relationship Id="rId4" Type="http://schemas.openxmlformats.org/officeDocument/2006/relationships/tags" Target="../tags/tag50.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image" Target="../media/image15.jpeg"/><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image" Target="../media/image14.jpeg"/><Relationship Id="rId5" Type="http://schemas.openxmlformats.org/officeDocument/2006/relationships/tags" Target="../tags/tag55.xml"/><Relationship Id="rId10" Type="http://schemas.openxmlformats.org/officeDocument/2006/relationships/image" Target="../media/image1.jpeg"/><Relationship Id="rId4" Type="http://schemas.openxmlformats.org/officeDocument/2006/relationships/tags" Target="../tags/tag54.xml"/><Relationship Id="rId9"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16.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17.jpeg"/><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D0C18979-6394-398D-8851-3EB0DB6698EE}"/>
              </a:ext>
            </a:extLst>
          </p:cNvPr>
          <p:cNvSpPr>
            <a:spLocks noChangeArrowheads="1"/>
          </p:cNvSpPr>
          <p:nvPr>
            <p:custDataLst>
              <p:tags r:id="rId1"/>
            </p:custDataLst>
          </p:nvPr>
        </p:nvSpPr>
        <p:spPr bwMode="auto">
          <a:xfrm>
            <a:off x="1143000" y="5715000"/>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72B6212E-1C31-01E5-5808-C0E28A94E6D4}"/>
              </a:ext>
            </a:extLst>
          </p:cNvPr>
          <p:cNvSpPr>
            <a:spLocks noChangeArrowheads="1"/>
          </p:cNvSpPr>
          <p:nvPr>
            <p:custDataLst>
              <p:tags r:id="rId2"/>
            </p:custDataLst>
          </p:nvPr>
        </p:nvSpPr>
        <p:spPr bwMode="auto">
          <a:xfrm>
            <a:off x="381000" y="6400800"/>
            <a:ext cx="43434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000" dirty="0">
                <a:solidFill>
                  <a:schemeClr val="bg1"/>
                </a:solidFill>
                <a:latin typeface="Verdana" panose="020B0604030504040204" pitchFamily="34" charset="0"/>
              </a:rPr>
              <a:t>Musica:</a:t>
            </a:r>
            <a:r>
              <a:rPr lang="it-IT" altLang="it-IT" sz="10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Blessed</a:t>
            </a:r>
            <a:r>
              <a:rPr lang="it-IT" altLang="it-IT" sz="1000" i="1" dirty="0">
                <a:solidFill>
                  <a:schemeClr val="bg1"/>
                </a:solidFill>
                <a:latin typeface="Verdana" panose="020B0604030504040204" pitchFamily="34" charset="0"/>
              </a:rPr>
              <a:t> (Elton John)</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8182978B-AD43-288E-8709-905C76C7BF19}"/>
              </a:ext>
            </a:extLst>
          </p:cNvPr>
          <p:cNvSpPr>
            <a:spLocks noChangeArrowheads="1"/>
          </p:cNvSpPr>
          <p:nvPr>
            <p:custDataLst>
              <p:tags r:id="rId3"/>
            </p:custDataLst>
          </p:nvPr>
        </p:nvSpPr>
        <p:spPr bwMode="auto">
          <a:xfrm>
            <a:off x="762000" y="0"/>
            <a:ext cx="7772400" cy="1047750"/>
          </a:xfrm>
          <a:prstGeom prst="rect">
            <a:avLst/>
          </a:prstGeom>
          <a:solidFill>
            <a:srgbClr val="008000"/>
          </a:solidFill>
          <a:ln w="9525">
            <a:solidFill>
              <a:srgbClr val="008000"/>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III DOMENICA DEL TEMPO ORDINARIO </a:t>
            </a:r>
          </a:p>
          <a:p>
            <a:pPr algn="ctr" eaLnBrk="0" hangingPunct="0"/>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3</a:t>
            </a:r>
            <a:r>
              <a:rPr lang="it-IT" sz="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rd</a:t>
            </a:r>
            <a:r>
              <a:rPr 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 </a:t>
            </a:r>
            <a:r>
              <a:rPr lang="it-IT" altLang="it-IT" sz="1800" dirty="0">
                <a:ln w="9525" cap="flat" cmpd="sng" algn="ctr">
                  <a:noFill/>
                  <a:prstDash val="solid"/>
                  <a:round/>
                  <a:headEnd type="none" w="med" len="med"/>
                  <a:tailEnd type="none" w="med" len="med"/>
                </a:ln>
                <a:solidFill>
                  <a:srgbClr val="FFFFFF"/>
                </a:solidFill>
                <a:effectLst>
                  <a:outerShdw blurRad="38100" dist="38100" dir="2700000" algn="tl">
                    <a:srgbClr val="000000"/>
                  </a:outerShdw>
                </a:effectLst>
                <a:latin typeface="Verdana" pitchFamily="34" charset="0"/>
                <a:ea typeface="Arial"/>
                <a:cs typeface="Times New Roman" pitchFamily="18" charset="0"/>
                <a:sym typeface="Wingdings"/>
              </a:rPr>
              <a:t>SUNDAY OF ORDINARY TIME</a:t>
            </a:r>
            <a:r>
              <a:rPr lang="it-IT" altLang="it-IT" sz="1800" dirty="0">
                <a:ln w="9525" cap="flat" cmpd="sng" algn="ctr">
                  <a:noFill/>
                  <a:prstDash val="solid"/>
                  <a:round/>
                  <a:headEnd type="none" w="med" len="med"/>
                  <a:tailEnd type="none" w="med" len="med"/>
                </a:ln>
                <a:solidFill>
                  <a:srgbClr val="000000"/>
                </a:solidFill>
                <a:effectLst>
                  <a:outerShdw blurRad="38100" dist="38100" dir="2700000" algn="tl">
                    <a:srgbClr val="FFFFFF"/>
                  </a:outerShdw>
                </a:effectLst>
                <a:latin typeface="HelveticaNeue"/>
                <a:ea typeface="Arial"/>
                <a:cs typeface="Times New Roman" pitchFamily="18" charset="0"/>
                <a:sym typeface="Wingdings"/>
              </a:rPr>
              <a:t>                                                                      </a:t>
            </a:r>
          </a:p>
          <a:p>
            <a:pPr algn="ctr" eaLnBrk="0" hangingPunct="0"/>
            <a:endParaRPr lang="it-IT" altLang="it-IT" sz="800" dirty="0">
              <a:solidFill>
                <a:srgbClr val="000000"/>
              </a:solidFill>
              <a:effectLst>
                <a:outerShdw blurRad="38100" dist="38100" dir="2700000" algn="tl">
                  <a:srgbClr val="FFFFFF"/>
                </a:outerShdw>
              </a:effectLst>
              <a:latin typeface="HelveticaNeue"/>
              <a:cs typeface="Times New Roman" pitchFamily="18" charset="0"/>
            </a:endParaRPr>
          </a:p>
          <a:p>
            <a:pPr algn="ctr" eaLnBrk="0" hangingPunct="0"/>
            <a:r>
              <a:rPr lang="it-IT" altLang="it-IT" sz="1000" b="1" dirty="0">
                <a:ln w="9525" cap="flat" cmpd="sng" algn="ctr">
                  <a:noFill/>
                  <a:prstDash val="solid"/>
                  <a:round/>
                  <a:headEnd type="none" w="med" len="med"/>
                  <a:tailEnd type="none" w="med" len="med"/>
                </a:ln>
                <a:solidFill>
                  <a:srgbClr val="FFFF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24A143A5-CE72-F01A-913B-739F04F34ED5}"/>
              </a:ext>
            </a:extLst>
          </p:cNvPr>
          <p:cNvSpPr>
            <a:spLocks noChangeArrowheads="1"/>
          </p:cNvSpPr>
          <p:nvPr>
            <p:custDataLst>
              <p:tags r:id="rId4"/>
            </p:custDataLst>
          </p:nvPr>
        </p:nvSpPr>
        <p:spPr bwMode="auto">
          <a:xfrm>
            <a:off x="2133600" y="1219200"/>
            <a:ext cx="12414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13318" name="Rectangle 8">
            <a:extLst>
              <a:ext uri="{FF2B5EF4-FFF2-40B4-BE49-F238E27FC236}">
                <a16:creationId xmlns:a16="http://schemas.microsoft.com/office/drawing/2014/main" id="{527532B5-8B30-70BA-006D-11A994667413}"/>
              </a:ext>
            </a:extLst>
          </p:cNvPr>
          <p:cNvSpPr>
            <a:spLocks noChangeArrowheads="1"/>
          </p:cNvSpPr>
          <p:nvPr>
            <p:custDataLst>
              <p:tags r:id="rId5"/>
            </p:custDataLst>
          </p:nvPr>
        </p:nvSpPr>
        <p:spPr bwMode="auto">
          <a:xfrm>
            <a:off x="1219200" y="3429000"/>
            <a:ext cx="3200400" cy="553998"/>
          </a:xfrm>
          <a:prstGeom prst="rect">
            <a:avLst/>
          </a:prstGeom>
          <a:noFill/>
          <a:ln w="9525">
            <a:noFill/>
            <a:miter lim="800000"/>
          </a:ln>
        </p:spPr>
        <p:txBody>
          <a:bodyPr>
            <a:spAutoFit/>
          </a:bodyPr>
          <a:lstStyle>
            <a:lvl1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algn="ct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dona tutto, riempie le reti                                      </a:t>
            </a:r>
            <a:r>
              <a:rPr lang="it-IT" sz="1000" dirty="0">
                <a:solidFill>
                  <a:srgbClr val="000000"/>
                </a:solidFill>
                <a:latin typeface="Verdana" panose="020B0604030504040204" pitchFamily="34" charset="0"/>
                <a:ea typeface="Times New Roman" panose="02020603050405020304" pitchFamily="18" charset="0"/>
                <a:cs typeface="Verdana" panose="020B0604030504040204" pitchFamily="34" charset="0"/>
              </a:rPr>
              <a:t>God </a:t>
            </a:r>
            <a:r>
              <a:rPr lang="it-IT" sz="1000" dirty="0" err="1">
                <a:solidFill>
                  <a:srgbClr val="000000"/>
                </a:solidFill>
                <a:latin typeface="Verdana" panose="020B0604030504040204" pitchFamily="34" charset="0"/>
                <a:ea typeface="Times New Roman" panose="02020603050405020304" pitchFamily="18" charset="0"/>
                <a:cs typeface="Verdana" panose="020B0604030504040204" pitchFamily="34" charset="0"/>
              </a:rPr>
              <a:t>gives</a:t>
            </a:r>
            <a:r>
              <a:rPr lang="it-IT" sz="10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it-IT" sz="1000" dirty="0" err="1">
                <a:solidFill>
                  <a:srgbClr val="000000"/>
                </a:solidFill>
                <a:latin typeface="Verdana" panose="020B0604030504040204" pitchFamily="34" charset="0"/>
                <a:ea typeface="Times New Roman" panose="02020603050405020304" pitchFamily="18" charset="0"/>
                <a:cs typeface="Verdana" panose="020B0604030504040204" pitchFamily="34" charset="0"/>
              </a:rPr>
              <a:t>everything</a:t>
            </a:r>
            <a:r>
              <a:rPr lang="it-IT" sz="10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it-IT" sz="1000" dirty="0" err="1">
                <a:solidFill>
                  <a:srgbClr val="000000"/>
                </a:solidFill>
                <a:latin typeface="Verdana" panose="020B0604030504040204" pitchFamily="34" charset="0"/>
                <a:ea typeface="Times New Roman" panose="02020603050405020304" pitchFamily="18" charset="0"/>
                <a:cs typeface="Verdana" panose="020B0604030504040204" pitchFamily="34" charset="0"/>
              </a:rPr>
              <a:t>fills</a:t>
            </a:r>
            <a:r>
              <a:rPr lang="it-IT" sz="10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the nets </a:t>
            </a:r>
            <a:endParaRPr lang="it-IT" sz="1000" dirty="0"/>
          </a:p>
          <a:p>
            <a:pPr algn="ctr" eaLnBrk="1" hangingPunct="1"/>
            <a:r>
              <a:rPr lang="it-IT" altLang="it-IT" sz="1000" dirty="0">
                <a:solidFill>
                  <a:srgbClr val="003300"/>
                </a:solidFill>
                <a:latin typeface="Verdana" panose="020B0604030504040204" pitchFamily="34" charset="0"/>
                <a:cs typeface="Times New Roman" panose="02020603050405020304" pitchFamily="18" charset="0"/>
              </a:rPr>
              <a:t> </a:t>
            </a:r>
          </a:p>
        </p:txBody>
      </p:sp>
      <p:sp>
        <p:nvSpPr>
          <p:cNvPr id="2055" name="Rectangle 43">
            <a:extLst>
              <a:ext uri="{FF2B5EF4-FFF2-40B4-BE49-F238E27FC236}">
                <a16:creationId xmlns:a16="http://schemas.microsoft.com/office/drawing/2014/main" id="{3FC90283-7216-4C2F-9FA2-D35472B745C2}"/>
              </a:ext>
            </a:extLst>
          </p:cNvPr>
          <p:cNvSpPr>
            <a:spLocks noChangeArrowheads="1"/>
          </p:cNvSpPr>
          <p:nvPr>
            <p:custDataLst>
              <p:tags r:id="rId6"/>
            </p:custDataLst>
          </p:nvPr>
        </p:nvSpPr>
        <p:spPr bwMode="auto">
          <a:xfrm>
            <a:off x="44121" y="1397000"/>
            <a:ext cx="527709"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1000" dirty="0">
                <a:solidFill>
                  <a:srgbClr val="FFFF00"/>
                </a:solidFill>
                <a:latin typeface="Verdana" panose="020B0604030504040204" pitchFamily="34" charset="0"/>
              </a:rPr>
              <a:t>YEAR</a:t>
            </a:r>
          </a:p>
          <a:p>
            <a:pPr algn="ctr"/>
            <a:r>
              <a:rPr lang="it-IT" altLang="it-IT" sz="1000" dirty="0">
                <a:solidFill>
                  <a:srgbClr val="FFFF00"/>
                </a:solidFill>
                <a:latin typeface="Verdana" panose="020B0604030504040204" pitchFamily="34" charset="0"/>
              </a:rPr>
              <a:t>B</a:t>
            </a:r>
          </a:p>
        </p:txBody>
      </p:sp>
      <p:sp>
        <p:nvSpPr>
          <p:cNvPr id="13320" name="Rectangle 56">
            <a:extLst>
              <a:ext uri="{FF2B5EF4-FFF2-40B4-BE49-F238E27FC236}">
                <a16:creationId xmlns:a16="http://schemas.microsoft.com/office/drawing/2014/main" id="{303CA9A8-DE35-1DDE-8D77-E3D4C0C50027}"/>
              </a:ext>
            </a:extLst>
          </p:cNvPr>
          <p:cNvSpPr>
            <a:spLocks noChangeArrowheads="1"/>
          </p:cNvSpPr>
          <p:nvPr>
            <p:custDataLst>
              <p:tags r:id="rId7"/>
            </p:custDataLst>
          </p:nvPr>
        </p:nvSpPr>
        <p:spPr bwMode="auto">
          <a:xfrm>
            <a:off x="5868144" y="6503287"/>
            <a:ext cx="3648075" cy="274638"/>
          </a:xfrm>
          <a:prstGeom prst="rect">
            <a:avLst/>
          </a:prstGeom>
          <a:noFill/>
          <a:ln w="9525">
            <a:noFill/>
            <a:miter lim="800000"/>
          </a:ln>
        </p:spPr>
        <p:txBody>
          <a:bodyPr>
            <a:spAutoFit/>
          </a:bodyPr>
          <a:lstStyle/>
          <a:p>
            <a:pPr algn="ctr"/>
            <a:r>
              <a:rPr lang="it-IT" altLang="it-IT" sz="900" dirty="0">
                <a:solidFill>
                  <a:srgbClr val="FFFF00"/>
                </a:solidFill>
                <a:latin typeface="Times New Roman" panose="02020603050405020304" pitchFamily="18" charset="0"/>
                <a:cs typeface="Times New Roman" panose="02020603050405020304" pitchFamily="18" charset="0"/>
              </a:rPr>
              <a:t>Gaetano</a:t>
            </a:r>
            <a:r>
              <a:rPr lang="it-IT" altLang="it-IT" sz="1200" dirty="0">
                <a:solidFill>
                  <a:srgbClr val="FFFF00"/>
                </a:solidFill>
                <a:latin typeface="Times New Roman" panose="02020603050405020304" pitchFamily="18" charset="0"/>
                <a:cs typeface="Times New Roman" panose="02020603050405020304" pitchFamily="18" charset="0"/>
              </a:rPr>
              <a:t> </a:t>
            </a:r>
            <a:r>
              <a:rPr lang="it-IT" altLang="it-IT" sz="900" dirty="0">
                <a:solidFill>
                  <a:srgbClr val="FFFF00"/>
                </a:solidFill>
                <a:latin typeface="Times New Roman" panose="02020603050405020304" pitchFamily="18" charset="0"/>
                <a:cs typeface="Times New Roman" panose="02020603050405020304" pitchFamily="18" charset="0"/>
              </a:rPr>
              <a:t>Lastilla – </a:t>
            </a:r>
            <a:r>
              <a:rPr lang="it-IT" altLang="it-IT" sz="900" dirty="0" err="1">
                <a:solidFill>
                  <a:srgbClr val="FFFF00"/>
                </a:solidFill>
                <a:latin typeface="Times New Roman" panose="02020603050405020304" pitchFamily="18" charset="0"/>
                <a:cs typeface="Times New Roman" panose="02020603050405020304" pitchFamily="18" charset="0"/>
              </a:rPr>
              <a:t>January</a:t>
            </a:r>
            <a:r>
              <a:rPr lang="it-IT" altLang="it-IT" sz="900" dirty="0">
                <a:solidFill>
                  <a:srgbClr val="FFFF00"/>
                </a:solidFill>
                <a:latin typeface="Times New Roman" panose="02020603050405020304" pitchFamily="18" charset="0"/>
                <a:cs typeface="Times New Roman" panose="02020603050405020304" pitchFamily="18"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85DE829A-9461-9B56-AB35-2DA5873C0A7F}"/>
              </a:ext>
            </a:extLst>
          </p:cNvPr>
          <p:cNvPicPr>
            <a:picLocks noChangeAspect="1" noChangeArrowheads="1"/>
          </p:cNvPicPr>
          <p:nvPr>
            <p:custDataLst>
              <p:tags r:id="rId8"/>
            </p:custDataLst>
          </p:nvPr>
        </p:nvPicPr>
        <p:blipFill>
          <a:blip r:embed="rId12">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60" name="927-Blessed.  Elton John -.mid">
            <a:hlinkClick r:id="" action="ppaction://media"/>
            <a:extLst>
              <a:ext uri="{FF2B5EF4-FFF2-40B4-BE49-F238E27FC236}">
                <a16:creationId xmlns:a16="http://schemas.microsoft.com/office/drawing/2014/main" id="{B77C5EC9-FCC4-A9EF-D80D-9F35EA50ADEB}"/>
              </a:ext>
            </a:extLst>
          </p:cNvPr>
          <p:cNvPicPr>
            <a:picLocks noChangeAspect="1" noChangeArrowheads="1"/>
          </p:cNvPicPr>
          <p:nvPr>
            <a:audioFile r:link="rId9"/>
          </p:nvPr>
        </p:nvPicPr>
        <p:blipFill>
          <a:blip r:embed="rId13">
            <a:extLst>
              <a:ext uri="{28A0092B-C50C-407E-A947-70E740481C1C}">
                <a14:useLocalDpi xmlns:a14="http://schemas.microsoft.com/office/drawing/2010/main" val="0"/>
              </a:ext>
            </a:extLst>
          </a:blip>
          <a:srcRect/>
          <a:stretch>
            <a:fillRect/>
          </a:stretch>
        </p:blipFill>
        <p:spPr bwMode="auto">
          <a:xfrm>
            <a:off x="69342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1" name="Rectangle 13">
            <a:extLst>
              <a:ext uri="{FF2B5EF4-FFF2-40B4-BE49-F238E27FC236}">
                <a16:creationId xmlns:a16="http://schemas.microsoft.com/office/drawing/2014/main" id="{56453EDF-CAC2-4B5E-E037-964AC133FEE3}"/>
              </a:ext>
            </a:extLst>
          </p:cNvPr>
          <p:cNvSpPr>
            <a:spLocks noChangeArrowheads="1"/>
          </p:cNvSpPr>
          <p:nvPr/>
        </p:nvSpPr>
        <p:spPr bwMode="auto">
          <a:xfrm>
            <a:off x="1219200" y="3886200"/>
            <a:ext cx="32004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5" name="Immagine 4">
            <a:extLst>
              <a:ext uri="{FF2B5EF4-FFF2-40B4-BE49-F238E27FC236}">
                <a16:creationId xmlns:a16="http://schemas.microsoft.com/office/drawing/2014/main" id="{33E06B90-D57F-103A-D5F2-40146A19E65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934436" y="1570038"/>
            <a:ext cx="2800739" cy="4211637"/>
          </a:xfrm>
          <a:prstGeom prst="rect">
            <a:avLst/>
          </a:prstGeom>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8">
                <p:cTn id="7" repeatCount="indefinite" fill="hold" display="0">
                  <p:stCondLst>
                    <p:cond delay="indefinite"/>
                  </p:stCondLst>
                  <p:endCondLst>
                    <p:cond evt="onStopAudio" delay="0">
                      <p:tgtEl>
                        <p:sldTgt/>
                      </p:tgtEl>
                    </p:cond>
                  </p:endCondLst>
                </p:cTn>
                <p:tgtEl>
                  <p:spTgt spid="206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3DBE04C-138A-E508-3D4B-13C986B022EB}"/>
              </a:ext>
            </a:extLst>
          </p:cNvPr>
          <p:cNvSpPr>
            <a:spLocks noGrp="1" noChangeArrowheads="1"/>
          </p:cNvSpPr>
          <p:nvPr>
            <p:ph type="title"/>
            <p:custDataLst>
              <p:tags r:id="rId1"/>
            </p:custDataLst>
          </p:nvPr>
        </p:nvSpPr>
        <p:spPr>
          <a:xfrm>
            <a:off x="0" y="304800"/>
            <a:ext cx="91440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E subito lasciarono le reti e lo seguirono. Andando un poco oltre, vide Giacomo, figlio di Zebedèo, e Giovanni suo fratello, mentre anch’essi nella barca riparavano le reti. </a:t>
            </a:r>
            <a:r>
              <a:rPr lang="it-IT" altLang="it-IT" sz="1800" i="1">
                <a:solidFill>
                  <a:schemeClr val="bg1"/>
                </a:solidFill>
                <a:latin typeface="Verdana" panose="020B0604030504040204" pitchFamily="34" charset="0"/>
                <a:cs typeface="Times New Roman" panose="02020603050405020304" pitchFamily="18" charset="0"/>
              </a:rPr>
              <a:t>(Mc 1, 18-19)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4DAC3C54-02B4-E414-3E1B-934AA001AF90}"/>
              </a:ext>
            </a:extLst>
          </p:cNvPr>
          <p:cNvSpPr>
            <a:spLocks noChangeArrowheads="1"/>
          </p:cNvSpPr>
          <p:nvPr>
            <p:custDataLst>
              <p:tags r:id="rId2"/>
            </p:custDataLst>
          </p:nvPr>
        </p:nvSpPr>
        <p:spPr bwMode="auto">
          <a:xfrm>
            <a:off x="0" y="5486400"/>
            <a:ext cx="914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fontAlgn="t" hangingPunct="0"/>
            <a:r>
              <a:rPr lang="en-GB" altLang="it-IT" sz="1800">
                <a:solidFill>
                  <a:schemeClr val="bg1"/>
                </a:solidFill>
                <a:latin typeface="Verdana" panose="020B0604030504040204" pitchFamily="34" charset="0"/>
                <a:cs typeface="Times New Roman" panose="02020603050405020304" pitchFamily="18" charset="0"/>
              </a:rPr>
              <a:t>At once, they left their nets and followed him. Jesus went a little farther on and saw James and John, the sons of Zebedee; they were in their boat mending their nets.</a:t>
            </a:r>
            <a:r>
              <a:rPr lang="en-GB" altLang="it-IT" sz="1800" i="1">
                <a:solidFill>
                  <a:schemeClr val="bg1"/>
                </a:solidFill>
                <a:latin typeface="Verdana" panose="020B0604030504040204" pitchFamily="34" charset="0"/>
                <a:cs typeface="Times New Roman" panose="02020603050405020304" pitchFamily="18" charset="0"/>
              </a:rPr>
              <a:t>  (Mk 1: 18-19)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268" name="Picture 11" descr="C:\ARCHIVIO GENERALE\PRESENTAZIONI\in COSTRUZIONE\S.Scritture del 25.01\8 chiamata di Simone e Andrea.jpg">
            <a:extLst>
              <a:ext uri="{FF2B5EF4-FFF2-40B4-BE49-F238E27FC236}">
                <a16:creationId xmlns:a16="http://schemas.microsoft.com/office/drawing/2014/main" id="{8F35D6A1-927F-694D-947C-913229C248E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752600" y="1295400"/>
            <a:ext cx="56388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312">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FE07F003-0C40-FD3B-9DB9-C33ECE0D6DA4}"/>
              </a:ext>
            </a:extLst>
          </p:cNvPr>
          <p:cNvSpPr>
            <a:spLocks noGrp="1" noChangeArrowheads="1"/>
          </p:cNvSpPr>
          <p:nvPr>
            <p:ph type="title"/>
            <p:custDataLst>
              <p:tags r:id="rId1"/>
            </p:custDataLst>
          </p:nvPr>
        </p:nvSpPr>
        <p:spPr>
          <a:xfrm>
            <a:off x="228600" y="2133600"/>
            <a:ext cx="3886200" cy="1143000"/>
          </a:xfrm>
          <a:ln cap="flat" algn="ctr">
            <a:miter lim="800000"/>
            <a:headEnd type="none" w="med" len="med"/>
            <a:tailEnd type="none" w="med" len="med"/>
          </a:ln>
        </p:spPr>
        <p:txBody>
          <a:bodyPr/>
          <a:lstStyle/>
          <a:p>
            <a:r>
              <a:rPr lang="it-IT" altLang="it-IT" sz="1800">
                <a:solidFill>
                  <a:schemeClr val="bg1"/>
                </a:solidFill>
                <a:latin typeface="Verdana" panose="020B0604030504040204" pitchFamily="34" charset="0"/>
                <a:cs typeface="Times New Roman" panose="02020603050405020304" pitchFamily="18" charset="0"/>
              </a:rPr>
              <a:t>E subito li chiamò. Ed essi lasciarono il loro padre Zebedèo nella barca con i garzoni e andarono dietro a lui. </a:t>
            </a:r>
            <a:br>
              <a:rPr lang="it-IT" altLang="it-IT" sz="1800">
                <a:solidFill>
                  <a:schemeClr val="bg1"/>
                </a:solidFill>
                <a:latin typeface="Verdana" panose="020B0604030504040204" pitchFamily="34" charset="0"/>
                <a:cs typeface="Times New Roman" panose="02020603050405020304" pitchFamily="18" charset="0"/>
              </a:rPr>
            </a:br>
            <a:r>
              <a:rPr lang="en-GB" altLang="it-IT" sz="1800" i="1">
                <a:solidFill>
                  <a:schemeClr val="bg1"/>
                </a:solidFill>
                <a:latin typeface="Verdana" panose="020B0604030504040204" pitchFamily="34" charset="0"/>
                <a:cs typeface="Times New Roman" panose="02020603050405020304" pitchFamily="18" charset="0"/>
              </a:rPr>
              <a:t>(Mc 1, 20)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2291" name="Rectangle 4">
            <a:extLst>
              <a:ext uri="{FF2B5EF4-FFF2-40B4-BE49-F238E27FC236}">
                <a16:creationId xmlns:a16="http://schemas.microsoft.com/office/drawing/2014/main" id="{70C5108E-2AF6-8EED-E55C-870F7D2A3839}"/>
              </a:ext>
            </a:extLst>
          </p:cNvPr>
          <p:cNvSpPr>
            <a:spLocks noChangeArrowheads="1"/>
          </p:cNvSpPr>
          <p:nvPr>
            <p:custDataLst>
              <p:tags r:id="rId2"/>
            </p:custDataLst>
          </p:nvPr>
        </p:nvSpPr>
        <p:spPr bwMode="auto">
          <a:xfrm>
            <a:off x="228600" y="3962400"/>
            <a:ext cx="3886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800" dirty="0">
                <a:solidFill>
                  <a:schemeClr val="bg1"/>
                </a:solidFill>
                <a:latin typeface="Verdana" panose="020B0604030504040204" pitchFamily="34" charset="0"/>
                <a:cs typeface="Times New Roman" panose="02020603050405020304" pitchFamily="18" charset="0"/>
              </a:rPr>
              <a:t>Immediately, Jesus called them and they followed him, leaving their father Zebedee in the boat with the hired men. </a:t>
            </a:r>
            <a:r>
              <a:rPr lang="en-GB" altLang="it-IT" sz="1800" i="1" dirty="0">
                <a:solidFill>
                  <a:schemeClr val="bg1"/>
                </a:solidFill>
                <a:latin typeface="Verdana" panose="020B0604030504040204" pitchFamily="34" charset="0"/>
                <a:cs typeface="Times New Roman" panose="02020603050405020304" pitchFamily="18" charset="0"/>
              </a:rPr>
              <a:t>(Mk 1: 20)</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12292" name="Picture 5" descr="C:\ARCHIVIO GENERALE\PRESENTAZIONI\in COSTRUZIONE\S.Scritture del 25.01\10 Lasaciato Zebedeo lo seguirono.jpg">
            <a:extLst>
              <a:ext uri="{FF2B5EF4-FFF2-40B4-BE49-F238E27FC236}">
                <a16:creationId xmlns:a16="http://schemas.microsoft.com/office/drawing/2014/main" id="{2D4C872B-BCD2-1C5C-BB41-7F459606BC90}"/>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4191000" y="685800"/>
            <a:ext cx="44958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63">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4">
            <a:extLst>
              <a:ext uri="{FF2B5EF4-FFF2-40B4-BE49-F238E27FC236}">
                <a16:creationId xmlns:a16="http://schemas.microsoft.com/office/drawing/2014/main" id="{1CA4D586-4A9F-DFE4-AB44-6644C73DF0D8}"/>
              </a:ext>
            </a:extLst>
          </p:cNvPr>
          <p:cNvSpPr>
            <a:spLocks noChangeArrowheads="1"/>
          </p:cNvSpPr>
          <p:nvPr>
            <p:custDataLst>
              <p:tags r:id="rId1"/>
            </p:custDataLst>
          </p:nvPr>
        </p:nvSpPr>
        <p:spPr bwMode="auto">
          <a:xfrm>
            <a:off x="0" y="998538"/>
            <a:ext cx="3124200" cy="5859462"/>
          </a:xfrm>
          <a:prstGeom prst="rect">
            <a:avLst/>
          </a:prstGeom>
          <a:noFill/>
          <a:ln w="9525">
            <a:noFill/>
            <a:miter lim="800000"/>
          </a:ln>
        </p:spPr>
        <p:txBody>
          <a:bodyPr>
            <a:spAutoFit/>
          </a:bodyPr>
          <a:lstStyle/>
          <a:p>
            <a:pPr>
              <a:spcBef>
                <a:spcPct val="50000"/>
              </a:spcBef>
            </a:pPr>
            <a:r>
              <a:rPr lang="it-IT" altLang="it-IT" sz="1800">
                <a:solidFill>
                  <a:schemeClr val="tx1"/>
                </a:solidFill>
                <a:latin typeface="Arial" panose="020B0604020202020204" pitchFamily="34" charset="0"/>
                <a:cs typeface="Arial" panose="020B0604020202020204" pitchFamily="34" charset="0"/>
              </a:rPr>
              <a:t>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a rendere grazie e onore a Dio e chiedere perdono dei nostri peccati.   Nella liturgia eucaristica, </a:t>
            </a:r>
            <a:r>
              <a:rPr lang="it-IT" altLang="it-IT" sz="1800">
                <a:solidFill>
                  <a:srgbClr val="80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pic>
        <p:nvPicPr>
          <p:cNvPr id="13315" name="Picture 5" descr="C:\PHOTO ALBUM\Sacramenti\Eucaristia\Eucarestia di Rovigo.jpg">
            <a:extLst>
              <a:ext uri="{FF2B5EF4-FFF2-40B4-BE49-F238E27FC236}">
                <a16:creationId xmlns:a16="http://schemas.microsoft.com/office/drawing/2014/main" id="{609624C0-B4B3-96B9-6266-ED927383687C}"/>
              </a:ext>
            </a:extLst>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3316" name="Picture 6" descr="C:\PHOTO ALBUM\Sacramenti\Eucaristia\Eucaristia 22.bmp">
            <a:extLst>
              <a:ext uri="{FF2B5EF4-FFF2-40B4-BE49-F238E27FC236}">
                <a16:creationId xmlns:a16="http://schemas.microsoft.com/office/drawing/2014/main" id="{01F13578-CF61-BF63-D6E9-1F14F47D3511}"/>
              </a:ext>
            </a:extLst>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3429000" y="0"/>
            <a:ext cx="207803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3317" name="Picture 7" descr="C:\PHOTO ALBUM\Sacramenti\Eucaristia\Eucarestia di Rovigo.jpg">
            <a:extLst>
              <a:ext uri="{FF2B5EF4-FFF2-40B4-BE49-F238E27FC236}">
                <a16:creationId xmlns:a16="http://schemas.microsoft.com/office/drawing/2014/main" id="{2437C737-42AA-4D60-4899-5347900D3619}"/>
              </a:ext>
            </a:extLst>
          </p:cNvPr>
          <p:cNvPicPr>
            <a:picLocks noChangeAspect="1" noChangeArrowheads="1"/>
          </p:cNvPicPr>
          <p:nvPr>
            <p:custDataLst>
              <p:tags r:id="rId4"/>
            </p:custDataLst>
          </p:nvPr>
        </p:nvPicPr>
        <p:blipFill>
          <a:blip r:embed="rId8">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3318" name="Rectangle 8">
            <a:extLst>
              <a:ext uri="{FF2B5EF4-FFF2-40B4-BE49-F238E27FC236}">
                <a16:creationId xmlns:a16="http://schemas.microsoft.com/office/drawing/2014/main" id="{D514376E-8D7A-F3DA-A337-9088897D32BA}"/>
              </a:ext>
            </a:extLst>
          </p:cNvPr>
          <p:cNvSpPr>
            <a:spLocks noChangeArrowheads="1"/>
          </p:cNvSpPr>
          <p:nvPr>
            <p:custDataLst>
              <p:tags r:id="rId5"/>
            </p:custDataLst>
          </p:nvPr>
        </p:nvSpPr>
        <p:spPr bwMode="auto">
          <a:xfrm>
            <a:off x="5715000" y="998538"/>
            <a:ext cx="3429000"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80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p>
        </p:txBody>
      </p:sp>
      <p:pic>
        <p:nvPicPr>
          <p:cNvPr id="13319" name="Picture 10" descr="C:\PHOTO ALBUM\Sacramenti\Eucaristia\Holy Mass.jpg">
            <a:extLst>
              <a:ext uri="{FF2B5EF4-FFF2-40B4-BE49-F238E27FC236}">
                <a16:creationId xmlns:a16="http://schemas.microsoft.com/office/drawing/2014/main" id="{B3535D3B-BFF4-2AC9-9DF7-21837F271931}"/>
              </a:ext>
            </a:extLst>
          </p:cNvPr>
          <p:cNvPicPr>
            <a:picLocks noChangeAspect="1" noChangeArrowheads="1"/>
          </p:cNvPicPr>
          <p:nvPr>
            <p:custDataLst>
              <p:tags r:id="rId6"/>
            </p:custDataLst>
          </p:nvPr>
        </p:nvPicPr>
        <p:blipFill>
          <a:blip r:embed="rId10">
            <a:extLst>
              <a:ext uri="{28A0092B-C50C-407E-A947-70E740481C1C}">
                <a14:useLocalDpi xmlns:a14="http://schemas.microsoft.com/office/drawing/2010/main" val="0"/>
              </a:ext>
            </a:extLst>
          </a:blip>
          <a:srcRect/>
          <a:stretch>
            <a:fillRect/>
          </a:stretch>
        </p:blipFill>
        <p:spPr bwMode="auto">
          <a:xfrm>
            <a:off x="3200400" y="2438400"/>
            <a:ext cx="2541588"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34">
            <a:extLst>
              <a:ext uri="{FF2B5EF4-FFF2-40B4-BE49-F238E27FC236}">
                <a16:creationId xmlns:a16="http://schemas.microsoft.com/office/drawing/2014/main" id="{A0C5464E-76F2-C93E-109E-03496E8A249A}"/>
              </a:ext>
            </a:extLst>
          </p:cNvPr>
          <p:cNvSpPr>
            <a:spLocks noChangeArrowheads="1"/>
          </p:cNvSpPr>
          <p:nvPr>
            <p:custDataLst>
              <p:tags r:id="rId1"/>
            </p:custDataLst>
          </p:nvPr>
        </p:nvSpPr>
        <p:spPr bwMode="auto">
          <a:xfrm>
            <a:off x="1877489" y="522051"/>
            <a:ext cx="7239000" cy="923330"/>
          </a:xfrm>
          <a:prstGeom prst="rect">
            <a:avLst/>
          </a:prstGeom>
          <a:noFill/>
          <a:ln w="9525">
            <a:noFill/>
            <a:miter lim="800000"/>
          </a:ln>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Chi lo segue sa che Dio dona tutto, riempie le reti               	</a:t>
            </a:r>
            <a:r>
              <a:rPr lang="it-IT" altLang="it-IT" sz="1600" i="1" dirty="0">
                <a:solidFill>
                  <a:srgbClr val="000000"/>
                </a:solidFill>
                <a:latin typeface="Verdana" panose="020B0604030504040204" pitchFamily="34" charset="0"/>
                <a:cs typeface="Arial" panose="020B0604020202020204" pitchFamily="34" charset="0"/>
              </a:rPr>
              <a:t>Mc 1, 14-20</a:t>
            </a:r>
            <a:r>
              <a:rPr lang="en-US" altLang="it-IT" sz="1800" i="1" dirty="0">
                <a:solidFill>
                  <a:srgbClr val="990033"/>
                </a:solidFill>
                <a:cs typeface="Arial" panose="020B0604020202020204" pitchFamily="34" charset="0"/>
              </a:rPr>
              <a:t> - (</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a:t>
            </a:r>
            <a:r>
              <a:rPr lang="it-IT" altLang="it-IT" sz="1800" i="1" dirty="0">
                <a:solidFill>
                  <a:srgbClr val="990033"/>
                </a:solidFill>
                <a:cs typeface="Arial" panose="020B0604020202020204" pitchFamily="34" charset="0"/>
              </a:rPr>
              <a:t>padre Ermes Ronchi	 	   	</a:t>
            </a:r>
          </a:p>
        </p:txBody>
      </p:sp>
      <p:sp>
        <p:nvSpPr>
          <p:cNvPr id="14339" name="Rectangle 35">
            <a:extLst>
              <a:ext uri="{FF2B5EF4-FFF2-40B4-BE49-F238E27FC236}">
                <a16:creationId xmlns:a16="http://schemas.microsoft.com/office/drawing/2014/main" id="{4F71BC9C-0879-F380-9675-2168FF66025C}"/>
              </a:ext>
            </a:extLst>
          </p:cNvPr>
          <p:cNvSpPr>
            <a:spLocks noChangeArrowheads="1"/>
          </p:cNvSpPr>
          <p:nvPr>
            <p:custDataLst>
              <p:tags r:id="rId2"/>
            </p:custDataLst>
          </p:nvPr>
        </p:nvSpPr>
        <p:spPr bwMode="auto">
          <a:xfrm>
            <a:off x="0" y="1981200"/>
            <a:ext cx="914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5604" name="Rectangle 36">
            <a:extLst>
              <a:ext uri="{FF2B5EF4-FFF2-40B4-BE49-F238E27FC236}">
                <a16:creationId xmlns:a16="http://schemas.microsoft.com/office/drawing/2014/main" id="{B90EA9B0-858C-1874-4E3C-4BB682D28C0E}"/>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4341" name="Rectangle 37">
            <a:extLst>
              <a:ext uri="{FF2B5EF4-FFF2-40B4-BE49-F238E27FC236}">
                <a16:creationId xmlns:a16="http://schemas.microsoft.com/office/drawing/2014/main" id="{5B59DC93-A12E-E756-0443-7E5A9559095B}"/>
              </a:ext>
            </a:extLst>
          </p:cNvPr>
          <p:cNvSpPr>
            <a:spLocks noChangeArrowheads="1"/>
          </p:cNvSpPr>
          <p:nvPr>
            <p:custDataLst>
              <p:tags r:id="rId4"/>
            </p:custDataLst>
          </p:nvPr>
        </p:nvSpPr>
        <p:spPr bwMode="auto">
          <a:xfrm>
            <a:off x="0" y="3505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25606" name="Rectangle 38">
            <a:extLst>
              <a:ext uri="{FF2B5EF4-FFF2-40B4-BE49-F238E27FC236}">
                <a16:creationId xmlns:a16="http://schemas.microsoft.com/office/drawing/2014/main" id="{67FE2813-B22F-8AA8-5DB4-B1C362AAB117}"/>
              </a:ext>
            </a:extLst>
          </p:cNvPr>
          <p:cNvSpPr>
            <a:spLocks noChangeArrowheads="1"/>
          </p:cNvSpPr>
          <p:nvPr>
            <p:custDataLst>
              <p:tags r:id="rId5"/>
            </p:custDataLst>
          </p:nvPr>
        </p:nvSpPr>
        <p:spPr bwMode="auto">
          <a:xfrm>
            <a:off x="0" y="1653976"/>
            <a:ext cx="9144000" cy="5078313"/>
          </a:xfrm>
          <a:prstGeom prst="rect">
            <a:avLst/>
          </a:prstGeom>
          <a:noFill/>
          <a:ln w="9525">
            <a:noFill/>
            <a:miter lim="800000"/>
          </a:ln>
        </p:spPr>
        <p:txBody>
          <a:bodyPr>
            <a:spAutoFit/>
          </a:bodyPr>
          <a:lstStyle/>
          <a:p>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«Passando lungo il mare di Galilea» (il paesaggio 	              d'acque del lago è l'ambiente naturale preferito da Gesù) «vide Simone e Andrea che gettavano le reti in mare». Pescatori che svolgono la loro attività quotidiana, ed è lì che il Maestro li incontra.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Dio si incarna nella vita, al tempio preferisce il tempo, allo straordinario il piccolo. Come in tutta la Bibbia: Mosè e Davide sono incontrati mentre seguono le loro greggi al pascolo; Saul sta cercando le asine del padre; Eliseo ara la terra con sei paia di buoi, Levi è seduto allo sportello delle imposte...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Nulla vi è di profano nell'amorosa fatica. E Gesù, il figlio del falegname, che si è sporcato le mani con suo padre, che sa riconoscere ogni albero dalle venature e dal profumo del legno, che si è fatto maturo e forte nella fatica quotidiana, lì ha incontrato l'esodo di Dio in cerca delle sue creature: «Dio si trova in qualche modo sulla punta della mia penna, del mio piccone, del mio pennello, del mio ago, del mio cuore, del mio pensiero» (</a:t>
            </a:r>
            <a:r>
              <a:rPr lang="it-IT" sz="1800" i="1"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Teilhard</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de Chardin</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p>
          <a:p>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Venite dietro a me vi farò diventare pescatori di uomini. E subito lasciarono le reti e lo seguirono. </a:t>
            </a:r>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343" name="Rectangle 39">
            <a:extLst>
              <a:ext uri="{FF2B5EF4-FFF2-40B4-BE49-F238E27FC236}">
                <a16:creationId xmlns:a16="http://schemas.microsoft.com/office/drawing/2014/main" id="{4449DDFB-774A-9498-E39A-D9EFBAAF1FAB}"/>
              </a:ext>
            </a:extLst>
          </p:cNvPr>
          <p:cNvSpPr>
            <a:spLocks noChangeArrowheads="1"/>
          </p:cNvSpPr>
          <p:nvPr>
            <p:custDataLst>
              <p:tags r:id="rId6"/>
            </p:custDataLst>
          </p:nvPr>
        </p:nvSpPr>
        <p:spPr bwMode="auto">
          <a:xfrm>
            <a:off x="0" y="48768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pic>
        <p:nvPicPr>
          <p:cNvPr id="2" name="Immagine 1">
            <a:extLst>
              <a:ext uri="{FF2B5EF4-FFF2-40B4-BE49-F238E27FC236}">
                <a16:creationId xmlns:a16="http://schemas.microsoft.com/office/drawing/2014/main" id="{F2FC6229-D9EF-E112-E910-548AFE1B2EA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0922" y="272058"/>
            <a:ext cx="1788790" cy="1788790"/>
          </a:xfrm>
          <a:prstGeom prst="rect">
            <a:avLst/>
          </a:prstGeom>
        </p:spPr>
      </p:pic>
    </p:spTree>
  </p:cSld>
  <p:clrMapOvr>
    <a:masterClrMapping/>
  </p:clrMapOvr>
  <p:transition spd="med" advClick="0" advTm="7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5">
            <a:extLst>
              <a:ext uri="{FF2B5EF4-FFF2-40B4-BE49-F238E27FC236}">
                <a16:creationId xmlns:a16="http://schemas.microsoft.com/office/drawing/2014/main" id="{7FE422CD-2ADF-35D3-9761-9BEC279742B0}"/>
              </a:ext>
            </a:extLst>
          </p:cNvPr>
          <p:cNvSpPr>
            <a:spLocks noChangeArrowheads="1"/>
          </p:cNvSpPr>
          <p:nvPr>
            <p:custDataLst>
              <p:tags r:id="rId1"/>
            </p:custDataLst>
          </p:nvPr>
        </p:nvSpPr>
        <p:spPr bwMode="auto">
          <a:xfrm>
            <a:off x="0" y="0"/>
            <a:ext cx="9144000" cy="6955750"/>
          </a:xfrm>
          <a:prstGeom prst="rect">
            <a:avLst/>
          </a:prstGeom>
          <a:noFill/>
          <a:ln w="9525">
            <a:noFill/>
            <a:miter lim="800000"/>
          </a:ln>
        </p:spPr>
        <p:txBody>
          <a:bodyPr>
            <a:spAutoFit/>
          </a:bodyPr>
          <a:lstStyle/>
          <a:p>
            <a:pPr algn="l"/>
            <a:r>
              <a:rPr lang="it-IT" altLang="it-IT" sz="1600" dirty="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l"/>
            <a:r>
              <a:rPr lang="it-IT" sz="1600" dirty="0">
                <a:solidFill>
                  <a:schemeClr val="tx1"/>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Neanche le recuperano, le mollano in acqua, e vanno, come Eliseo che brucia l'aratro nei solchi del campo... «in tutta la Bibbia le azioni dicono il cuore»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 Guida</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passa e mette in moto le vite. Dove sta la sua forza? Che cosa mancava ai quattro per convincerli a mollare tutto per un mestiere improbabile come pescare uomini? Partire dietro a quel giovane rabbi, senza neppure sapere dove li avrebbe condotti? Avevano il lavoro, una casa, una famiglia, la salute, la fede, tutto il necessario, eppure sentivano il morso di un'assenza: cos'è la vita? pescare, mangiare, dormire? E poi di nuovo pescare, mangiare, dormire. Tutto qua? Sapevano a memoria le rotte del lago. Gesù offre loro la rotta del mondo.</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Invece del piccolo cabotaggio dietro ai pesci, offre un'avventura dentro il cuore di Dio e dei figli. Mancava un sogno, e Gesù, guaritore dei sogni, regala il sogno di cieli nuovi e terra nuova.</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Gesù non spiega, loro non chiedono: e lasciati padre, barca, reti, compagni di lavoro andarono dietro a lui. </a:t>
            </a:r>
          </a:p>
          <a:p>
            <a:pPr algn="l"/>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Chi ha seguito il Nazareno, ha sperimentato che Dio riempie le reti, riempie la vita, moltiplica coraggio e fecondità. Che non ruba niente e dona tutto. Che «rinunciare per lui è uguale a fiorire» (</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M. Marcolini</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Due coppie di fratelli silenziosi sono il primo nucleo della fraternità universale, il progetto di Gesù, che parlerà di Dio con il linguaggio di casa (abbà), che vorrà estendere a livello di umanità intera le relazioni familiari, che ha sperimentato così belle e generatrici: tutti figli, “fratelli tutti”.</a:t>
            </a:r>
            <a:endParaRPr lang="it-IT" sz="1800" dirty="0">
              <a:effectLst/>
              <a:latin typeface="Times New Roman" panose="02020603050405020304" pitchFamily="18" charset="0"/>
              <a:ea typeface="Times New Roman" panose="02020603050405020304" pitchFamily="18" charset="0"/>
            </a:endParaRPr>
          </a:p>
          <a:p>
            <a:pPr eaLnBrk="0" hangingPunct="0"/>
            <a:endParaRPr lang="it-IT" altLang="it-IT" sz="16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9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6386" name="Rectangle 2052">
            <a:extLst>
              <a:ext uri="{FF2B5EF4-FFF2-40B4-BE49-F238E27FC236}">
                <a16:creationId xmlns:a16="http://schemas.microsoft.com/office/drawing/2014/main" id="{5D11989A-F763-6333-2EC6-11D86F721852}"/>
              </a:ext>
            </a:extLst>
          </p:cNvPr>
          <p:cNvSpPr>
            <a:spLocks noChangeArrowheads="1"/>
          </p:cNvSpPr>
          <p:nvPr>
            <p:custDataLst>
              <p:tags r:id="rId1"/>
            </p:custDataLst>
          </p:nvPr>
        </p:nvSpPr>
        <p:spPr bwMode="auto">
          <a:xfrm>
            <a:off x="0" y="0"/>
            <a:ext cx="91440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br>
              <a:rPr lang="it-IT" altLang="it-IT" sz="1000" b="1">
                <a:solidFill>
                  <a:schemeClr val="tx1"/>
                </a:solidFill>
                <a:latin typeface="Verdana" panose="020B0604030504040204" pitchFamily="34" charset="0"/>
                <a:cs typeface="Arial" panose="020B0604020202020204" pitchFamily="34" charset="0"/>
              </a:rPr>
            </a:br>
            <a:r>
              <a:rPr lang="it-IT" altLang="it-IT" sz="1400">
                <a:solidFill>
                  <a:srgbClr val="000080"/>
                </a:solidFill>
                <a:latin typeface="Verdana" panose="020B0604030504040204" pitchFamily="34" charset="0"/>
                <a:cs typeface="Arial" panose="020B0604020202020204" pitchFamily="34" charset="0"/>
              </a:rPr>
              <a:t>              </a:t>
            </a:r>
            <a:br>
              <a:rPr lang="it-IT" altLang="it-IT" sz="1400">
                <a:solidFill>
                  <a:srgbClr val="000080"/>
                </a:solidFill>
                <a:latin typeface="Verdana" panose="020B0604030504040204" pitchFamily="34" charset="0"/>
                <a:cs typeface="Arial" panose="020B0604020202020204" pitchFamily="34" charset="0"/>
              </a:rPr>
            </a:br>
            <a:br>
              <a:rPr lang="it-IT" altLang="it-IT" sz="1400">
                <a:solidFill>
                  <a:srgbClr val="000080"/>
                </a:solidFill>
                <a:latin typeface="Verdana" panose="020B0604030504040204" pitchFamily="34" charset="0"/>
                <a:cs typeface="Arial" panose="020B0604020202020204" pitchFamily="34" charset="0"/>
              </a:rPr>
            </a:br>
            <a:br>
              <a:rPr lang="it-IT" altLang="it-IT" sz="1400">
                <a:solidFill>
                  <a:srgbClr val="000080"/>
                </a:solidFill>
                <a:latin typeface="Verdana" panose="020B0604030504040204" pitchFamily="34" charset="0"/>
                <a:cs typeface="Arial" panose="020B0604020202020204" pitchFamily="34" charset="0"/>
              </a:rPr>
            </a:br>
            <a:endParaRPr lang="it-IT" altLang="it-IT" sz="1400" i="1">
              <a:solidFill>
                <a:srgbClr val="000080"/>
              </a:solidFill>
              <a:latin typeface="Verdana" panose="020B0604030504040204" pitchFamily="34" charset="0"/>
              <a:cs typeface="Arial" panose="020B0604020202020204" pitchFamily="34" charset="0"/>
            </a:endParaRPr>
          </a:p>
        </p:txBody>
      </p:sp>
      <p:sp>
        <p:nvSpPr>
          <p:cNvPr id="27651" name="Rettangolo 4">
            <a:extLst>
              <a:ext uri="{FF2B5EF4-FFF2-40B4-BE49-F238E27FC236}">
                <a16:creationId xmlns:a16="http://schemas.microsoft.com/office/drawing/2014/main" id="{455A0D39-9537-98E0-825B-BE6393A16F3C}"/>
              </a:ext>
            </a:extLst>
          </p:cNvPr>
          <p:cNvSpPr>
            <a:spLocks noChangeArrowheads="1"/>
          </p:cNvSpPr>
          <p:nvPr>
            <p:custDataLst>
              <p:tags r:id="rId2"/>
            </p:custDataLst>
          </p:nvPr>
        </p:nvSpPr>
        <p:spPr bwMode="auto">
          <a:xfrm>
            <a:off x="0" y="0"/>
            <a:ext cx="9144000" cy="2893100"/>
          </a:xfrm>
          <a:prstGeom prst="rect">
            <a:avLst/>
          </a:prstGeom>
          <a:noFill/>
          <a:ln w="9525">
            <a:noFill/>
            <a:miter lim="800000"/>
          </a:ln>
        </p:spPr>
        <p:txBody>
          <a:bodyPr>
            <a:spAutoFit/>
          </a:bodyPr>
          <a:lstStyle/>
          <a:p>
            <a:pPr algn="ctr" eaLnBrk="0" hangingPunct="0"/>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 </a:t>
            </a:r>
            <a:r>
              <a:rPr lang="it-IT" altLang="it-IT" sz="1400" i="1" dirty="0">
                <a:solidFill>
                  <a:srgbClr val="000080"/>
                </a:solidFill>
                <a:latin typeface="Verdana" panose="020B0604030504040204" pitchFamily="34" charset="0"/>
                <a:cs typeface="Arial" panose="020B0604020202020204" pitchFamily="34" charset="0"/>
              </a:rPr>
              <a:t>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endParaRPr lang="it-IT" altLang="it-IT" sz="1400" dirty="0"/>
          </a:p>
        </p:txBody>
      </p:sp>
      <p:sp>
        <p:nvSpPr>
          <p:cNvPr id="16391" name="Rettangolo 8">
            <a:extLst>
              <a:ext uri="{FF2B5EF4-FFF2-40B4-BE49-F238E27FC236}">
                <a16:creationId xmlns:a16="http://schemas.microsoft.com/office/drawing/2014/main" id="{B1E62258-42E0-A5FC-DBCE-EF057E4BCAB4}"/>
              </a:ext>
            </a:extLst>
          </p:cNvPr>
          <p:cNvSpPr>
            <a:spLocks noChangeArrowheads="1"/>
          </p:cNvSpPr>
          <p:nvPr>
            <p:custDataLst>
              <p:tags r:id="rId3"/>
            </p:custDataLst>
          </p:nvPr>
        </p:nvSpPr>
        <p:spPr bwMode="auto">
          <a:xfrm>
            <a:off x="0" y="4005263"/>
            <a:ext cx="9144000"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0" hangingPunct="0"/>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to friends, relatives and acquaintances: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66FF"/>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 </a:t>
            </a:r>
            <a:br>
              <a:rPr lang="en-GB" altLang="it-IT" sz="1400" i="1" dirty="0">
                <a:solidFill>
                  <a:srgbClr val="000080"/>
                </a:solidFill>
                <a:latin typeface="Verdana" panose="020B0604030504040204" pitchFamily="34" charset="0"/>
                <a:cs typeface="Arial" panose="020B0604020202020204" pitchFamily="34"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400" dirty="0">
                <a:solidFill>
                  <a:srgbClr val="FF0000"/>
                </a:solidFill>
                <a:latin typeface="Verdana" panose="020B0604030504040204" pitchFamily="34" charset="0"/>
                <a:cs typeface="Times New Roman" panose="02020603050405020304" pitchFamily="18" charset="0"/>
              </a:rPr>
              <a:t>(</a:t>
            </a:r>
            <a:r>
              <a:rPr lang="en-GB" altLang="it-IT" sz="1400" i="1" dirty="0">
                <a:solidFill>
                  <a:srgbClr val="FF0000"/>
                </a:solidFill>
                <a:latin typeface="Verdana" panose="020B0604030504040204" pitchFamily="34" charset="0"/>
                <a:cs typeface="Times New Roman" panose="02020603050405020304" pitchFamily="18" charset="0"/>
              </a:rPr>
              <a:t>Mk 16, 15</a:t>
            </a:r>
            <a:r>
              <a:rPr lang="en-GB" altLang="it-IT" sz="1400" dirty="0">
                <a:solidFill>
                  <a:srgbClr val="FF0000"/>
                </a:solidFill>
                <a:latin typeface="Verdana" panose="020B0604030504040204" pitchFamily="34" charset="0"/>
                <a:cs typeface="Times New Roman" panose="02020603050405020304" pitchFamily="18" charset="0"/>
              </a:rPr>
              <a:t>)</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dirty="0"/>
          </a:p>
        </p:txBody>
      </p:sp>
      <p:pic>
        <p:nvPicPr>
          <p:cNvPr id="16392" name="Picture 8">
            <a:extLst>
              <a:ext uri="{FF2B5EF4-FFF2-40B4-BE49-F238E27FC236}">
                <a16:creationId xmlns:a16="http://schemas.microsoft.com/office/drawing/2014/main" id="{FF0525E6-B889-321C-4F19-A070C5A220C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2814638"/>
            <a:ext cx="56388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7410" name="Rectangle 5">
            <a:extLst>
              <a:ext uri="{FF2B5EF4-FFF2-40B4-BE49-F238E27FC236}">
                <a16:creationId xmlns:a16="http://schemas.microsoft.com/office/drawing/2014/main" id="{6E23D7E9-2D2F-F56E-3429-132355EDE241}"/>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17411" name="Rectangle 7">
            <a:extLst>
              <a:ext uri="{FF2B5EF4-FFF2-40B4-BE49-F238E27FC236}">
                <a16:creationId xmlns:a16="http://schemas.microsoft.com/office/drawing/2014/main" id="{B00D1B27-9F01-128A-239A-1AD304A625DE}"/>
              </a:ext>
            </a:extLst>
          </p:cNvPr>
          <p:cNvSpPr>
            <a:spLocks noChangeArrowheads="1"/>
          </p:cNvSpPr>
          <p:nvPr>
            <p:custDataLst>
              <p:tags r:id="rId2"/>
            </p:custDataLst>
          </p:nvPr>
        </p:nvSpPr>
        <p:spPr bwMode="auto">
          <a:xfrm>
            <a:off x="2304355" y="429926"/>
            <a:ext cx="6588125"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fontAlgn="t"/>
            <a:r>
              <a:rPr lang="it-IT" sz="1800" b="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Those who follow </a:t>
            </a:r>
            <a:r>
              <a:rPr lang="it-IT" sz="1800" b="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him</a:t>
            </a:r>
            <a:r>
              <a:rPr lang="it-IT" sz="1800" b="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know </a:t>
            </a:r>
            <a:r>
              <a:rPr lang="it-IT" sz="1800" b="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that</a:t>
            </a:r>
            <a:r>
              <a:rPr lang="it-IT" sz="1800" b="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God </a:t>
            </a:r>
            <a:r>
              <a:rPr lang="it-IT" sz="1800" b="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gives</a:t>
            </a:r>
            <a:r>
              <a:rPr lang="it-IT" sz="1800" b="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b="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everything</a:t>
            </a:r>
            <a:r>
              <a:rPr lang="it-IT" sz="1800" b="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b="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fills</a:t>
            </a:r>
            <a:r>
              <a:rPr lang="it-IT" sz="1800" b="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nets </a:t>
            </a:r>
            <a:r>
              <a:rPr lang="it-IT" altLang="it-IT" sz="1800" b="1" i="1" dirty="0">
                <a:solidFill>
                  <a:srgbClr val="000000"/>
                </a:solidFill>
                <a:latin typeface="Verdana" panose="020B0604030504040204" pitchFamily="34" charset="0"/>
                <a:cs typeface="Times New Roman" panose="02020603050405020304" pitchFamily="18" charset="0"/>
              </a:rPr>
              <a:t>- </a:t>
            </a:r>
            <a:r>
              <a:rPr lang="it-IT" altLang="it-IT" sz="1600" i="1" dirty="0" err="1">
                <a:solidFill>
                  <a:srgbClr val="000000"/>
                </a:solidFill>
                <a:latin typeface="Verdana" panose="020B0604030504040204" pitchFamily="34" charset="0"/>
                <a:cs typeface="Times New Roman" panose="02020603050405020304" pitchFamily="18" charset="0"/>
              </a:rPr>
              <a:t>Mk</a:t>
            </a:r>
            <a:r>
              <a:rPr lang="it-IT" altLang="it-IT" sz="1600" i="1" dirty="0">
                <a:solidFill>
                  <a:srgbClr val="000000"/>
                </a:solidFill>
                <a:latin typeface="Verdana" panose="020B0604030504040204" pitchFamily="34" charset="0"/>
                <a:cs typeface="Times New Roman" panose="02020603050405020304" pitchFamily="18" charset="0"/>
              </a:rPr>
              <a:t> 1: 14-20</a:t>
            </a:r>
          </a:p>
          <a:p>
            <a:pPr algn="ctr" fontAlgn="t"/>
            <a:r>
              <a:rPr lang="it-IT" altLang="it-IT" sz="14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a:t>
            </a:r>
            <a:r>
              <a:rPr lang="it-IT" altLang="it-IT" sz="1400" b="1" i="1" dirty="0">
                <a:solidFill>
                  <a:srgbClr val="990033"/>
                </a:solidFill>
                <a:cs typeface="Arial" panose="020B0604020202020204" pitchFamily="34" charset="0"/>
              </a:rPr>
              <a:t>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ctr" fontAlgn="t"/>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17412" name="Rectangle 9">
            <a:extLst>
              <a:ext uri="{FF2B5EF4-FFF2-40B4-BE49-F238E27FC236}">
                <a16:creationId xmlns:a16="http://schemas.microsoft.com/office/drawing/2014/main" id="{E5E8362E-CF78-7621-F6E4-096AE1163379}"/>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endParaRPr lang="it-IT" altLang="it-IT"/>
          </a:p>
        </p:txBody>
      </p:sp>
      <p:sp>
        <p:nvSpPr>
          <p:cNvPr id="17413" name="Rectangle 23">
            <a:extLst>
              <a:ext uri="{FF2B5EF4-FFF2-40B4-BE49-F238E27FC236}">
                <a16:creationId xmlns:a16="http://schemas.microsoft.com/office/drawing/2014/main" id="{F66B1507-D05E-38AB-94A6-86E93CCD5C48}"/>
              </a:ext>
            </a:extLst>
          </p:cNvPr>
          <p:cNvSpPr>
            <a:spLocks noChangeArrowheads="1"/>
          </p:cNvSpPr>
          <p:nvPr>
            <p:custDataLst>
              <p:tags r:id="rId4"/>
            </p:custDataLst>
          </p:nvPr>
        </p:nvSpPr>
        <p:spPr bwMode="auto">
          <a:xfrm>
            <a:off x="0" y="1822450"/>
            <a:ext cx="91440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it-IT" altLang="it-IT" sz="1800" dirty="0">
                <a:solidFill>
                  <a:srgbClr val="000000"/>
                </a:solidFill>
                <a:latin typeface="Verdana" panose="020B0604030504040204" pitchFamily="34" charset="0"/>
                <a:cs typeface="Helvetica"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Passing</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along</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Sea of Galilee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watery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landscape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lake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Jesus' favorite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natural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environment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saw</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Simon and Andrew casting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their</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nets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into</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sea</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Fishermen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carrying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out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their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daily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activity,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where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Master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meets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p>
          <a:p>
            <a:r>
              <a:rPr lang="it-IT" sz="18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God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incarnates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Himself</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in life, 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prefers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time to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temple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small to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extraordinary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throughout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Bible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Moses and David are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met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while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following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their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flocks to pasture; Saul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looking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for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father's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donkeys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Elisha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plows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land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with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six</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yoke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oxen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Levi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sitting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tax office...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There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nothing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profane in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loving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labor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p>
          <a:p>
            <a:r>
              <a:rPr lang="it-IT" sz="18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And Jesus,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carpenter's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son,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got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hands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dirty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with His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father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knows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how</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recognize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every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tree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by the grain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scent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wood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became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mature and strong in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daily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toil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there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encountered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exodus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God in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search</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His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creatures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«God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somehow</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found</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at</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tip</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my</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pen</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my</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pickaxe</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my</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brush</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my</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needle</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my</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heart</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my</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thought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Teilhard</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de Chardin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p>
          <a:p>
            <a:r>
              <a:rPr lang="it-IT" sz="1800" dirty="0">
                <a:solidFill>
                  <a:srgbClr val="000000"/>
                </a:solidFill>
                <a:latin typeface="Verdana" panose="020B0604030504040204" pitchFamily="34" charset="0"/>
                <a:ea typeface="Times New Roman" panose="02020603050405020304" pitchFamily="18" charset="0"/>
                <a:cs typeface="Verdana" panose="020B060403050404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Come after Me, I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will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make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you</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become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fishers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men.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immediately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left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nets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followed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endParaRPr lang="en-US"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Immagine 1">
            <a:extLst>
              <a:ext uri="{FF2B5EF4-FFF2-40B4-BE49-F238E27FC236}">
                <a16:creationId xmlns:a16="http://schemas.microsoft.com/office/drawing/2014/main" id="{81B24814-1F5B-F123-8581-DBFCB3149E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4938" y="272058"/>
            <a:ext cx="1788790" cy="1788790"/>
          </a:xfrm>
          <a:prstGeom prst="rect">
            <a:avLst/>
          </a:prstGeom>
        </p:spPr>
      </p:pic>
    </p:spTree>
  </p:cSld>
  <p:clrMapOvr>
    <a:masterClrMapping/>
  </p:clrMapOvr>
  <p:transition spd="med" advClick="0" advTm="7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9698" name="Rectangle 5">
            <a:extLst>
              <a:ext uri="{FF2B5EF4-FFF2-40B4-BE49-F238E27FC236}">
                <a16:creationId xmlns:a16="http://schemas.microsoft.com/office/drawing/2014/main" id="{51C31FED-B839-C717-917B-321F7B69BE1C}"/>
              </a:ext>
            </a:extLst>
          </p:cNvPr>
          <p:cNvSpPr>
            <a:spLocks noChangeArrowheads="1"/>
          </p:cNvSpPr>
          <p:nvPr>
            <p:custDataLst>
              <p:tags r:id="rId1"/>
            </p:custDataLst>
          </p:nvPr>
        </p:nvSpPr>
        <p:spPr bwMode="auto">
          <a:xfrm>
            <a:off x="0" y="12700"/>
            <a:ext cx="9144000" cy="6740307"/>
          </a:xfrm>
          <a:prstGeom prst="rect">
            <a:avLst/>
          </a:prstGeom>
          <a:noFill/>
          <a:ln w="9525">
            <a:noFill/>
            <a:miter lim="800000"/>
          </a:ln>
        </p:spPr>
        <p:txBody>
          <a:bodyPr>
            <a:spAutoFit/>
          </a:bodyPr>
          <a:lstStyle/>
          <a:p>
            <a:pPr algn="l"/>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don't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recover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drop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in the water,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go, like Elisha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burns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plow</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in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furrows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the field...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throughout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Bible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actions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say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heart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 Guida</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Jesus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passes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sets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lives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in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motion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Where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His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strength</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What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was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missing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from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four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to convince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give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up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everything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for an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unlikely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profession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like fishing for men?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Leaving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behind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young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rabbi,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without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knowing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where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would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lead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had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 job, a home, a family, health,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faith</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everything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needed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yet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felt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bite of an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absence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what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life?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fish</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sleep</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again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fishing,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eating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sleeping.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That's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knew</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lake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routes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by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heart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Jesus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offers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path</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the world.</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Instead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small fishing after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fish</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offers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 adventure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into</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heart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God and His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children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 dream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was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missing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Jesus,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healer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dreams,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gives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dream of new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heavens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a new earth.</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Jesus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doesn't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explain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don't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ask</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leaving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their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father</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boat, nets,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workmates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they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went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after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Him</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Those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have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followed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Nazarene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have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experienced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God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fills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nets,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fills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life,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multiplies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courage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fruitfulness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steals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nothing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and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gives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everything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That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giving up for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Him</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is</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same</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as</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flourishing</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i="1"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M. Marcolini</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t>
            </a:r>
            <a:endParaRPr lang="it-IT" sz="1800" dirty="0">
              <a:effectLst/>
              <a:latin typeface="Times New Roman" panose="02020603050405020304" pitchFamily="18" charset="0"/>
              <a:ea typeface="Times New Roman" panose="02020603050405020304" pitchFamily="18" charset="0"/>
            </a:endParaRPr>
          </a:p>
          <a:p>
            <a:pPr algn="l"/>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Two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pairs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silent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brothers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are the first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nucleus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universal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brotherhood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the project of Jesus,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will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speak</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God with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language</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home (abbà), who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will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want</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to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extend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family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relationships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to the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level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of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humanity</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which he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has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experienced</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so beautiful and generative :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children</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all</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 </a:t>
            </a:r>
            <a:r>
              <a:rPr lang="it-IT" sz="1800" dirty="0" err="1">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brothers</a:t>
            </a:r>
            <a:r>
              <a:rPr lang="it-IT" sz="1800" dirty="0">
                <a:solidFill>
                  <a:srgbClr val="000000"/>
                </a:solidFill>
                <a:effectLst/>
                <a:latin typeface="Verdana" panose="020B0604030504040204" pitchFamily="34" charset="0"/>
                <a:ea typeface="Times New Roman" panose="02020603050405020304" pitchFamily="18" charset="0"/>
                <a:cs typeface="Verdana" panose="020B0604030504040204" pitchFamily="34" charset="0"/>
              </a:rPr>
              <a:t>”.</a:t>
            </a:r>
            <a:endParaRPr lang="it-IT" altLang="it-IT"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advClick="0" advTm="9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D7BF79F6-B181-6A9F-8049-AFFEB3C4D042}"/>
              </a:ext>
            </a:extLst>
          </p:cNvPr>
          <p:cNvSpPr>
            <a:spLocks noChangeArrowheads="1"/>
          </p:cNvSpPr>
          <p:nvPr>
            <p:custDataLst>
              <p:tags r:id="rId1"/>
            </p:custDataLst>
          </p:nvPr>
        </p:nvSpPr>
        <p:spPr bwMode="auto">
          <a:xfrm>
            <a:off x="1143000" y="1143000"/>
            <a:ext cx="342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GIONA</a:t>
            </a:r>
          </a:p>
        </p:txBody>
      </p:sp>
      <p:sp>
        <p:nvSpPr>
          <p:cNvPr id="14339" name="Rectangle 157">
            <a:extLst>
              <a:ext uri="{FF2B5EF4-FFF2-40B4-BE49-F238E27FC236}">
                <a16:creationId xmlns:a16="http://schemas.microsoft.com/office/drawing/2014/main" id="{149FFA27-1320-7E46-090D-E6E19D9F573F}"/>
              </a:ext>
            </a:extLst>
          </p:cNvPr>
          <p:cNvSpPr>
            <a:spLocks noChangeArrowheads="1"/>
          </p:cNvSpPr>
          <p:nvPr>
            <p:custDataLst>
              <p:tags r:id="rId2"/>
            </p:custDataLst>
          </p:nvPr>
        </p:nvSpPr>
        <p:spPr bwMode="auto">
          <a:xfrm>
            <a:off x="1295400" y="1600200"/>
            <a:ext cx="3200400" cy="1739900"/>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Fu rivolta a Giona questa parola del Signore: «Àlzati, va’ a Nìnive, la grande città, e annuncia loro quanto ti dico».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(Gn 3, 1-2)</a:t>
            </a:r>
          </a:p>
        </p:txBody>
      </p:sp>
      <p:sp>
        <p:nvSpPr>
          <p:cNvPr id="3076" name="Rectangle 158">
            <a:extLst>
              <a:ext uri="{FF2B5EF4-FFF2-40B4-BE49-F238E27FC236}">
                <a16:creationId xmlns:a16="http://schemas.microsoft.com/office/drawing/2014/main" id="{13F43ABF-9020-2290-626B-E5E63C24FE3A}"/>
              </a:ext>
            </a:extLst>
          </p:cNvPr>
          <p:cNvSpPr>
            <a:spLocks noChangeArrowheads="1"/>
          </p:cNvSpPr>
          <p:nvPr>
            <p:custDataLst>
              <p:tags r:id="rId3"/>
            </p:custDataLst>
          </p:nvPr>
        </p:nvSpPr>
        <p:spPr bwMode="auto">
          <a:xfrm>
            <a:off x="4648200" y="1600200"/>
            <a:ext cx="33528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en-GB" altLang="it-IT" sz="1800">
                <a:solidFill>
                  <a:srgbClr val="000000"/>
                </a:solidFill>
                <a:latin typeface="Verdana" panose="020B0604030504040204" pitchFamily="34" charset="0"/>
                <a:cs typeface="Arial" panose="020B0604020202020204" pitchFamily="34" charset="0"/>
              </a:rPr>
              <a:t>  The word of Yahweh came to Jonah a second time: "Go to Nineveh, the great city, and announce to them the message I give you."</a:t>
            </a:r>
            <a:r>
              <a:rPr lang="en-GB" altLang="it-IT" sz="1800" i="1">
                <a:solidFill>
                  <a:srgbClr val="000000"/>
                </a:solidFill>
                <a:latin typeface="Verdana" panose="020B0604030504040204" pitchFamily="34" charset="0"/>
                <a:cs typeface="Times New Roman" panose="02020603050405020304" pitchFamily="18" charset="0"/>
              </a:rPr>
              <a:t> (Jon 3: 1-2)</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077" name="Rectangle 189">
            <a:extLst>
              <a:ext uri="{FF2B5EF4-FFF2-40B4-BE49-F238E27FC236}">
                <a16:creationId xmlns:a16="http://schemas.microsoft.com/office/drawing/2014/main" id="{12CBDBA5-13D0-CDF3-4DE4-1CCCBE39D2FC}"/>
              </a:ext>
            </a:extLst>
          </p:cNvPr>
          <p:cNvSpPr>
            <a:spLocks noChangeArrowheads="1"/>
          </p:cNvSpPr>
          <p:nvPr>
            <p:custDataLst>
              <p:tags r:id="rId4"/>
            </p:custDataLst>
          </p:nvPr>
        </p:nvSpPr>
        <p:spPr bwMode="auto">
          <a:xfrm>
            <a:off x="4572000" y="11430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JONAH</a:t>
            </a:r>
          </a:p>
        </p:txBody>
      </p:sp>
      <p:sp>
        <p:nvSpPr>
          <p:cNvPr id="327031" name="Rectangle 375">
            <a:extLst>
              <a:ext uri="{FF2B5EF4-FFF2-40B4-BE49-F238E27FC236}">
                <a16:creationId xmlns:a16="http://schemas.microsoft.com/office/drawing/2014/main" id="{3C624BDB-4080-EF05-02CF-EED76114D99E}"/>
              </a:ext>
            </a:extLst>
          </p:cNvPr>
          <p:cNvSpPr>
            <a:spLocks noChangeArrowheads="1"/>
          </p:cNvSpPr>
          <p:nvPr>
            <p:custDataLst>
              <p:tags r:id="rId5"/>
            </p:custDataLst>
          </p:nvPr>
        </p:nvSpPr>
        <p:spPr bwMode="auto">
          <a:xfrm>
            <a:off x="762000" y="0"/>
            <a:ext cx="7913688" cy="969963"/>
          </a:xfrm>
          <a:prstGeom prst="rect">
            <a:avLst/>
          </a:prstGeom>
          <a:solidFill>
            <a:srgbClr val="008000"/>
          </a:solidFill>
          <a:ln w="9525">
            <a:solidFill>
              <a:srgbClr val="008000"/>
            </a:solidFill>
            <a:miter lim="800000"/>
          </a:ln>
        </p:spPr>
        <p:txBody>
          <a:bodyPr>
            <a:spAutoFit/>
          </a:bodyPr>
          <a:lstStyle/>
          <a:p>
            <a:pPr algn="ctr"/>
            <a:r>
              <a:rPr lang="it-IT" altLang="it-IT" sz="1800" b="1">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a:solidFill>
                  <a:schemeClr val="bg1"/>
                </a:solidFill>
                <a:latin typeface="Verdana" panose="020B0604030504040204" pitchFamily="34" charset="0"/>
                <a:ea typeface="Verdana" panose="020B0604030504040204" pitchFamily="34" charset="0"/>
                <a:cs typeface="Verdana" panose="020B0604030504040204" pitchFamily="34" charset="0"/>
              </a:rPr>
              <a:t> </a:t>
            </a:r>
            <a:r>
              <a:rPr lang="it-IT" altLang="it-IT" sz="2000" b="1">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lgn="ctr"/>
            <a:endParaRPr lang="it-IT" altLang="it-IT" sz="900" b="1">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600">
                <a:solidFill>
                  <a:srgbClr val="FFFF00"/>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a:solidFill>
                <a:srgbClr val="FFFF00"/>
              </a:solidFill>
              <a:latin typeface="Verdana" panose="020B0604030504040204" pitchFamily="34" charset="0"/>
              <a:ea typeface="Verdana" panose="020B0604030504040204" pitchFamily="34" charset="0"/>
              <a:cs typeface="Verdana" panose="020B0604030504040204" pitchFamily="34" charset="0"/>
            </a:endParaRPr>
          </a:p>
        </p:txBody>
      </p:sp>
      <p:pic>
        <p:nvPicPr>
          <p:cNvPr id="3079" name="Picture 24" descr="C:\ARCHIVIO GENERALE\PRESENTAZIONI\in COSTRUZIONE\S.Scritture del 25.01\Dio a Giona.jpg">
            <a:extLst>
              <a:ext uri="{FF2B5EF4-FFF2-40B4-BE49-F238E27FC236}">
                <a16:creationId xmlns:a16="http://schemas.microsoft.com/office/drawing/2014/main" id="{0C645965-CB10-96C4-CD05-CB5017CF0557}"/>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524000" y="3429000"/>
            <a:ext cx="2590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3080" name="Picture 25" descr="C:\ARCHIVIO GENERALE\PRESENTAZIONI\in COSTRUZIONE\S.Scritture del 25.01\cartina Ninive.jpg">
            <a:extLst>
              <a:ext uri="{FF2B5EF4-FFF2-40B4-BE49-F238E27FC236}">
                <a16:creationId xmlns:a16="http://schemas.microsoft.com/office/drawing/2014/main" id="{338205DD-8A01-D52F-A56F-0671A9329ED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657600"/>
            <a:ext cx="33528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141">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856CAE3-2A29-48F0-583B-8A5E3024FE4B}"/>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pic>
        <p:nvPicPr>
          <p:cNvPr id="4104" name="Picture 8">
            <a:extLst>
              <a:ext uri="{FF2B5EF4-FFF2-40B4-BE49-F238E27FC236}">
                <a16:creationId xmlns:a16="http://schemas.microsoft.com/office/drawing/2014/main" id="{482D625A-D5B8-DEA6-14B5-8ED2FA920D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522413"/>
            <a:ext cx="8229600" cy="4051300"/>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a:extLst>
              <a:ext uri="{FF2B5EF4-FFF2-40B4-BE49-F238E27FC236}">
                <a16:creationId xmlns:a16="http://schemas.microsoft.com/office/drawing/2014/main" id="{961FB405-D8D2-57D2-961F-84833B0B09F6}"/>
              </a:ext>
            </a:extLst>
          </p:cNvPr>
          <p:cNvSpPr>
            <a:spLocks noChangeArrowheads="1"/>
          </p:cNvSpPr>
          <p:nvPr/>
        </p:nvSpPr>
        <p:spPr bwMode="auto">
          <a:xfrm>
            <a:off x="0" y="5334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1800">
                <a:solidFill>
                  <a:schemeClr val="bg1"/>
                </a:solidFill>
                <a:latin typeface="Verdana" panose="020B0604030504040204" pitchFamily="34" charset="0"/>
                <a:cs typeface="Times New Roman" panose="02020603050405020304" pitchFamily="18" charset="0"/>
              </a:rPr>
              <a:t>Giona si alzò e andò a Nìnive secondo la parola del Signore. Nìnive era una città molto grande, larga tre giornate di cammino. Giona cominciò a percorrere la città per un giorno di cammino e predicava: «Ancora quaranta giorni e Nìnive sarà distrutta».</a:t>
            </a:r>
            <a:r>
              <a:rPr lang="it-IT" altLang="it-IT" sz="1800" i="1">
                <a:solidFill>
                  <a:schemeClr val="bg1"/>
                </a:solidFill>
                <a:latin typeface="Verdana" panose="020B0604030504040204" pitchFamily="34" charset="0"/>
                <a:cs typeface="Times New Roman" panose="02020603050405020304" pitchFamily="18" charset="0"/>
              </a:rPr>
              <a:t> </a:t>
            </a:r>
            <a:r>
              <a:rPr lang="en-US" altLang="it-IT" sz="1800" i="1">
                <a:solidFill>
                  <a:schemeClr val="bg1"/>
                </a:solidFill>
                <a:latin typeface="Verdana" panose="020B0604030504040204" pitchFamily="34" charset="0"/>
                <a:cs typeface="Times New Roman" panose="02020603050405020304" pitchFamily="18" charset="0"/>
              </a:rPr>
              <a:t>(Gn 3, 3-4)</a:t>
            </a:r>
            <a:endParaRPr lang="it-IT" altLang="it-IT" sz="1800">
              <a:solidFill>
                <a:schemeClr val="bg1"/>
              </a:solidFill>
              <a:latin typeface="Verdana" panose="020B0604030504040204" pitchFamily="34" charset="0"/>
            </a:endParaRPr>
          </a:p>
        </p:txBody>
      </p:sp>
      <p:sp>
        <p:nvSpPr>
          <p:cNvPr id="4106" name="Rectangle 10">
            <a:extLst>
              <a:ext uri="{FF2B5EF4-FFF2-40B4-BE49-F238E27FC236}">
                <a16:creationId xmlns:a16="http://schemas.microsoft.com/office/drawing/2014/main" id="{62858222-41D5-88EE-AA04-801B163BD5A6}"/>
              </a:ext>
            </a:extLst>
          </p:cNvPr>
          <p:cNvSpPr>
            <a:spLocks noChangeArrowheads="1"/>
          </p:cNvSpPr>
          <p:nvPr/>
        </p:nvSpPr>
        <p:spPr bwMode="auto">
          <a:xfrm>
            <a:off x="0" y="3840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4107" name="Rectangle 11">
            <a:extLst>
              <a:ext uri="{FF2B5EF4-FFF2-40B4-BE49-F238E27FC236}">
                <a16:creationId xmlns:a16="http://schemas.microsoft.com/office/drawing/2014/main" id="{A5DC6682-6B54-621F-8648-F5CD3E3D30BE}"/>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altLang="it-IT" sz="1800" dirty="0">
                <a:solidFill>
                  <a:schemeClr val="bg1"/>
                </a:solidFill>
                <a:latin typeface="Verdana" panose="020B0604030504040204" pitchFamily="34" charset="0"/>
                <a:cs typeface="Arial" panose="020B0604020202020204" pitchFamily="34" charset="0"/>
              </a:rPr>
              <a:t>In obedience to the word of Yahweh, Jonah went to Nineveh. It was a very </a:t>
            </a:r>
            <a:r>
              <a:rPr lang="it-IT" altLang="it-IT" sz="1800" dirty="0">
                <a:solidFill>
                  <a:schemeClr val="bg1"/>
                </a:solidFill>
                <a:latin typeface="Verdana" panose="020B0604030504040204" pitchFamily="34" charset="0"/>
                <a:cs typeface="Times New Roman" panose="02020603050405020304" pitchFamily="18" charset="0"/>
              </a:rPr>
              <a:t>large city, and </a:t>
            </a:r>
            <a:r>
              <a:rPr lang="it-IT" altLang="it-IT" sz="1800" dirty="0" err="1">
                <a:solidFill>
                  <a:schemeClr val="bg1"/>
                </a:solidFill>
                <a:latin typeface="Verdana" panose="020B0604030504040204" pitchFamily="34" charset="0"/>
                <a:cs typeface="Times New Roman" panose="02020603050405020304" pitchFamily="18" charset="0"/>
              </a:rPr>
              <a:t>it</a:t>
            </a: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dirty="0" err="1">
                <a:solidFill>
                  <a:schemeClr val="bg1"/>
                </a:solidFill>
                <a:latin typeface="Verdana" panose="020B0604030504040204" pitchFamily="34" charset="0"/>
                <a:cs typeface="Times New Roman" panose="02020603050405020304" pitchFamily="18" charset="0"/>
              </a:rPr>
              <a:t>took</a:t>
            </a: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dirty="0" err="1">
                <a:solidFill>
                  <a:schemeClr val="bg1"/>
                </a:solidFill>
                <a:latin typeface="Verdana" panose="020B0604030504040204" pitchFamily="34" charset="0"/>
                <a:cs typeface="Times New Roman" panose="02020603050405020304" pitchFamily="18" charset="0"/>
              </a:rPr>
              <a:t>three</a:t>
            </a:r>
            <a:r>
              <a:rPr lang="it-IT" altLang="it-IT" sz="1800" dirty="0">
                <a:solidFill>
                  <a:schemeClr val="bg1"/>
                </a:solidFill>
                <a:latin typeface="Verdana" panose="020B0604030504040204" pitchFamily="34" charset="0"/>
                <a:cs typeface="Times New Roman" panose="02020603050405020304" pitchFamily="18" charset="0"/>
              </a:rPr>
              <a:t> days just to cross </a:t>
            </a:r>
            <a:r>
              <a:rPr lang="it-IT" altLang="it-IT" sz="1800" dirty="0" err="1">
                <a:solidFill>
                  <a:schemeClr val="bg1"/>
                </a:solidFill>
                <a:latin typeface="Verdana" panose="020B0604030504040204" pitchFamily="34" charset="0"/>
                <a:cs typeface="Times New Roman" panose="02020603050405020304" pitchFamily="18" charset="0"/>
              </a:rPr>
              <a:t>it</a:t>
            </a:r>
            <a:r>
              <a:rPr lang="it-IT" altLang="it-IT" sz="1800" dirty="0">
                <a:solidFill>
                  <a:schemeClr val="bg1"/>
                </a:solidFill>
                <a:latin typeface="Verdana" panose="020B0604030504040204" pitchFamily="34" charset="0"/>
                <a:cs typeface="Times New Roman" panose="02020603050405020304" pitchFamily="18" charset="0"/>
              </a:rPr>
              <a:t>. So Jonah </a:t>
            </a:r>
            <a:r>
              <a:rPr lang="it-IT" altLang="it-IT" sz="1800" dirty="0" err="1">
                <a:solidFill>
                  <a:schemeClr val="bg1"/>
                </a:solidFill>
                <a:latin typeface="Verdana" panose="020B0604030504040204" pitchFamily="34" charset="0"/>
                <a:cs typeface="Times New Roman" panose="02020603050405020304" pitchFamily="18" charset="0"/>
              </a:rPr>
              <a:t>walked</a:t>
            </a:r>
            <a:r>
              <a:rPr lang="it-IT" altLang="it-IT" sz="1800" dirty="0">
                <a:solidFill>
                  <a:schemeClr val="bg1"/>
                </a:solidFill>
                <a:latin typeface="Verdana" panose="020B0604030504040204" pitchFamily="34" charset="0"/>
                <a:cs typeface="Times New Roman" panose="02020603050405020304" pitchFamily="18" charset="0"/>
              </a:rPr>
              <a:t> a single </a:t>
            </a:r>
            <a:r>
              <a:rPr lang="it-IT" altLang="it-IT" sz="1800" dirty="0" err="1">
                <a:solidFill>
                  <a:schemeClr val="bg1"/>
                </a:solidFill>
                <a:latin typeface="Verdana" panose="020B0604030504040204" pitchFamily="34" charset="0"/>
                <a:cs typeface="Times New Roman" panose="02020603050405020304" pitchFamily="18" charset="0"/>
              </a:rPr>
              <a:t>day's</a:t>
            </a: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dirty="0" err="1">
                <a:solidFill>
                  <a:schemeClr val="bg1"/>
                </a:solidFill>
                <a:latin typeface="Verdana" panose="020B0604030504040204" pitchFamily="34" charset="0"/>
                <a:cs typeface="Times New Roman" panose="02020603050405020304" pitchFamily="18" charset="0"/>
              </a:rPr>
              <a:t>journey</a:t>
            </a:r>
            <a:r>
              <a:rPr lang="it-IT" altLang="it-IT" sz="1800" dirty="0">
                <a:solidFill>
                  <a:schemeClr val="bg1"/>
                </a:solidFill>
                <a:latin typeface="Verdana" panose="020B0604030504040204" pitchFamily="34" charset="0"/>
                <a:cs typeface="Times New Roman" panose="02020603050405020304" pitchFamily="18" charset="0"/>
              </a:rPr>
              <a:t> and </a:t>
            </a:r>
            <a:r>
              <a:rPr lang="it-IT" altLang="it-IT" sz="1800" dirty="0" err="1">
                <a:solidFill>
                  <a:schemeClr val="bg1"/>
                </a:solidFill>
                <a:latin typeface="Verdana" panose="020B0604030504040204" pitchFamily="34" charset="0"/>
                <a:cs typeface="Times New Roman" panose="02020603050405020304" pitchFamily="18" charset="0"/>
              </a:rPr>
              <a:t>began</a:t>
            </a: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dirty="0" err="1">
                <a:solidFill>
                  <a:schemeClr val="bg1"/>
                </a:solidFill>
                <a:latin typeface="Verdana" panose="020B0604030504040204" pitchFamily="34" charset="0"/>
                <a:cs typeface="Times New Roman" panose="02020603050405020304" pitchFamily="18" charset="0"/>
              </a:rPr>
              <a:t>proclaiming</a:t>
            </a: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dirty="0" err="1">
                <a:solidFill>
                  <a:schemeClr val="bg1"/>
                </a:solidFill>
                <a:latin typeface="Verdana" panose="020B0604030504040204" pitchFamily="34" charset="0"/>
                <a:cs typeface="Times New Roman" panose="02020603050405020304" pitchFamily="18" charset="0"/>
              </a:rPr>
              <a:t>Forty</a:t>
            </a:r>
            <a:r>
              <a:rPr lang="it-IT" altLang="it-IT" sz="1800" dirty="0">
                <a:solidFill>
                  <a:schemeClr val="bg1"/>
                </a:solidFill>
                <a:latin typeface="Verdana" panose="020B0604030504040204" pitchFamily="34" charset="0"/>
                <a:cs typeface="Times New Roman" panose="02020603050405020304" pitchFamily="18" charset="0"/>
              </a:rPr>
              <a:t> days more and </a:t>
            </a:r>
            <a:r>
              <a:rPr lang="it-IT" altLang="it-IT" sz="1800" dirty="0" err="1">
                <a:solidFill>
                  <a:schemeClr val="bg1"/>
                </a:solidFill>
                <a:latin typeface="Verdana" panose="020B0604030504040204" pitchFamily="34" charset="0"/>
                <a:cs typeface="Times New Roman" panose="02020603050405020304" pitchFamily="18" charset="0"/>
              </a:rPr>
              <a:t>Nineveh</a:t>
            </a:r>
            <a:r>
              <a:rPr lang="it-IT" altLang="it-IT" sz="1800" dirty="0">
                <a:solidFill>
                  <a:schemeClr val="bg1"/>
                </a:solidFill>
                <a:latin typeface="Verdana" panose="020B0604030504040204" pitchFamily="34" charset="0"/>
                <a:cs typeface="Times New Roman" panose="02020603050405020304" pitchFamily="18" charset="0"/>
              </a:rPr>
              <a:t> </a:t>
            </a:r>
            <a:r>
              <a:rPr lang="it-IT" altLang="it-IT" sz="1800" dirty="0" err="1">
                <a:solidFill>
                  <a:schemeClr val="bg1"/>
                </a:solidFill>
                <a:latin typeface="Verdana" panose="020B0604030504040204" pitchFamily="34" charset="0"/>
                <a:cs typeface="Times New Roman" panose="02020603050405020304" pitchFamily="18" charset="0"/>
              </a:rPr>
              <a:t>will</a:t>
            </a:r>
            <a:r>
              <a:rPr lang="it-IT" altLang="it-IT" sz="1800" dirty="0">
                <a:solidFill>
                  <a:schemeClr val="bg1"/>
                </a:solidFill>
                <a:latin typeface="Verdana" panose="020B0604030504040204" pitchFamily="34" charset="0"/>
                <a:cs typeface="Times New Roman" panose="02020603050405020304" pitchFamily="18" charset="0"/>
              </a:rPr>
              <a:t> be </a:t>
            </a:r>
            <a:r>
              <a:rPr lang="it-IT" altLang="it-IT" sz="1800" dirty="0" err="1">
                <a:solidFill>
                  <a:schemeClr val="bg1"/>
                </a:solidFill>
                <a:latin typeface="Verdana" panose="020B0604030504040204" pitchFamily="34" charset="0"/>
                <a:cs typeface="Times New Roman" panose="02020603050405020304" pitchFamily="18" charset="0"/>
              </a:rPr>
              <a:t>destroyed</a:t>
            </a:r>
            <a:r>
              <a:rPr lang="it-IT" altLang="it-IT" sz="1800" dirty="0">
                <a:solidFill>
                  <a:schemeClr val="bg1"/>
                </a:solidFill>
                <a:latin typeface="Verdana" panose="020B0604030504040204" pitchFamily="34" charset="0"/>
                <a:cs typeface="Times New Roman" panose="02020603050405020304" pitchFamily="18" charset="0"/>
              </a:rPr>
              <a:t>."</a:t>
            </a:r>
            <a:r>
              <a:rPr lang="it-IT" altLang="it-IT" sz="1800" i="1" dirty="0">
                <a:solidFill>
                  <a:schemeClr val="bg1"/>
                </a:solidFill>
                <a:latin typeface="Verdana" panose="020B0604030504040204" pitchFamily="34" charset="0"/>
                <a:cs typeface="Times New Roman" panose="02020603050405020304" pitchFamily="18" charset="0"/>
              </a:rPr>
              <a:t>  (</a:t>
            </a:r>
            <a:r>
              <a:rPr lang="it-IT" altLang="it-IT" sz="1800" i="1" dirty="0" err="1">
                <a:solidFill>
                  <a:schemeClr val="bg1"/>
                </a:solidFill>
                <a:latin typeface="Verdana" panose="020B0604030504040204" pitchFamily="34" charset="0"/>
                <a:cs typeface="Times New Roman" panose="02020603050405020304" pitchFamily="18" charset="0"/>
              </a:rPr>
              <a:t>Jon</a:t>
            </a:r>
            <a:r>
              <a:rPr lang="it-IT" altLang="it-IT" sz="1800" i="1" dirty="0">
                <a:solidFill>
                  <a:schemeClr val="bg1"/>
                </a:solidFill>
                <a:latin typeface="Verdana" panose="020B0604030504040204" pitchFamily="34" charset="0"/>
                <a:cs typeface="Times New Roman" panose="02020603050405020304" pitchFamily="18" charset="0"/>
              </a:rPr>
              <a:t> 3: 3-4)</a:t>
            </a:r>
            <a:endParaRPr lang="it-IT" altLang="it-IT" sz="1800" dirty="0">
              <a:solidFill>
                <a:schemeClr val="bg1"/>
              </a:solidFill>
              <a:latin typeface="Verdana" panose="020B0604030504040204" pitchFamily="34" charset="0"/>
            </a:endParaRPr>
          </a:p>
        </p:txBody>
      </p:sp>
    </p:spTree>
  </p:cSld>
  <p:clrMapOvr>
    <a:masterClrMapping/>
  </p:clrMapOvr>
  <p:transition spd="med" advClick="0" advTm="17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EC5D6963-E8C9-9FAE-B399-8E360BC40225}"/>
              </a:ext>
            </a:extLst>
          </p:cNvPr>
          <p:cNvSpPr>
            <a:spLocks noGrp="1" noChangeArrowheads="1"/>
          </p:cNvSpPr>
          <p:nvPr>
            <p:ph type="title"/>
            <p:custDataLst>
              <p:tags r:id="rId1"/>
            </p:custDataLst>
          </p:nvPr>
        </p:nvSpPr>
        <p:spPr>
          <a:xfrm>
            <a:off x="0" y="2971800"/>
            <a:ext cx="2133600" cy="1143000"/>
          </a:xfrm>
          <a:ln cap="flat" algn="ctr">
            <a:miter lim="800000"/>
            <a:headEnd type="none" w="med" len="med"/>
            <a:tailEnd type="none" w="med" len="med"/>
          </a:ln>
        </p:spPr>
        <p:txBody>
          <a:bodyPr/>
          <a:lstStyle/>
          <a:p>
            <a:pPr algn="r" eaLnBrk="1" hangingPunct="1"/>
            <a:r>
              <a:rPr lang="it-IT" altLang="it-IT" sz="1600">
                <a:solidFill>
                  <a:schemeClr val="bg1"/>
                </a:solidFill>
                <a:latin typeface="Verdana" panose="020B0604030504040204" pitchFamily="34" charset="0"/>
                <a:cs typeface="Times New Roman" panose="02020603050405020304" pitchFamily="18" charset="0"/>
              </a:rPr>
              <a:t>I cittadini di Nìnive credettero a Dio e bandirono un digiuno, vestirono il sacco, grandi e piccoli. Dio vide le loro opere, che cioè si erano convertiti dalla loro condotta malvagia, e Dio si ravvide riguardo al male che aveva minacciato di fare loro e non lo fece. </a:t>
            </a:r>
            <a:br>
              <a:rPr lang="it-IT" altLang="it-IT" sz="1600">
                <a:solidFill>
                  <a:schemeClr val="bg1"/>
                </a:solidFill>
                <a:latin typeface="Verdana" panose="020B0604030504040204" pitchFamily="34" charset="0"/>
                <a:cs typeface="Times New Roman" panose="02020603050405020304" pitchFamily="18" charset="0"/>
              </a:rPr>
            </a:br>
            <a:r>
              <a:rPr lang="it-IT" altLang="it-IT" sz="1600" i="1">
                <a:solidFill>
                  <a:schemeClr val="bg1"/>
                </a:solidFill>
                <a:latin typeface="Verdana" panose="020B0604030504040204" pitchFamily="34" charset="0"/>
                <a:cs typeface="Times New Roman" panose="02020603050405020304" pitchFamily="18" charset="0"/>
              </a:rPr>
              <a:t>(Gn 3, 5.10)</a:t>
            </a:r>
            <a:br>
              <a:rPr lang="it-IT" altLang="it-IT" sz="1600">
                <a:solidFill>
                  <a:schemeClr val="bg1"/>
                </a:solidFill>
                <a:latin typeface="Verdana" panose="020B0604030504040204" pitchFamily="34" charset="0"/>
                <a:cs typeface="Times New Roman" panose="02020603050405020304" pitchFamily="18" charset="0"/>
              </a:rPr>
            </a:br>
            <a:endParaRPr lang="it-IT" altLang="it-IT" sz="16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66EADA60-A295-4044-3DC1-7F6AB7C42528}"/>
              </a:ext>
            </a:extLst>
          </p:cNvPr>
          <p:cNvSpPr>
            <a:spLocks noChangeArrowheads="1"/>
          </p:cNvSpPr>
          <p:nvPr>
            <p:custDataLst>
              <p:tags r:id="rId2"/>
            </p:custDataLst>
          </p:nvPr>
        </p:nvSpPr>
        <p:spPr bwMode="auto">
          <a:xfrm>
            <a:off x="6934200" y="1143000"/>
            <a:ext cx="2209800"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GB" altLang="it-IT" sz="1600">
                <a:solidFill>
                  <a:schemeClr val="bg1"/>
                </a:solidFill>
                <a:latin typeface="Verdana" panose="020B0604030504040204" pitchFamily="34" charset="0"/>
                <a:cs typeface="Arial" panose="020B0604020202020204" pitchFamily="34" charset="0"/>
              </a:rPr>
              <a:t>The people of the city believed God. They declared a fast, and all of them, from the greatest to the least, put on sackcloth. When God saw what they did and how they turned from their evil ways, he had compassion and did not carry out the destruction he had threatened upon them.</a:t>
            </a:r>
            <a:r>
              <a:rPr lang="en-GB" altLang="it-IT" sz="1600" i="1">
                <a:solidFill>
                  <a:schemeClr val="bg1"/>
                </a:solidFill>
                <a:latin typeface="Verdana" panose="020B0604030504040204" pitchFamily="34" charset="0"/>
                <a:cs typeface="Arial" panose="020B0604020202020204" pitchFamily="34" charset="0"/>
              </a:rPr>
              <a:t> </a:t>
            </a:r>
          </a:p>
          <a:p>
            <a:r>
              <a:rPr lang="en-GB" altLang="it-IT" sz="1600" i="1">
                <a:solidFill>
                  <a:schemeClr val="bg1"/>
                </a:solidFill>
                <a:latin typeface="Verdana" panose="020B0604030504040204" pitchFamily="34" charset="0"/>
                <a:cs typeface="Times New Roman" panose="02020603050405020304" pitchFamily="18" charset="0"/>
              </a:rPr>
              <a:t>(Jon 3: 5.10)</a:t>
            </a:r>
            <a:r>
              <a:rPr lang="en-GB" altLang="it-IT" sz="1600" i="1">
                <a:solidFill>
                  <a:schemeClr val="bg1"/>
                </a:solidFill>
                <a:latin typeface="Verdana" panose="020B0604030504040204" pitchFamily="34" charset="0"/>
                <a:cs typeface="Arial" panose="020B0604020202020204" pitchFamily="34" charset="0"/>
              </a:rPr>
              <a:t> </a:t>
            </a:r>
            <a:endParaRPr lang="it-IT" altLang="it-IT" sz="1600" i="1">
              <a:solidFill>
                <a:schemeClr val="bg1"/>
              </a:solidFill>
              <a:latin typeface="Verdana" panose="020B0604030504040204" pitchFamily="34" charset="0"/>
              <a:cs typeface="Arial" panose="020B0604020202020204" pitchFamily="34" charset="0"/>
            </a:endParaRPr>
          </a:p>
        </p:txBody>
      </p:sp>
      <p:pic>
        <p:nvPicPr>
          <p:cNvPr id="5124" name="Picture 12" descr="C:\ARCHIVIO GENERALE\PRESENTAZIONI\in COSTRUZIONE\S.Scritture del 25.01\4 cittadini di Ninive.jpg">
            <a:extLst>
              <a:ext uri="{FF2B5EF4-FFF2-40B4-BE49-F238E27FC236}">
                <a16:creationId xmlns:a16="http://schemas.microsoft.com/office/drawing/2014/main" id="{90EEF02F-1498-C760-B264-AF283CD33819}"/>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2192338" y="533400"/>
            <a:ext cx="4741862" cy="587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F6D298C4-A8FA-87B5-D4E8-43D19A08C888}"/>
              </a:ext>
            </a:extLst>
          </p:cNvPr>
          <p:cNvSpPr>
            <a:spLocks noGrp="1" noChangeArrowheads="1"/>
          </p:cNvSpPr>
          <p:nvPr>
            <p:ph type="title"/>
            <p:custDataLst>
              <p:tags r:id="rId1"/>
            </p:custDataLst>
          </p:nvPr>
        </p:nvSpPr>
        <p:spPr>
          <a:xfrm>
            <a:off x="4343400" y="12954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1</a:t>
            </a:r>
            <a:r>
              <a:rPr lang="en-US" altLang="it-IT" sz="1800" baseline="30000">
                <a:solidFill>
                  <a:srgbClr val="320011"/>
                </a:solidFill>
                <a:latin typeface="Verdana" panose="020B0604030504040204" pitchFamily="34" charset="0"/>
              </a:rPr>
              <a:t>ST</a:t>
            </a:r>
            <a:r>
              <a:rPr lang="en-US" altLang="it-IT" sz="1800">
                <a:solidFill>
                  <a:srgbClr val="320011"/>
                </a:solidFill>
                <a:latin typeface="Verdana" panose="020B0604030504040204" pitchFamily="34" charset="0"/>
              </a:rPr>
              <a:t> EPISTLE TO THE CORINTHIANS</a:t>
            </a:r>
          </a:p>
        </p:txBody>
      </p:sp>
      <p:sp>
        <p:nvSpPr>
          <p:cNvPr id="6148" name="Rectangle 22">
            <a:extLst>
              <a:ext uri="{FF2B5EF4-FFF2-40B4-BE49-F238E27FC236}">
                <a16:creationId xmlns:a16="http://schemas.microsoft.com/office/drawing/2014/main" id="{6EAC2951-37CB-4259-4559-050C80F56790}"/>
              </a:ext>
            </a:extLst>
          </p:cNvPr>
          <p:cNvSpPr>
            <a:spLocks noChangeArrowheads="1"/>
          </p:cNvSpPr>
          <p:nvPr>
            <p:custDataLst>
              <p:tags r:id="rId2"/>
            </p:custDataLst>
          </p:nvPr>
        </p:nvSpPr>
        <p:spPr bwMode="auto">
          <a:xfrm>
            <a:off x="1219200" y="1295400"/>
            <a:ext cx="3124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solidFill>
                  <a:srgbClr val="320011"/>
                </a:solidFill>
                <a:latin typeface="Verdana" panose="020B0604030504040204" pitchFamily="34" charset="0"/>
              </a:rPr>
              <a:t>  1 LETTERA AI 	CORINTI</a:t>
            </a:r>
          </a:p>
        </p:txBody>
      </p:sp>
      <p:sp>
        <p:nvSpPr>
          <p:cNvPr id="17413" name="Rectangle 205">
            <a:extLst>
              <a:ext uri="{FF2B5EF4-FFF2-40B4-BE49-F238E27FC236}">
                <a16:creationId xmlns:a16="http://schemas.microsoft.com/office/drawing/2014/main" id="{229E5E6B-AF17-A165-FB9E-33A3678D4319}"/>
              </a:ext>
            </a:extLst>
          </p:cNvPr>
          <p:cNvSpPr>
            <a:spLocks noChangeArrowheads="1"/>
          </p:cNvSpPr>
          <p:nvPr>
            <p:custDataLst>
              <p:tags r:id="rId3"/>
            </p:custDataLst>
          </p:nvPr>
        </p:nvSpPr>
        <p:spPr bwMode="auto">
          <a:xfrm>
            <a:off x="1295400" y="1676400"/>
            <a:ext cx="3200400" cy="2014538"/>
          </a:xfrm>
          <a:prstGeom prst="rect">
            <a:avLst/>
          </a:prstGeom>
          <a:noFill/>
          <a:ln w="9525">
            <a:noFill/>
            <a:miter lim="800000"/>
          </a:ln>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Questo vi dico, fratelli: il tempo si è fatto breve; d’ora innanzi, quelli che hanno moglie, vivano come se non l’avessero;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(1Cor 7, 29)</a:t>
            </a:r>
          </a:p>
          <a:p>
            <a:endParaRPr lang="it-IT" altLang="it-IT" sz="1800" i="1">
              <a:solidFill>
                <a:srgbClr val="000000"/>
              </a:solidFill>
              <a:latin typeface="Verdana" pitchFamily="34" charset="0"/>
              <a:cs typeface="Times New Roman" pitchFamily="18" charset="0"/>
            </a:endParaRPr>
          </a:p>
        </p:txBody>
      </p:sp>
      <p:sp>
        <p:nvSpPr>
          <p:cNvPr id="6150" name="Rectangle 206">
            <a:extLst>
              <a:ext uri="{FF2B5EF4-FFF2-40B4-BE49-F238E27FC236}">
                <a16:creationId xmlns:a16="http://schemas.microsoft.com/office/drawing/2014/main" id="{9FB3CD72-24CA-93B4-D62B-2D41E3B4CA7F}"/>
              </a:ext>
            </a:extLst>
          </p:cNvPr>
          <p:cNvSpPr>
            <a:spLocks noChangeArrowheads="1"/>
          </p:cNvSpPr>
          <p:nvPr>
            <p:custDataLst>
              <p:tags r:id="rId4"/>
            </p:custDataLst>
          </p:nvPr>
        </p:nvSpPr>
        <p:spPr bwMode="auto">
          <a:xfrm>
            <a:off x="4648200" y="1905000"/>
            <a:ext cx="33528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r>
              <a:rPr lang="en-US" altLang="it-IT" sz="1800" dirty="0">
                <a:solidFill>
                  <a:schemeClr val="tx1"/>
                </a:solidFill>
                <a:latin typeface="Verdana" panose="020B0604030504040204" pitchFamily="34" charset="0"/>
                <a:cs typeface="Arial" panose="020B0604020202020204" pitchFamily="34" charset="0"/>
              </a:rPr>
              <a:t>  </a:t>
            </a:r>
            <a:r>
              <a:rPr lang="en-GB" altLang="it-IT" sz="1800" dirty="0">
                <a:solidFill>
                  <a:srgbClr val="000000"/>
                </a:solidFill>
                <a:latin typeface="Verdana" panose="020B0604030504040204" pitchFamily="34" charset="0"/>
                <a:cs typeface="Times New Roman" panose="02020603050405020304" pitchFamily="18" charset="0"/>
              </a:rPr>
              <a:t>I say this, brothers and sisters: time is running out, and those who are married must live as if not married;</a:t>
            </a:r>
            <a:r>
              <a:rPr lang="en-GB" altLang="it-IT" sz="1800" i="1" dirty="0">
                <a:solidFill>
                  <a:srgbClr val="000000"/>
                </a:solidFill>
                <a:latin typeface="Verdana" panose="020B0604030504040204" pitchFamily="34" charset="0"/>
                <a:cs typeface="Times New Roman" panose="02020603050405020304" pitchFamily="18" charset="0"/>
              </a:rPr>
              <a:t> (1Cor 7: 29)</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6151" name="Picture 498" descr="C:\ARCHIVIO GENERALE\PRESENTAZIONI\in COSTRUZIONE\Gospel copia.gif">
            <a:extLst>
              <a:ext uri="{FF2B5EF4-FFF2-40B4-BE49-F238E27FC236}">
                <a16:creationId xmlns:a16="http://schemas.microsoft.com/office/drawing/2014/main" id="{5B9DFAA3-7BDF-361B-43E4-1934CA3CA581}"/>
              </a:ext>
            </a:extLst>
          </p:cNvPr>
          <p:cNvPicPr>
            <a:picLocks noChangeAspect="1" noChangeArrowheads="1"/>
          </p:cNvPicPr>
          <p:nvPr>
            <p:custDataLst>
              <p:tags r:id="rId5"/>
            </p:custDataLst>
          </p:nvPr>
        </p:nvPicPr>
        <p:blipFill>
          <a:blip r:embed="rId11">
            <a:extLst>
              <a:ext uri="{28A0092B-C50C-407E-A947-70E740481C1C}">
                <a14:useLocalDpi xmlns:a14="http://schemas.microsoft.com/office/drawing/2010/main" val="0"/>
              </a:ext>
            </a:extLst>
          </a:blip>
          <a:srcRect/>
          <a:stretch>
            <a:fillRect/>
          </a:stretch>
        </p:blipFill>
        <p:spPr bwMode="auto">
          <a:xfrm>
            <a:off x="3698937" y="9525"/>
            <a:ext cx="196215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154" name="Picture 27" descr="C:\ARCHIVIO GENERALE\PRESENTAZIONI\in COSTRUZIONE\S.Scritture del 25.01\hanno moglie.jpg">
            <a:extLst>
              <a:ext uri="{FF2B5EF4-FFF2-40B4-BE49-F238E27FC236}">
                <a16:creationId xmlns:a16="http://schemas.microsoft.com/office/drawing/2014/main" id="{C627FE59-8404-9DCC-A216-338E462BA27B}"/>
              </a:ext>
            </a:extLst>
          </p:cNvPr>
          <p:cNvPicPr>
            <a:picLocks noChangeAspect="1" noChangeArrowheads="1"/>
          </p:cNvPicPr>
          <p:nvPr>
            <p:custDataLst>
              <p:tags r:id="rId6"/>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581400"/>
            <a:ext cx="3352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155" name="Picture 28" descr="C:\ARCHIVIO GENERALE\PRESENTAZIONI\in COSTRUZIONE\S.Scritture del 25.01\5b Paolo predica.jpg">
            <a:extLst>
              <a:ext uri="{FF2B5EF4-FFF2-40B4-BE49-F238E27FC236}">
                <a16:creationId xmlns:a16="http://schemas.microsoft.com/office/drawing/2014/main" id="{67A7E81C-A78C-D884-90BB-4FA6E4D12E46}"/>
              </a:ext>
            </a:extLst>
          </p:cNvPr>
          <p:cNvPicPr>
            <a:picLocks noChangeAspect="1" noChangeArrowheads="1"/>
          </p:cNvPicPr>
          <p:nvPr>
            <p:custDataLst>
              <p:tags r:id="rId7"/>
            </p:custDataLst>
          </p:nvPr>
        </p:nvPicPr>
        <p:blipFill>
          <a:blip r:embed="rId13">
            <a:extLst>
              <a:ext uri="{28A0092B-C50C-407E-A947-70E740481C1C}">
                <a14:useLocalDpi xmlns:a14="http://schemas.microsoft.com/office/drawing/2010/main" val="0"/>
              </a:ext>
            </a:extLst>
          </a:blip>
          <a:srcRect/>
          <a:stretch>
            <a:fillRect/>
          </a:stretch>
        </p:blipFill>
        <p:spPr bwMode="auto">
          <a:xfrm>
            <a:off x="1752600" y="3429000"/>
            <a:ext cx="200342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CasellaDiTesto 2">
            <a:extLst>
              <a:ext uri="{FF2B5EF4-FFF2-40B4-BE49-F238E27FC236}">
                <a16:creationId xmlns:a16="http://schemas.microsoft.com/office/drawing/2014/main" id="{A8C9F4D7-6007-E1A5-4FCE-1CD0C800A8FE}"/>
              </a:ext>
            </a:extLst>
          </p:cNvPr>
          <p:cNvSpPr txBox="1"/>
          <p:nvPr/>
        </p:nvSpPr>
        <p:spPr>
          <a:xfrm>
            <a:off x="0" y="101252"/>
            <a:ext cx="4572000" cy="707886"/>
          </a:xfrm>
          <a:prstGeom prst="rect">
            <a:avLst/>
          </a:prstGeom>
          <a:noFill/>
        </p:spPr>
        <p:txBody>
          <a:bodyPr wrap="square">
            <a:spAutoFit/>
          </a:bodyPr>
          <a:lstStyle/>
          <a:p>
            <a:pPr algn="ctr" eaLnBrk="0" hangingPunct="0"/>
            <a:r>
              <a:rPr lang="it-IT" sz="2000" kern="10" dirty="0">
                <a:ln w="9525" cap="flat" cmpd="sng" algn="ctr">
                  <a:solidFill>
                    <a:srgbClr val="FFFF00"/>
                  </a:solidFill>
                  <a:prstDash val="solid"/>
                  <a:round/>
                  <a:headEnd type="none" w="med" len="med"/>
                  <a:tailEnd type="none" w="med" len="med"/>
                </a:ln>
                <a:solidFill>
                  <a:srgbClr val="FFFF99"/>
                </a:solidFill>
                <a:ea typeface="Arial"/>
                <a:cs typeface="Arial"/>
                <a:sym typeface="Wingdings"/>
              </a:rPr>
              <a:t>La Parola di Dio </a:t>
            </a:r>
          </a:p>
          <a:p>
            <a:pPr algn="ctr" eaLnBrk="0" hangingPunct="0"/>
            <a:r>
              <a:rPr lang="it-IT" sz="2000" kern="10" dirty="0">
                <a:ln w="9525" cap="flat" cmpd="sng" algn="ctr">
                  <a:solidFill>
                    <a:srgbClr val="FFFF00"/>
                  </a:solidFill>
                  <a:prstDash val="solid"/>
                  <a:round/>
                  <a:headEnd type="none" w="med" len="med"/>
                  <a:tailEnd type="none" w="med" len="med"/>
                </a:ln>
                <a:solidFill>
                  <a:srgbClr val="FFFF99"/>
                </a:solidFill>
                <a:ea typeface="Arial"/>
                <a:cs typeface="Arial"/>
                <a:sym typeface="Wingdings"/>
              </a:rPr>
              <a:t>parla  al nostro cuore!</a:t>
            </a:r>
            <a:endParaRPr lang="it-IT" sz="2000" dirty="0"/>
          </a:p>
        </p:txBody>
      </p:sp>
      <p:sp>
        <p:nvSpPr>
          <p:cNvPr id="5" name="CasellaDiTesto 4">
            <a:extLst>
              <a:ext uri="{FF2B5EF4-FFF2-40B4-BE49-F238E27FC236}">
                <a16:creationId xmlns:a16="http://schemas.microsoft.com/office/drawing/2014/main" id="{0D9AE147-7B1C-7825-BDBE-7A1605B9F062}"/>
              </a:ext>
            </a:extLst>
          </p:cNvPr>
          <p:cNvSpPr txBox="1"/>
          <p:nvPr/>
        </p:nvSpPr>
        <p:spPr>
          <a:xfrm>
            <a:off x="4788024" y="81171"/>
            <a:ext cx="4572000" cy="707886"/>
          </a:xfrm>
          <a:prstGeom prst="rect">
            <a:avLst/>
          </a:prstGeom>
          <a:noFill/>
        </p:spPr>
        <p:txBody>
          <a:bodyPr wrap="square">
            <a:spAutoFit/>
          </a:bodyPr>
          <a:lstStyle/>
          <a:p>
            <a:pPr algn="ctr"/>
            <a:r>
              <a:rPr lang="it-IT" sz="2000" b="1" cap="none" spc="0" dirty="0">
                <a:ln w="0"/>
                <a:solidFill>
                  <a:srgbClr val="FFFF00"/>
                </a:solidFill>
                <a:effectLst>
                  <a:outerShdw blurRad="38100" dist="19050" dir="2700000" algn="tl" rotWithShape="0">
                    <a:schemeClr val="dk1">
                      <a:alpha val="40000"/>
                    </a:schemeClr>
                  </a:outerShdw>
                </a:effectLst>
              </a:rPr>
              <a:t>The Word of God</a:t>
            </a:r>
          </a:p>
          <a:p>
            <a:pPr algn="ctr"/>
            <a:r>
              <a:rPr lang="it-IT" sz="2000" b="1" cap="none" spc="0" dirty="0" err="1">
                <a:ln w="0"/>
                <a:solidFill>
                  <a:srgbClr val="FFFF00"/>
                </a:solidFill>
                <a:effectLst>
                  <a:outerShdw blurRad="38100" dist="19050" dir="2700000" algn="tl" rotWithShape="0">
                    <a:schemeClr val="dk1">
                      <a:alpha val="40000"/>
                    </a:schemeClr>
                  </a:outerShdw>
                </a:effectLst>
              </a:rPr>
              <a:t>Speaks</a:t>
            </a:r>
            <a:r>
              <a:rPr lang="it-IT" sz="2000" b="1" cap="none" spc="0" dirty="0">
                <a:ln w="0"/>
                <a:solidFill>
                  <a:srgbClr val="FFFF00"/>
                </a:solidFill>
                <a:effectLst>
                  <a:outerShdw blurRad="38100" dist="19050" dir="2700000" algn="tl" rotWithShape="0">
                    <a:schemeClr val="dk1">
                      <a:alpha val="40000"/>
                    </a:schemeClr>
                  </a:outerShdw>
                </a:effectLst>
              </a:rPr>
              <a:t> to </a:t>
            </a:r>
            <a:r>
              <a:rPr lang="it-IT" sz="2000" b="1" cap="none" spc="0" dirty="0" err="1">
                <a:ln w="0"/>
                <a:solidFill>
                  <a:srgbClr val="FFFF00"/>
                </a:solidFill>
                <a:effectLst>
                  <a:outerShdw blurRad="38100" dist="19050" dir="2700000" algn="tl" rotWithShape="0">
                    <a:schemeClr val="dk1">
                      <a:alpha val="40000"/>
                    </a:schemeClr>
                  </a:outerShdw>
                </a:effectLst>
              </a:rPr>
              <a:t>our</a:t>
            </a:r>
            <a:r>
              <a:rPr lang="it-IT" sz="2000" b="1" cap="none" spc="0" dirty="0">
                <a:ln w="0"/>
                <a:solidFill>
                  <a:srgbClr val="FFFF00"/>
                </a:solidFill>
                <a:effectLst>
                  <a:outerShdw blurRad="38100" dist="19050" dir="2700000" algn="tl" rotWithShape="0">
                    <a:schemeClr val="dk1">
                      <a:alpha val="40000"/>
                    </a:schemeClr>
                  </a:outerShdw>
                </a:effectLst>
              </a:rPr>
              <a:t> </a:t>
            </a:r>
            <a:r>
              <a:rPr lang="it-IT" sz="2000" b="1" cap="none" spc="0" dirty="0" err="1">
                <a:ln w="0"/>
                <a:solidFill>
                  <a:srgbClr val="FFFF00"/>
                </a:solidFill>
                <a:effectLst>
                  <a:outerShdw blurRad="38100" dist="19050" dir="2700000" algn="tl" rotWithShape="0">
                    <a:schemeClr val="dk1">
                      <a:alpha val="40000"/>
                    </a:schemeClr>
                  </a:outerShdw>
                </a:effectLst>
              </a:rPr>
              <a:t>hearts</a:t>
            </a:r>
            <a:r>
              <a:rPr lang="it-IT" sz="2000" b="1" cap="none" spc="0" dirty="0">
                <a:ln w="0"/>
                <a:solidFill>
                  <a:srgbClr val="FFFF00"/>
                </a:solidFill>
                <a:effectLst>
                  <a:outerShdw blurRad="38100" dist="19050" dir="2700000" algn="tl" rotWithShape="0">
                    <a:schemeClr val="dk1">
                      <a:alpha val="40000"/>
                    </a:schemeClr>
                  </a:outerShdw>
                </a:effectLst>
              </a:rPr>
              <a:t>! </a:t>
            </a:r>
            <a:endParaRPr lang="it-IT" sz="2000" dirty="0"/>
          </a:p>
        </p:txBody>
      </p:sp>
    </p:spTree>
  </p:cSld>
  <p:clrMapOvr>
    <a:masterClrMapping/>
  </p:clrMapOvr>
  <p:transition spd="med" advClick="0" advTm="14641">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FA37734-1509-9048-C7CD-F96477241253}"/>
              </a:ext>
            </a:extLst>
          </p:cNvPr>
          <p:cNvSpPr>
            <a:spLocks noGrp="1" noChangeArrowheads="1"/>
          </p:cNvSpPr>
          <p:nvPr>
            <p:ph type="title"/>
            <p:custDataLst>
              <p:tags r:id="rId1"/>
            </p:custDataLst>
          </p:nvPr>
        </p:nvSpPr>
        <p:spPr>
          <a:xfrm>
            <a:off x="0" y="609600"/>
            <a:ext cx="9144000" cy="838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quelli che piangono, come se non piangessero; quelli che gioiscono, come se non gioissero; quelli che comprano, come se non possedessero; quelli che usano i beni del mondo, come se non li usassero pienamente: passa infatti la figura di questo mondo! </a:t>
            </a:r>
            <a:r>
              <a:rPr lang="it-IT" altLang="it-IT" sz="1800" i="1">
                <a:solidFill>
                  <a:srgbClr val="FFFFFF"/>
                </a:solidFill>
                <a:latin typeface="Verdana" panose="020B0604030504040204" pitchFamily="34" charset="0"/>
                <a:cs typeface="Times New Roman" panose="02020603050405020304" pitchFamily="18" charset="0"/>
              </a:rPr>
              <a:t>(1Cor 7, 30-31)</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9A55D2EC-EAB5-73A6-D191-8A0928624718}"/>
              </a:ext>
            </a:extLst>
          </p:cNvPr>
          <p:cNvSpPr>
            <a:spLocks noChangeArrowheads="1"/>
          </p:cNvSpPr>
          <p:nvPr>
            <p:custDataLst>
              <p:tags r:id="rId2"/>
            </p:custDataLst>
          </p:nvPr>
        </p:nvSpPr>
        <p:spPr bwMode="auto">
          <a:xfrm>
            <a:off x="0" y="53340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GB" altLang="it-IT" sz="1800">
                <a:solidFill>
                  <a:srgbClr val="FFFFFF"/>
                </a:solidFill>
                <a:latin typeface="Verdana" panose="020B0604030504040204" pitchFamily="34" charset="0"/>
                <a:cs typeface="Times New Roman" panose="02020603050405020304" pitchFamily="18" charset="0"/>
              </a:rPr>
              <a:t>those who weep as if not weeping; those who are happy as if they were not happy; those buying something as if they had not bought it, and those enjoying the present life as if they were not enjoying it. For the order of this world is vanishing.</a:t>
            </a:r>
            <a:r>
              <a:rPr lang="en-GB" altLang="it-IT" sz="1800" i="1">
                <a:solidFill>
                  <a:srgbClr val="FFFFFF"/>
                </a:solidFill>
                <a:latin typeface="Verdana" panose="020B0604030504040204" pitchFamily="34" charset="0"/>
                <a:cs typeface="Times New Roman" panose="02020603050405020304" pitchFamily="18" charset="0"/>
              </a:rPr>
              <a:t> (1Cor 7: 30-31) </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7172" name="Picture 15" descr="C:\ARCHIVIO GENERALE\PRESENTAZIONI\in COSTRUZIONE\S.Scritture del 25.01\piangere e gioire.jpg">
            <a:extLst>
              <a:ext uri="{FF2B5EF4-FFF2-40B4-BE49-F238E27FC236}">
                <a16:creationId xmlns:a16="http://schemas.microsoft.com/office/drawing/2014/main" id="{A48B5130-EE3C-3678-0858-33123F8C102A}"/>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524000" y="1612900"/>
            <a:ext cx="6324600"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7173" name="Immagine 4" descr="images.jpg">
            <a:extLst>
              <a:ext uri="{FF2B5EF4-FFF2-40B4-BE49-F238E27FC236}">
                <a16:creationId xmlns:a16="http://schemas.microsoft.com/office/drawing/2014/main" id="{16FB77D0-F594-9099-092D-261F31E8AA0B}"/>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3203575" y="2852738"/>
            <a:ext cx="25923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7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558E335-228C-DEF4-E049-DECA043842B3}"/>
              </a:ext>
            </a:extLst>
          </p:cNvPr>
          <p:cNvSpPr>
            <a:spLocks noGrp="1" noChangeArrowheads="1"/>
          </p:cNvSpPr>
          <p:nvPr>
            <p:ph type="title"/>
            <p:custDataLst>
              <p:tags r:id="rId1"/>
            </p:custDataLst>
          </p:nvPr>
        </p:nvSpPr>
        <p:spPr>
          <a:xfrm>
            <a:off x="4267200" y="12954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MARK</a:t>
            </a:r>
          </a:p>
        </p:txBody>
      </p:sp>
      <p:sp>
        <p:nvSpPr>
          <p:cNvPr id="19459" name="Rectangle 5">
            <a:extLst>
              <a:ext uri="{FF2B5EF4-FFF2-40B4-BE49-F238E27FC236}">
                <a16:creationId xmlns:a16="http://schemas.microsoft.com/office/drawing/2014/main" id="{D4DF3899-2037-7B58-17D8-800E995003B5}"/>
              </a:ext>
            </a:extLst>
          </p:cNvPr>
          <p:cNvSpPr>
            <a:spLocks noChangeArrowheads="1"/>
          </p:cNvSpPr>
          <p:nvPr>
            <p:custDataLst>
              <p:tags r:id="rId2"/>
            </p:custDataLst>
          </p:nvPr>
        </p:nvSpPr>
        <p:spPr bwMode="auto">
          <a:xfrm>
            <a:off x="1295400" y="1752600"/>
            <a:ext cx="3200400" cy="1465263"/>
          </a:xfrm>
          <a:prstGeom prst="rect">
            <a:avLst/>
          </a:prstGeom>
          <a:noFill/>
          <a:ln w="9525">
            <a:noFill/>
            <a:miter lim="800000"/>
          </a:ln>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Dopo che Giovanni fu arrestato, Gesù andò nella Galilea, proclamando il vangelo di Dio, e diceva:</a:t>
            </a:r>
            <a:r>
              <a:rPr lang="it-IT" altLang="it-IT" sz="1800" i="1">
                <a:solidFill>
                  <a:srgbClr val="000000"/>
                </a:solidFill>
                <a:latin typeface="Verdana" panose="020B0604030504040204" pitchFamily="34" charset="0"/>
                <a:cs typeface="Times New Roman" panose="02020603050405020304" pitchFamily="18" charset="0"/>
              </a:rPr>
              <a:t> (Mc 1, 14)</a:t>
            </a:r>
          </a:p>
        </p:txBody>
      </p:sp>
      <p:sp>
        <p:nvSpPr>
          <p:cNvPr id="8196" name="Rectangle 6">
            <a:extLst>
              <a:ext uri="{FF2B5EF4-FFF2-40B4-BE49-F238E27FC236}">
                <a16:creationId xmlns:a16="http://schemas.microsoft.com/office/drawing/2014/main" id="{BB4AACA3-9EDE-C399-1E7F-D4F9B85D2739}"/>
              </a:ext>
            </a:extLst>
          </p:cNvPr>
          <p:cNvSpPr>
            <a:spLocks noChangeArrowheads="1"/>
          </p:cNvSpPr>
          <p:nvPr>
            <p:custDataLst>
              <p:tags r:id="rId3"/>
            </p:custDataLst>
          </p:nvPr>
        </p:nvSpPr>
        <p:spPr bwMode="auto">
          <a:xfrm>
            <a:off x="4572000" y="1676400"/>
            <a:ext cx="3429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fontAlgn="t"/>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After John was arrested, Jesus went into Galilee and began preaching the Good News of God. He said,</a:t>
            </a:r>
            <a:r>
              <a:rPr lang="en-GB" altLang="it-IT" sz="1800" i="1">
                <a:solidFill>
                  <a:srgbClr val="000000"/>
                </a:solidFill>
                <a:latin typeface="Verdana" panose="020B0604030504040204" pitchFamily="34" charset="0"/>
                <a:cs typeface="Times New Roman" panose="02020603050405020304" pitchFamily="18" charset="0"/>
              </a:rPr>
              <a:t>    (Mk 1: 14)</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C438C3EC-23EA-14A4-08D9-D44C8D13C2C5}"/>
              </a:ext>
            </a:extLst>
          </p:cNvPr>
          <p:cNvSpPr>
            <a:spLocks noChangeArrowheads="1"/>
          </p:cNvSpPr>
          <p:nvPr>
            <p:custDataLst>
              <p:tags r:id="rId4"/>
            </p:custDataLst>
          </p:nvPr>
        </p:nvSpPr>
        <p:spPr bwMode="auto">
          <a:xfrm>
            <a:off x="762000" y="0"/>
            <a:ext cx="7848600" cy="955675"/>
          </a:xfrm>
          <a:prstGeom prst="rect">
            <a:avLst/>
          </a:prstGeom>
          <a:solidFill>
            <a:srgbClr val="008000"/>
          </a:solidFill>
          <a:ln w="9525">
            <a:solidFill>
              <a:srgbClr val="008000"/>
            </a:solidFill>
            <a:miter lim="800000"/>
          </a:ln>
        </p:spPr>
        <p:txBody>
          <a:bodyPr>
            <a:spAutoFit/>
          </a:bodyPr>
          <a:lstStyle/>
          <a:p>
            <a:pPr algn="ctr"/>
            <a:endParaRPr lang="it-IT" altLang="it-IT" sz="800" b="1">
              <a:solidFill>
                <a:srgbClr val="FFFFCC"/>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a:r>
              <a:rPr lang="it-IT" altLang="it-IT" sz="2000">
                <a:solidFill>
                  <a:srgbClr val="FFFF00"/>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Fammi conoscere, Signore, le tue vie.</a:t>
            </a:r>
          </a:p>
          <a:p>
            <a:pPr algn="ctr"/>
            <a:r>
              <a:rPr lang="it-IT" altLang="it-IT" sz="2000">
                <a:solidFill>
                  <a:schemeClr val="bg1"/>
                </a:solidFill>
                <a:effectLst>
                  <a:outerShdw blurRad="38100" dist="38100" dir="2700000" algn="tl">
                    <a:srgbClr val="000000"/>
                  </a:outerShdw>
                </a:effectLst>
                <a:latin typeface="Verdana" panose="020B0604030504040204" pitchFamily="34" charset="0"/>
                <a:ea typeface="Verdana" panose="020B0604030504040204" pitchFamily="34" charset="0"/>
                <a:cs typeface="Verdana" panose="020B0604030504040204" pitchFamily="34" charset="0"/>
              </a:rPr>
              <a:t>Let me know, Lord, your ways.</a:t>
            </a:r>
            <a:br>
              <a:rPr lang="it-IT" altLang="it-IT" sz="2000" b="1">
                <a:solidFill>
                  <a:schemeClr val="bg1"/>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br>
            <a:endParaRPr lang="it-IT" altLang="it-IT" sz="800" b="1">
              <a:solidFill>
                <a:schemeClr val="bg1"/>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endParaRPr>
          </a:p>
        </p:txBody>
      </p:sp>
      <p:sp>
        <p:nvSpPr>
          <p:cNvPr id="8198" name="Rettangolo 1">
            <a:extLst>
              <a:ext uri="{FF2B5EF4-FFF2-40B4-BE49-F238E27FC236}">
                <a16:creationId xmlns:a16="http://schemas.microsoft.com/office/drawing/2014/main" id="{DDCE7D23-86C0-41B5-33C8-C52131AFD17B}"/>
              </a:ext>
            </a:extLst>
          </p:cNvPr>
          <p:cNvSpPr>
            <a:spLocks noChangeArrowheads="1"/>
          </p:cNvSpPr>
          <p:nvPr>
            <p:custDataLst>
              <p:tags r:id="rId5"/>
            </p:custDataLst>
          </p:nvPr>
        </p:nvSpPr>
        <p:spPr bwMode="auto">
          <a:xfrm>
            <a:off x="0" y="1295400"/>
            <a:ext cx="556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MARCO</a:t>
            </a:r>
          </a:p>
        </p:txBody>
      </p:sp>
      <p:pic>
        <p:nvPicPr>
          <p:cNvPr id="8199" name="Picture 25" descr="C:\ARCHIVIO GENERALE\PRESENTAZIONI\in COSTRUZIONE\S.Scritture del 25.01\giovanni-battista-in-carcere.jpg">
            <a:extLst>
              <a:ext uri="{FF2B5EF4-FFF2-40B4-BE49-F238E27FC236}">
                <a16:creationId xmlns:a16="http://schemas.microsoft.com/office/drawing/2014/main" id="{9417E839-A43E-D33A-9A81-27C59388BBB9}"/>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371600" y="3352800"/>
            <a:ext cx="3006725"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8200" name="Picture 26" descr="C:\ARCHIVIO GENERALE\PRESENTAZIONI\in COSTRUZIONE\S.Scritture del 25.01\7b Gesù proclamava in Galilea.jpg">
            <a:extLst>
              <a:ext uri="{FF2B5EF4-FFF2-40B4-BE49-F238E27FC236}">
                <a16:creationId xmlns:a16="http://schemas.microsoft.com/office/drawing/2014/main" id="{72F33F3D-7E88-3E3E-C11A-2D1E53BFA69B}"/>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4648200" y="3352800"/>
            <a:ext cx="3352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547">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90F16AD3-5E59-5D3A-B360-2475818E2FDF}"/>
              </a:ext>
            </a:extLst>
          </p:cNvPr>
          <p:cNvSpPr>
            <a:spLocks noChangeArrowheads="1"/>
          </p:cNvSpPr>
          <p:nvPr>
            <p:custDataLst>
              <p:tags r:id="rId1"/>
            </p:custDataLst>
          </p:nvPr>
        </p:nvSpPr>
        <p:spPr bwMode="auto">
          <a:xfrm>
            <a:off x="0" y="609600"/>
            <a:ext cx="9144000" cy="641350"/>
          </a:xfrm>
          <a:prstGeom prst="rect">
            <a:avLst/>
          </a:prstGeom>
          <a:noFill/>
          <a:ln w="9525">
            <a:noFill/>
            <a:miter lim="800000"/>
          </a:ln>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«Il tempo è compiuto e il regno di Dio è vicino; convertitevi e                      credete nel Vangelo». (Mc 1, 15)</a:t>
            </a:r>
          </a:p>
        </p:txBody>
      </p:sp>
      <p:sp>
        <p:nvSpPr>
          <p:cNvPr id="162930" name="Rectangle 114">
            <a:extLst>
              <a:ext uri="{FF2B5EF4-FFF2-40B4-BE49-F238E27FC236}">
                <a16:creationId xmlns:a16="http://schemas.microsoft.com/office/drawing/2014/main" id="{95BD71E1-573B-3FD7-D1FF-B67EF8D9504A}"/>
              </a:ext>
            </a:extLst>
          </p:cNvPr>
          <p:cNvSpPr>
            <a:spLocks noChangeArrowheads="1"/>
          </p:cNvSpPr>
          <p:nvPr>
            <p:custDataLst>
              <p:tags r:id="rId2"/>
            </p:custDataLst>
          </p:nvPr>
        </p:nvSpPr>
        <p:spPr bwMode="auto">
          <a:xfrm>
            <a:off x="0" y="5562600"/>
            <a:ext cx="9144000" cy="641350"/>
          </a:xfrm>
          <a:prstGeom prst="rect">
            <a:avLst/>
          </a:prstGeom>
          <a:noFill/>
          <a:ln w="9525">
            <a:noFill/>
            <a:miter lim="800000"/>
          </a:ln>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"The time has come; the kingdom of God is at hand. Change your        ways and believe the Good News."</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(Mk 1:15) </a:t>
            </a:r>
            <a:endParaRPr lang="it-IT" altLang="it-IT" sz="1800" i="1">
              <a:solidFill>
                <a:schemeClr val="bg1"/>
              </a:solidFill>
              <a:latin typeface="Verdana" pitchFamily="34" charset="0"/>
              <a:cs typeface="Times New Roman" pitchFamily="18" charset="0"/>
            </a:endParaRPr>
          </a:p>
        </p:txBody>
      </p:sp>
      <p:pic>
        <p:nvPicPr>
          <p:cNvPr id="9220" name="Picture 11" descr="C:\ARCHIVIO GENERALE\PRESENTAZIONI\in COSTRUZIONE\S.Scritture del 25.01\Gesu-predica-Regno-di-Dio.jpg">
            <a:extLst>
              <a:ext uri="{FF2B5EF4-FFF2-40B4-BE49-F238E27FC236}">
                <a16:creationId xmlns:a16="http://schemas.microsoft.com/office/drawing/2014/main" id="{7B3245E8-2BD1-B694-22A4-415405B8FBE6}"/>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762000" y="1239838"/>
            <a:ext cx="7696200" cy="433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E3230512-457E-5EE2-37E5-03F29656B79C}"/>
              </a:ext>
            </a:extLst>
          </p:cNvPr>
          <p:cNvSpPr>
            <a:spLocks noChangeArrowheads="1"/>
          </p:cNvSpPr>
          <p:nvPr>
            <p:custDataLst>
              <p:tags r:id="rId1"/>
            </p:custDataLst>
          </p:nvPr>
        </p:nvSpPr>
        <p:spPr bwMode="auto">
          <a:xfrm>
            <a:off x="0" y="457200"/>
            <a:ext cx="9144000" cy="915988"/>
          </a:xfrm>
          <a:prstGeom prst="rect">
            <a:avLst/>
          </a:prstGeom>
          <a:noFill/>
          <a:ln w="9525">
            <a:noFill/>
            <a:miter lim="800000"/>
          </a:ln>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Passando lungo il mare di Galilea, vide Simone e Andrea, fratello di Simone, mentre gettavano le reti in mare; erano infatti pescatori. Gesù disse loro: «Venite dietro a me, vi farò diventare pescatori di uomini».</a:t>
            </a:r>
            <a:r>
              <a:rPr lang="it-IT" altLang="it-IT" sz="1800" i="1">
                <a:solidFill>
                  <a:schemeClr val="bg1"/>
                </a:solidFill>
                <a:latin typeface="Verdana" panose="020B0604030504040204" pitchFamily="34" charset="0"/>
                <a:cs typeface="Times New Roman" panose="02020603050405020304" pitchFamily="18" charset="0"/>
              </a:rPr>
              <a:t> (Mc 1, 16-17)</a:t>
            </a:r>
          </a:p>
        </p:txBody>
      </p:sp>
      <p:sp>
        <p:nvSpPr>
          <p:cNvPr id="10243" name="Rectangle 36">
            <a:extLst>
              <a:ext uri="{FF2B5EF4-FFF2-40B4-BE49-F238E27FC236}">
                <a16:creationId xmlns:a16="http://schemas.microsoft.com/office/drawing/2014/main" id="{6E6D6362-BC16-D3DC-1997-38A65280B4A2}"/>
              </a:ext>
            </a:extLst>
          </p:cNvPr>
          <p:cNvSpPr>
            <a:spLocks noChangeArrowheads="1"/>
          </p:cNvSpPr>
          <p:nvPr>
            <p:custDataLst>
              <p:tags r:id="rId2"/>
            </p:custDataLst>
          </p:nvPr>
        </p:nvSpPr>
        <p:spPr bwMode="auto">
          <a:xfrm>
            <a:off x="0" y="5486400"/>
            <a:ext cx="91440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As Jesus was walking along the shore of Lake Galilee, he saw Simon and his brother Andrew casting a net in the lake, for they were fishermen. And Jesus said to them, "Follow me, and I will make you fish for people."</a:t>
            </a:r>
            <a:r>
              <a:rPr lang="en-GB" altLang="it-IT" sz="1800" i="1">
                <a:solidFill>
                  <a:schemeClr val="bg1"/>
                </a:solidFill>
                <a:latin typeface="Verdana" panose="020B0604030504040204" pitchFamily="34" charset="0"/>
                <a:cs typeface="Times New Roman" panose="02020603050405020304" pitchFamily="18" charset="0"/>
              </a:rPr>
              <a:t>  </a:t>
            </a:r>
          </a:p>
          <a:p>
            <a:pPr algn="ctr"/>
            <a:r>
              <a:rPr lang="en-GB" altLang="it-IT" sz="1800" i="1">
                <a:solidFill>
                  <a:schemeClr val="bg1"/>
                </a:solidFill>
                <a:latin typeface="Verdana" panose="020B0604030504040204" pitchFamily="34" charset="0"/>
                <a:cs typeface="Times New Roman" panose="02020603050405020304" pitchFamily="18" charset="0"/>
              </a:rPr>
              <a:t>(Mk 1: 16-17)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0244" name="Picture 14" descr="C:\ARCHIVIO GENERALE\PRESENTAZIONI\in COSTRUZIONE\S.Scritture del 25.01\9 vi farò pescatori di uomini.jpg">
            <a:extLst>
              <a:ext uri="{FF2B5EF4-FFF2-40B4-BE49-F238E27FC236}">
                <a16:creationId xmlns:a16="http://schemas.microsoft.com/office/drawing/2014/main" id="{15DCB564-F670-2F9A-F4AD-FEE39C037D93}"/>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1828800" y="1370013"/>
            <a:ext cx="5562600" cy="416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cSld>
  <p:clrMapOvr>
    <a:masterClrMapping/>
  </p:clrMapOvr>
  <p:transition spd="med" advClick="0" advTm="1425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29"/>
</p:tagLst>
</file>

<file path=ppt/tags/tag100.xml><?xml version="1.0" encoding="utf-8"?>
<p:tagLst xmlns:a="http://schemas.openxmlformats.org/drawingml/2006/main" xmlns:r="http://schemas.openxmlformats.org/officeDocument/2006/relationships" xmlns:p="http://schemas.openxmlformats.org/presentationml/2006/main">
  <p:tag name="AS_UNIQUEID" val="150"/>
</p:tagLst>
</file>

<file path=ppt/tags/tag101.xml><?xml version="1.0" encoding="utf-8"?>
<p:tagLst xmlns:a="http://schemas.openxmlformats.org/drawingml/2006/main" xmlns:r="http://schemas.openxmlformats.org/officeDocument/2006/relationships" xmlns:p="http://schemas.openxmlformats.org/presentationml/2006/main">
  <p:tag name="AS_UNIQUEID" val="151"/>
</p:tagLst>
</file>

<file path=ppt/tags/tag102.xml><?xml version="1.0" encoding="utf-8"?>
<p:tagLst xmlns:a="http://schemas.openxmlformats.org/drawingml/2006/main" xmlns:r="http://schemas.openxmlformats.org/officeDocument/2006/relationships" xmlns:p="http://schemas.openxmlformats.org/presentationml/2006/main">
  <p:tag name="AS_UNIQUEID" val="120"/>
</p:tagLst>
</file>

<file path=ppt/tags/tag11.xml><?xml version="1.0" encoding="utf-8"?>
<p:tagLst xmlns:a="http://schemas.openxmlformats.org/drawingml/2006/main" xmlns:r="http://schemas.openxmlformats.org/officeDocument/2006/relationships" xmlns:p="http://schemas.openxmlformats.org/presentationml/2006/main">
  <p:tag name="AS_UNIQUEID" val="130"/>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21"/>
</p:tagLst>
</file>

<file path=ppt/tags/tag20.xml><?xml version="1.0" encoding="utf-8"?>
<p:tagLst xmlns:a="http://schemas.openxmlformats.org/drawingml/2006/main" xmlns:r="http://schemas.openxmlformats.org/officeDocument/2006/relationships" xmlns:p="http://schemas.openxmlformats.org/presentationml/2006/main">
  <p:tag name="AS_UNIQUEID" val="47"/>
</p:tagLst>
</file>

<file path=ppt/tags/tag21.xml><?xml version="1.0" encoding="utf-8"?>
<p:tagLst xmlns:a="http://schemas.openxmlformats.org/drawingml/2006/main" xmlns:r="http://schemas.openxmlformats.org/officeDocument/2006/relationships" xmlns:p="http://schemas.openxmlformats.org/presentationml/2006/main">
  <p:tag name="AS_UNIQUEID" val="48"/>
</p:tagLst>
</file>

<file path=ppt/tags/tag22.xml><?xml version="1.0" encoding="utf-8"?>
<p:tagLst xmlns:a="http://schemas.openxmlformats.org/drawingml/2006/main" xmlns:r="http://schemas.openxmlformats.org/officeDocument/2006/relationships" xmlns:p="http://schemas.openxmlformats.org/presentationml/2006/main">
  <p:tag name="AS_UNIQUEID" val="49"/>
</p:tagLst>
</file>

<file path=ppt/tags/tag23.xml><?xml version="1.0" encoding="utf-8"?>
<p:tagLst xmlns:a="http://schemas.openxmlformats.org/drawingml/2006/main" xmlns:r="http://schemas.openxmlformats.org/officeDocument/2006/relationships" xmlns:p="http://schemas.openxmlformats.org/presentationml/2006/main">
  <p:tag name="AS_UNIQUEID" val="50"/>
</p:tagLst>
</file>

<file path=ppt/tags/tag24.xml><?xml version="1.0" encoding="utf-8"?>
<p:tagLst xmlns:a="http://schemas.openxmlformats.org/drawingml/2006/main" xmlns:r="http://schemas.openxmlformats.org/officeDocument/2006/relationships" xmlns:p="http://schemas.openxmlformats.org/presentationml/2006/main">
  <p:tag name="AS_UNIQUEID" val="51"/>
</p:tagLst>
</file>

<file path=ppt/tags/tag25.xml><?xml version="1.0" encoding="utf-8"?>
<p:tagLst xmlns:a="http://schemas.openxmlformats.org/drawingml/2006/main" xmlns:r="http://schemas.openxmlformats.org/officeDocument/2006/relationships" xmlns:p="http://schemas.openxmlformats.org/presentationml/2006/main">
  <p:tag name="AS_UNIQUEID" val="52"/>
</p:tagLst>
</file>

<file path=ppt/tags/tag26.xml><?xml version="1.0" encoding="utf-8"?>
<p:tagLst xmlns:a="http://schemas.openxmlformats.org/drawingml/2006/main" xmlns:r="http://schemas.openxmlformats.org/officeDocument/2006/relationships" xmlns:p="http://schemas.openxmlformats.org/presentationml/2006/main">
  <p:tag name="AS_UNIQUEID" val="53"/>
</p:tagLst>
</file>

<file path=ppt/tags/tag27.xml><?xml version="1.0" encoding="utf-8"?>
<p:tagLst xmlns:a="http://schemas.openxmlformats.org/drawingml/2006/main" xmlns:r="http://schemas.openxmlformats.org/officeDocument/2006/relationships" xmlns:p="http://schemas.openxmlformats.org/presentationml/2006/main">
  <p:tag name="AS_UNIQUEID" val="131"/>
</p:tagLst>
</file>

<file path=ppt/tags/tag28.xml><?xml version="1.0" encoding="utf-8"?>
<p:tagLst xmlns:a="http://schemas.openxmlformats.org/drawingml/2006/main" xmlns:r="http://schemas.openxmlformats.org/officeDocument/2006/relationships" xmlns:p="http://schemas.openxmlformats.org/presentationml/2006/main">
  <p:tag name="AS_UNIQUEID" val="132"/>
</p:tagLst>
</file>

<file path=ppt/tags/tag29.xml><?xml version="1.0" encoding="utf-8"?>
<p:tagLst xmlns:a="http://schemas.openxmlformats.org/drawingml/2006/main" xmlns:r="http://schemas.openxmlformats.org/officeDocument/2006/relationships" xmlns:p="http://schemas.openxmlformats.org/presentationml/2006/main">
  <p:tag name="AS_UNIQUEID" val="133"/>
</p:tagLst>
</file>

<file path=ppt/tags/tag3.xml><?xml version="1.0" encoding="utf-8"?>
<p:tagLst xmlns:a="http://schemas.openxmlformats.org/drawingml/2006/main" xmlns:r="http://schemas.openxmlformats.org/officeDocument/2006/relationships" xmlns:p="http://schemas.openxmlformats.org/presentationml/2006/main">
  <p:tag name="AS_UNIQUEID" val="122"/>
</p:tagLst>
</file>

<file path=ppt/tags/tag30.xml><?xml version="1.0" encoding="utf-8"?>
<p:tagLst xmlns:a="http://schemas.openxmlformats.org/drawingml/2006/main" xmlns:r="http://schemas.openxmlformats.org/officeDocument/2006/relationships" xmlns:p="http://schemas.openxmlformats.org/presentationml/2006/main">
  <p:tag name="AS_UNIQUEID" val="54"/>
</p:tagLst>
</file>

<file path=ppt/tags/tag31.xml><?xml version="1.0" encoding="utf-8"?>
<p:tagLst xmlns:a="http://schemas.openxmlformats.org/drawingml/2006/main" xmlns:r="http://schemas.openxmlformats.org/officeDocument/2006/relationships" xmlns:p="http://schemas.openxmlformats.org/presentationml/2006/main">
  <p:tag name="AS_UNIQUEID" val="134"/>
</p:tagLst>
</file>

<file path=ppt/tags/tag32.xml><?xml version="1.0" encoding="utf-8"?>
<p:tagLst xmlns:a="http://schemas.openxmlformats.org/drawingml/2006/main" xmlns:r="http://schemas.openxmlformats.org/officeDocument/2006/relationships" xmlns:p="http://schemas.openxmlformats.org/presentationml/2006/main">
  <p:tag name="AS_UNIQUEID" val="135"/>
</p:tagLst>
</file>

<file path=ppt/tags/tag33.xml><?xml version="1.0" encoding="utf-8"?>
<p:tagLst xmlns:a="http://schemas.openxmlformats.org/drawingml/2006/main" xmlns:r="http://schemas.openxmlformats.org/officeDocument/2006/relationships" xmlns:p="http://schemas.openxmlformats.org/presentationml/2006/main">
  <p:tag name="AS_UNIQUEID" val="136"/>
</p:tagLst>
</file>

<file path=ppt/tags/tag34.xml><?xml version="1.0" encoding="utf-8"?>
<p:tagLst xmlns:a="http://schemas.openxmlformats.org/drawingml/2006/main" xmlns:r="http://schemas.openxmlformats.org/officeDocument/2006/relationships" xmlns:p="http://schemas.openxmlformats.org/presentationml/2006/main">
  <p:tag name="AS_UNIQUEID" val="59"/>
</p:tagLst>
</file>

<file path=ppt/tags/tag35.xml><?xml version="1.0" encoding="utf-8"?>
<p:tagLst xmlns:a="http://schemas.openxmlformats.org/drawingml/2006/main" xmlns:r="http://schemas.openxmlformats.org/officeDocument/2006/relationships" xmlns:p="http://schemas.openxmlformats.org/presentationml/2006/main">
  <p:tag name="AS_UNIQUEID" val="60"/>
</p:tagLst>
</file>

<file path=ppt/tags/tag36.xml><?xml version="1.0" encoding="utf-8"?>
<p:tagLst xmlns:a="http://schemas.openxmlformats.org/drawingml/2006/main" xmlns:r="http://schemas.openxmlformats.org/officeDocument/2006/relationships" xmlns:p="http://schemas.openxmlformats.org/presentationml/2006/main">
  <p:tag name="AS_UNIQUEID" val="61"/>
</p:tagLst>
</file>

<file path=ppt/tags/tag37.xml><?xml version="1.0" encoding="utf-8"?>
<p:tagLst xmlns:a="http://schemas.openxmlformats.org/drawingml/2006/main" xmlns:r="http://schemas.openxmlformats.org/officeDocument/2006/relationships" xmlns:p="http://schemas.openxmlformats.org/presentationml/2006/main">
  <p:tag name="AS_UNIQUEID" val="62"/>
</p:tagLst>
</file>

<file path=ppt/tags/tag38.xml><?xml version="1.0" encoding="utf-8"?>
<p:tagLst xmlns:a="http://schemas.openxmlformats.org/drawingml/2006/main" xmlns:r="http://schemas.openxmlformats.org/officeDocument/2006/relationships" xmlns:p="http://schemas.openxmlformats.org/presentationml/2006/main">
  <p:tag name="AS_UNIQUEID" val="64"/>
</p:tagLst>
</file>

<file path=ppt/tags/tag39.xml><?xml version="1.0" encoding="utf-8"?>
<p:tagLst xmlns:a="http://schemas.openxmlformats.org/drawingml/2006/main" xmlns:r="http://schemas.openxmlformats.org/officeDocument/2006/relationships" xmlns:p="http://schemas.openxmlformats.org/presentationml/2006/main">
  <p:tag name="AS_UNIQUEID" val="65"/>
</p:tagLst>
</file>

<file path=ppt/tags/tag4.xml><?xml version="1.0" encoding="utf-8"?>
<p:tagLst xmlns:a="http://schemas.openxmlformats.org/drawingml/2006/main" xmlns:r="http://schemas.openxmlformats.org/officeDocument/2006/relationships" xmlns:p="http://schemas.openxmlformats.org/presentationml/2006/main">
  <p:tag name="AS_UNIQUEID" val="123"/>
</p:tagLst>
</file>

<file path=ppt/tags/tag40.xml><?xml version="1.0" encoding="utf-8"?>
<p:tagLst xmlns:a="http://schemas.openxmlformats.org/drawingml/2006/main" xmlns:r="http://schemas.openxmlformats.org/officeDocument/2006/relationships" xmlns:p="http://schemas.openxmlformats.org/presentationml/2006/main">
  <p:tag name="AS_UNIQUEID" val="66"/>
</p:tagLst>
</file>

<file path=ppt/tags/tag41.xml><?xml version="1.0" encoding="utf-8"?>
<p:tagLst xmlns:a="http://schemas.openxmlformats.org/drawingml/2006/main" xmlns:r="http://schemas.openxmlformats.org/officeDocument/2006/relationships" xmlns:p="http://schemas.openxmlformats.org/presentationml/2006/main">
  <p:tag name="AS_UNIQUEID" val="67"/>
</p:tagLst>
</file>

<file path=ppt/tags/tag42.xml><?xml version="1.0" encoding="utf-8"?>
<p:tagLst xmlns:a="http://schemas.openxmlformats.org/drawingml/2006/main" xmlns:r="http://schemas.openxmlformats.org/officeDocument/2006/relationships" xmlns:p="http://schemas.openxmlformats.org/presentationml/2006/main">
  <p:tag name="AS_UNIQUEID" val="70"/>
</p:tagLst>
</file>

<file path=ppt/tags/tag43.xml><?xml version="1.0" encoding="utf-8"?>
<p:tagLst xmlns:a="http://schemas.openxmlformats.org/drawingml/2006/main" xmlns:r="http://schemas.openxmlformats.org/officeDocument/2006/relationships" xmlns:p="http://schemas.openxmlformats.org/presentationml/2006/main">
  <p:tag name="AS_UNIQUEID" val="71"/>
</p:tagLst>
</file>

<file path=ppt/tags/tag44.xml><?xml version="1.0" encoding="utf-8"?>
<p:tagLst xmlns:a="http://schemas.openxmlformats.org/drawingml/2006/main" xmlns:r="http://schemas.openxmlformats.org/officeDocument/2006/relationships" xmlns:p="http://schemas.openxmlformats.org/presentationml/2006/main">
  <p:tag name="AS_UNIQUEID" val="137"/>
</p:tagLst>
</file>

<file path=ppt/tags/tag45.xml><?xml version="1.0" encoding="utf-8"?>
<p:tagLst xmlns:a="http://schemas.openxmlformats.org/drawingml/2006/main" xmlns:r="http://schemas.openxmlformats.org/officeDocument/2006/relationships" xmlns:p="http://schemas.openxmlformats.org/presentationml/2006/main">
  <p:tag name="AS_UNIQUEID" val="138"/>
</p:tagLst>
</file>

<file path=ppt/tags/tag46.xml><?xml version="1.0" encoding="utf-8"?>
<p:tagLst xmlns:a="http://schemas.openxmlformats.org/drawingml/2006/main" xmlns:r="http://schemas.openxmlformats.org/officeDocument/2006/relationships" xmlns:p="http://schemas.openxmlformats.org/presentationml/2006/main">
  <p:tag name="AS_UNIQUEID" val="139"/>
</p:tagLst>
</file>

<file path=ppt/tags/tag47.xml><?xml version="1.0" encoding="utf-8"?>
<p:tagLst xmlns:a="http://schemas.openxmlformats.org/drawingml/2006/main" xmlns:r="http://schemas.openxmlformats.org/officeDocument/2006/relationships" xmlns:p="http://schemas.openxmlformats.org/presentationml/2006/main">
  <p:tag name="AS_UNIQUEID" val="72"/>
</p:tagLst>
</file>

<file path=ppt/tags/tag48.xml><?xml version="1.0" encoding="utf-8"?>
<p:tagLst xmlns:a="http://schemas.openxmlformats.org/drawingml/2006/main" xmlns:r="http://schemas.openxmlformats.org/officeDocument/2006/relationships" xmlns:p="http://schemas.openxmlformats.org/presentationml/2006/main">
  <p:tag name="AS_UNIQUEID" val="73"/>
</p:tagLst>
</file>

<file path=ppt/tags/tag49.xml><?xml version="1.0" encoding="utf-8"?>
<p:tagLst xmlns:a="http://schemas.openxmlformats.org/drawingml/2006/main" xmlns:r="http://schemas.openxmlformats.org/officeDocument/2006/relationships" xmlns:p="http://schemas.openxmlformats.org/presentationml/2006/main">
  <p:tag name="AS_UNIQUEID" val="74"/>
</p:tagLst>
</file>

<file path=ppt/tags/tag5.xml><?xml version="1.0" encoding="utf-8"?>
<p:tagLst xmlns:a="http://schemas.openxmlformats.org/drawingml/2006/main" xmlns:r="http://schemas.openxmlformats.org/officeDocument/2006/relationships" xmlns:p="http://schemas.openxmlformats.org/presentationml/2006/main">
  <p:tag name="AS_UNIQUEID" val="124"/>
</p:tagLst>
</file>

<file path=ppt/tags/tag50.xml><?xml version="1.0" encoding="utf-8"?>
<p:tagLst xmlns:a="http://schemas.openxmlformats.org/drawingml/2006/main" xmlns:r="http://schemas.openxmlformats.org/officeDocument/2006/relationships" xmlns:p="http://schemas.openxmlformats.org/presentationml/2006/main">
  <p:tag name="AS_UNIQUEID" val="75"/>
</p:tagLst>
</file>

<file path=ppt/tags/tag51.xml><?xml version="1.0" encoding="utf-8"?>
<p:tagLst xmlns:a="http://schemas.openxmlformats.org/drawingml/2006/main" xmlns:r="http://schemas.openxmlformats.org/officeDocument/2006/relationships" xmlns:p="http://schemas.openxmlformats.org/presentationml/2006/main">
  <p:tag name="AS_UNIQUEID" val="76"/>
</p:tagLst>
</file>

<file path=ppt/tags/tag52.xml><?xml version="1.0" encoding="utf-8"?>
<p:tagLst xmlns:a="http://schemas.openxmlformats.org/drawingml/2006/main" xmlns:r="http://schemas.openxmlformats.org/officeDocument/2006/relationships" xmlns:p="http://schemas.openxmlformats.org/presentationml/2006/main">
  <p:tag name="AS_UNIQUEID" val="77"/>
</p:tagLst>
</file>

<file path=ppt/tags/tag53.xml><?xml version="1.0" encoding="utf-8"?>
<p:tagLst xmlns:a="http://schemas.openxmlformats.org/drawingml/2006/main" xmlns:r="http://schemas.openxmlformats.org/officeDocument/2006/relationships" xmlns:p="http://schemas.openxmlformats.org/presentationml/2006/main">
  <p:tag name="AS_UNIQUEID" val="78"/>
</p:tagLst>
</file>

<file path=ppt/tags/tag54.xml><?xml version="1.0" encoding="utf-8"?>
<p:tagLst xmlns:a="http://schemas.openxmlformats.org/drawingml/2006/main" xmlns:r="http://schemas.openxmlformats.org/officeDocument/2006/relationships" xmlns:p="http://schemas.openxmlformats.org/presentationml/2006/main">
  <p:tag name="AS_UNIQUEID" val="79"/>
</p:tagLst>
</file>

<file path=ppt/tags/tag55.xml><?xml version="1.0" encoding="utf-8"?>
<p:tagLst xmlns:a="http://schemas.openxmlformats.org/drawingml/2006/main" xmlns:r="http://schemas.openxmlformats.org/officeDocument/2006/relationships" xmlns:p="http://schemas.openxmlformats.org/presentationml/2006/main">
  <p:tag name="AS_UNIQUEID" val="80"/>
</p:tagLst>
</file>

<file path=ppt/tags/tag56.xml><?xml version="1.0" encoding="utf-8"?>
<p:tagLst xmlns:a="http://schemas.openxmlformats.org/drawingml/2006/main" xmlns:r="http://schemas.openxmlformats.org/officeDocument/2006/relationships" xmlns:p="http://schemas.openxmlformats.org/presentationml/2006/main">
  <p:tag name="AS_UNIQUEID" val="81"/>
</p:tagLst>
</file>

<file path=ppt/tags/tag57.xml><?xml version="1.0" encoding="utf-8"?>
<p:tagLst xmlns:a="http://schemas.openxmlformats.org/drawingml/2006/main" xmlns:r="http://schemas.openxmlformats.org/officeDocument/2006/relationships" xmlns:p="http://schemas.openxmlformats.org/presentationml/2006/main">
  <p:tag name="AS_UNIQUEID" val="82"/>
</p:tagLst>
</file>

<file path=ppt/tags/tag58.xml><?xml version="1.0" encoding="utf-8"?>
<p:tagLst xmlns:a="http://schemas.openxmlformats.org/drawingml/2006/main" xmlns:r="http://schemas.openxmlformats.org/officeDocument/2006/relationships" xmlns:p="http://schemas.openxmlformats.org/presentationml/2006/main">
  <p:tag name="AS_UNIQUEID" val="140"/>
</p:tagLst>
</file>

<file path=ppt/tags/tag59.xml><?xml version="1.0" encoding="utf-8"?>
<p:tagLst xmlns:a="http://schemas.openxmlformats.org/drawingml/2006/main" xmlns:r="http://schemas.openxmlformats.org/officeDocument/2006/relationships" xmlns:p="http://schemas.openxmlformats.org/presentationml/2006/main">
  <p:tag name="AS_UNIQUEID" val="141"/>
</p:tagLst>
</file>

<file path=ppt/tags/tag6.xml><?xml version="1.0" encoding="utf-8"?>
<p:tagLst xmlns:a="http://schemas.openxmlformats.org/drawingml/2006/main" xmlns:r="http://schemas.openxmlformats.org/officeDocument/2006/relationships" xmlns:p="http://schemas.openxmlformats.org/presentationml/2006/main">
  <p:tag name="AS_UNIQUEID" val="125"/>
</p:tagLst>
</file>

<file path=ppt/tags/tag60.xml><?xml version="1.0" encoding="utf-8"?>
<p:tagLst xmlns:a="http://schemas.openxmlformats.org/drawingml/2006/main" xmlns:r="http://schemas.openxmlformats.org/officeDocument/2006/relationships" xmlns:p="http://schemas.openxmlformats.org/presentationml/2006/main">
  <p:tag name="AS_UNIQUEID" val="142"/>
</p:tagLst>
</file>

<file path=ppt/tags/tag61.xml><?xml version="1.0" encoding="utf-8"?>
<p:tagLst xmlns:a="http://schemas.openxmlformats.org/drawingml/2006/main" xmlns:r="http://schemas.openxmlformats.org/officeDocument/2006/relationships" xmlns:p="http://schemas.openxmlformats.org/presentationml/2006/main">
  <p:tag name="AS_UNIQUEID" val="83"/>
</p:tagLst>
</file>

<file path=ppt/tags/tag62.xml><?xml version="1.0" encoding="utf-8"?>
<p:tagLst xmlns:a="http://schemas.openxmlformats.org/drawingml/2006/main" xmlns:r="http://schemas.openxmlformats.org/officeDocument/2006/relationships" xmlns:p="http://schemas.openxmlformats.org/presentationml/2006/main">
  <p:tag name="AS_UNIQUEID" val="84"/>
</p:tagLst>
</file>

<file path=ppt/tags/tag63.xml><?xml version="1.0" encoding="utf-8"?>
<p:tagLst xmlns:a="http://schemas.openxmlformats.org/drawingml/2006/main" xmlns:r="http://schemas.openxmlformats.org/officeDocument/2006/relationships" xmlns:p="http://schemas.openxmlformats.org/presentationml/2006/main">
  <p:tag name="AS_UNIQUEID" val="85"/>
</p:tagLst>
</file>

<file path=ppt/tags/tag64.xml><?xml version="1.0" encoding="utf-8"?>
<p:tagLst xmlns:a="http://schemas.openxmlformats.org/drawingml/2006/main" xmlns:r="http://schemas.openxmlformats.org/officeDocument/2006/relationships" xmlns:p="http://schemas.openxmlformats.org/presentationml/2006/main">
  <p:tag name="AS_UNIQUEID" val="143"/>
</p:tagLst>
</file>

<file path=ppt/tags/tag65.xml><?xml version="1.0" encoding="utf-8"?>
<p:tagLst xmlns:a="http://schemas.openxmlformats.org/drawingml/2006/main" xmlns:r="http://schemas.openxmlformats.org/officeDocument/2006/relationships" xmlns:p="http://schemas.openxmlformats.org/presentationml/2006/main">
  <p:tag name="AS_UNIQUEID" val="144"/>
</p:tagLst>
</file>

<file path=ppt/tags/tag66.xml><?xml version="1.0" encoding="utf-8"?>
<p:tagLst xmlns:a="http://schemas.openxmlformats.org/drawingml/2006/main" xmlns:r="http://schemas.openxmlformats.org/officeDocument/2006/relationships" xmlns:p="http://schemas.openxmlformats.org/presentationml/2006/main">
  <p:tag name="AS_UNIQUEID" val="145"/>
</p:tagLst>
</file>

<file path=ppt/tags/tag67.xml><?xml version="1.0" encoding="utf-8"?>
<p:tagLst xmlns:a="http://schemas.openxmlformats.org/drawingml/2006/main" xmlns:r="http://schemas.openxmlformats.org/officeDocument/2006/relationships" xmlns:p="http://schemas.openxmlformats.org/presentationml/2006/main">
  <p:tag name="AS_UNIQUEID" val="86"/>
</p:tagLst>
</file>

<file path=ppt/tags/tag68.xml><?xml version="1.0" encoding="utf-8"?>
<p:tagLst xmlns:a="http://schemas.openxmlformats.org/drawingml/2006/main" xmlns:r="http://schemas.openxmlformats.org/officeDocument/2006/relationships" xmlns:p="http://schemas.openxmlformats.org/presentationml/2006/main">
  <p:tag name="AS_UNIQUEID" val="87"/>
</p:tagLst>
</file>

<file path=ppt/tags/tag69.xml><?xml version="1.0" encoding="utf-8"?>
<p:tagLst xmlns:a="http://schemas.openxmlformats.org/drawingml/2006/main" xmlns:r="http://schemas.openxmlformats.org/officeDocument/2006/relationships" xmlns:p="http://schemas.openxmlformats.org/presentationml/2006/main">
  <p:tag name="AS_UNIQUEID" val="88"/>
</p:tagLst>
</file>

<file path=ppt/tags/tag7.xml><?xml version="1.0" encoding="utf-8"?>
<p:tagLst xmlns:a="http://schemas.openxmlformats.org/drawingml/2006/main" xmlns:r="http://schemas.openxmlformats.org/officeDocument/2006/relationships" xmlns:p="http://schemas.openxmlformats.org/presentationml/2006/main">
  <p:tag name="AS_UNIQUEID" val="126"/>
</p:tagLst>
</file>

<file path=ppt/tags/tag70.xml><?xml version="1.0" encoding="utf-8"?>
<p:tagLst xmlns:a="http://schemas.openxmlformats.org/drawingml/2006/main" xmlns:r="http://schemas.openxmlformats.org/officeDocument/2006/relationships" xmlns:p="http://schemas.openxmlformats.org/presentationml/2006/main">
  <p:tag name="AS_UNIQUEID" val="89"/>
</p:tagLst>
</file>

<file path=ppt/tags/tag71.xml><?xml version="1.0" encoding="utf-8"?>
<p:tagLst xmlns:a="http://schemas.openxmlformats.org/drawingml/2006/main" xmlns:r="http://schemas.openxmlformats.org/officeDocument/2006/relationships" xmlns:p="http://schemas.openxmlformats.org/presentationml/2006/main">
  <p:tag name="AS_UNIQUEID" val="90"/>
</p:tagLst>
</file>

<file path=ppt/tags/tag72.xml><?xml version="1.0" encoding="utf-8"?>
<p:tagLst xmlns:a="http://schemas.openxmlformats.org/drawingml/2006/main" xmlns:r="http://schemas.openxmlformats.org/officeDocument/2006/relationships" xmlns:p="http://schemas.openxmlformats.org/presentationml/2006/main">
  <p:tag name="AS_UNIQUEID" val="91"/>
</p:tagLst>
</file>

<file path=ppt/tags/tag73.xml><?xml version="1.0" encoding="utf-8"?>
<p:tagLst xmlns:a="http://schemas.openxmlformats.org/drawingml/2006/main" xmlns:r="http://schemas.openxmlformats.org/officeDocument/2006/relationships" xmlns:p="http://schemas.openxmlformats.org/presentationml/2006/main">
  <p:tag name="AS_UNIQUEID" val="92"/>
</p:tagLst>
</file>

<file path=ppt/tags/tag74.xml><?xml version="1.0" encoding="utf-8"?>
<p:tagLst xmlns:a="http://schemas.openxmlformats.org/drawingml/2006/main" xmlns:r="http://schemas.openxmlformats.org/officeDocument/2006/relationships" xmlns:p="http://schemas.openxmlformats.org/presentationml/2006/main">
  <p:tag name="AS_UNIQUEID" val="93"/>
</p:tagLst>
</file>

<file path=ppt/tags/tag75.xml><?xml version="1.0" encoding="utf-8"?>
<p:tagLst xmlns:a="http://schemas.openxmlformats.org/drawingml/2006/main" xmlns:r="http://schemas.openxmlformats.org/officeDocument/2006/relationships" xmlns:p="http://schemas.openxmlformats.org/presentationml/2006/main">
  <p:tag name="AS_UNIQUEID" val="94"/>
</p:tagLst>
</file>

<file path=ppt/tags/tag76.xml><?xml version="1.0" encoding="utf-8"?>
<p:tagLst xmlns:a="http://schemas.openxmlformats.org/drawingml/2006/main" xmlns:r="http://schemas.openxmlformats.org/officeDocument/2006/relationships" xmlns:p="http://schemas.openxmlformats.org/presentationml/2006/main">
  <p:tag name="AS_UNIQUEID" val="95"/>
</p:tagLst>
</file>

<file path=ppt/tags/tag77.xml><?xml version="1.0" encoding="utf-8"?>
<p:tagLst xmlns:a="http://schemas.openxmlformats.org/drawingml/2006/main" xmlns:r="http://schemas.openxmlformats.org/officeDocument/2006/relationships" xmlns:p="http://schemas.openxmlformats.org/presentationml/2006/main">
  <p:tag name="AS_UNIQUEID" val="96"/>
</p:tagLst>
</file>

<file path=ppt/tags/tag78.xml><?xml version="1.0" encoding="utf-8"?>
<p:tagLst xmlns:a="http://schemas.openxmlformats.org/drawingml/2006/main" xmlns:r="http://schemas.openxmlformats.org/officeDocument/2006/relationships" xmlns:p="http://schemas.openxmlformats.org/presentationml/2006/main">
  <p:tag name="AS_UNIQUEID" val="97"/>
</p:tagLst>
</file>

<file path=ppt/tags/tag79.xml><?xml version="1.0" encoding="utf-8"?>
<p:tagLst xmlns:a="http://schemas.openxmlformats.org/drawingml/2006/main" xmlns:r="http://schemas.openxmlformats.org/officeDocument/2006/relationships" xmlns:p="http://schemas.openxmlformats.org/presentationml/2006/main">
  <p:tag name="AS_UNIQUEID" val="98"/>
</p:tagLst>
</file>

<file path=ppt/tags/tag8.xml><?xml version="1.0" encoding="utf-8"?>
<p:tagLst xmlns:a="http://schemas.openxmlformats.org/drawingml/2006/main" xmlns:r="http://schemas.openxmlformats.org/officeDocument/2006/relationships" xmlns:p="http://schemas.openxmlformats.org/presentationml/2006/main">
  <p:tag name="AS_UNIQUEID" val="127"/>
</p:tagLst>
</file>

<file path=ppt/tags/tag80.xml><?xml version="1.0" encoding="utf-8"?>
<p:tagLst xmlns:a="http://schemas.openxmlformats.org/drawingml/2006/main" xmlns:r="http://schemas.openxmlformats.org/officeDocument/2006/relationships" xmlns:p="http://schemas.openxmlformats.org/presentationml/2006/main">
  <p:tag name="AS_UNIQUEID" val="99"/>
</p:tagLst>
</file>

<file path=ppt/tags/tag81.xml><?xml version="1.0" encoding="utf-8"?>
<p:tagLst xmlns:a="http://schemas.openxmlformats.org/drawingml/2006/main" xmlns:r="http://schemas.openxmlformats.org/officeDocument/2006/relationships" xmlns:p="http://schemas.openxmlformats.org/presentationml/2006/main">
  <p:tag name="AS_UNIQUEID" val="100"/>
</p:tagLst>
</file>

<file path=ppt/tags/tag82.xml><?xml version="1.0" encoding="utf-8"?>
<p:tagLst xmlns:a="http://schemas.openxmlformats.org/drawingml/2006/main" xmlns:r="http://schemas.openxmlformats.org/officeDocument/2006/relationships" xmlns:p="http://schemas.openxmlformats.org/presentationml/2006/main">
  <p:tag name="AS_UNIQUEID" val="101"/>
</p:tagLst>
</file>

<file path=ppt/tags/tag83.xml><?xml version="1.0" encoding="utf-8"?>
<p:tagLst xmlns:a="http://schemas.openxmlformats.org/drawingml/2006/main" xmlns:r="http://schemas.openxmlformats.org/officeDocument/2006/relationships" xmlns:p="http://schemas.openxmlformats.org/presentationml/2006/main">
  <p:tag name="AS_UNIQUEID" val="102"/>
</p:tagLst>
</file>

<file path=ppt/tags/tag84.xml><?xml version="1.0" encoding="utf-8"?>
<p:tagLst xmlns:a="http://schemas.openxmlformats.org/drawingml/2006/main" xmlns:r="http://schemas.openxmlformats.org/officeDocument/2006/relationships" xmlns:p="http://schemas.openxmlformats.org/presentationml/2006/main">
  <p:tag name="AS_UNIQUEID" val="103"/>
</p:tagLst>
</file>

<file path=ppt/tags/tag85.xml><?xml version="1.0" encoding="utf-8"?>
<p:tagLst xmlns:a="http://schemas.openxmlformats.org/drawingml/2006/main" xmlns:r="http://schemas.openxmlformats.org/officeDocument/2006/relationships" xmlns:p="http://schemas.openxmlformats.org/presentationml/2006/main">
  <p:tag name="AS_UNIQUEID" val="104"/>
</p:tagLst>
</file>

<file path=ppt/tags/tag86.xml><?xml version="1.0" encoding="utf-8"?>
<p:tagLst xmlns:a="http://schemas.openxmlformats.org/drawingml/2006/main" xmlns:r="http://schemas.openxmlformats.org/officeDocument/2006/relationships" xmlns:p="http://schemas.openxmlformats.org/presentationml/2006/main">
  <p:tag name="AS_UNIQUEID" val="105"/>
</p:tagLst>
</file>

<file path=ppt/tags/tag87.xml><?xml version="1.0" encoding="utf-8"?>
<p:tagLst xmlns:a="http://schemas.openxmlformats.org/drawingml/2006/main" xmlns:r="http://schemas.openxmlformats.org/officeDocument/2006/relationships" xmlns:p="http://schemas.openxmlformats.org/presentationml/2006/main">
  <p:tag name="AS_UNIQUEID" val="106"/>
</p:tagLst>
</file>

<file path=ppt/tags/tag88.xml><?xml version="1.0" encoding="utf-8"?>
<p:tagLst xmlns:a="http://schemas.openxmlformats.org/drawingml/2006/main" xmlns:r="http://schemas.openxmlformats.org/officeDocument/2006/relationships" xmlns:p="http://schemas.openxmlformats.org/presentationml/2006/main">
  <p:tag name="AS_UNIQUEID" val="146"/>
</p:tagLst>
</file>

<file path=ppt/tags/tag89.xml><?xml version="1.0" encoding="utf-8"?>
<p:tagLst xmlns:a="http://schemas.openxmlformats.org/drawingml/2006/main" xmlns:r="http://schemas.openxmlformats.org/officeDocument/2006/relationships" xmlns:p="http://schemas.openxmlformats.org/presentationml/2006/main">
  <p:tag name="AS_UNIQUEID" val="147"/>
</p:tagLst>
</file>

<file path=ppt/tags/tag9.xml><?xml version="1.0" encoding="utf-8"?>
<p:tagLst xmlns:a="http://schemas.openxmlformats.org/drawingml/2006/main" xmlns:r="http://schemas.openxmlformats.org/officeDocument/2006/relationships" xmlns:p="http://schemas.openxmlformats.org/presentationml/2006/main">
  <p:tag name="AS_UNIQUEID" val="128"/>
</p:tagLst>
</file>

<file path=ppt/tags/tag90.xml><?xml version="1.0" encoding="utf-8"?>
<p:tagLst xmlns:a="http://schemas.openxmlformats.org/drawingml/2006/main" xmlns:r="http://schemas.openxmlformats.org/officeDocument/2006/relationships" xmlns:p="http://schemas.openxmlformats.org/presentationml/2006/main">
  <p:tag name="AS_UNIQUEID" val="148"/>
</p:tagLst>
</file>

<file path=ppt/tags/tag91.xml><?xml version="1.0" encoding="utf-8"?>
<p:tagLst xmlns:a="http://schemas.openxmlformats.org/drawingml/2006/main" xmlns:r="http://schemas.openxmlformats.org/officeDocument/2006/relationships" xmlns:p="http://schemas.openxmlformats.org/presentationml/2006/main">
  <p:tag name="AS_UNIQUEID" val="108"/>
</p:tagLst>
</file>

<file path=ppt/tags/tag92.xml><?xml version="1.0" encoding="utf-8"?>
<p:tagLst xmlns:a="http://schemas.openxmlformats.org/drawingml/2006/main" xmlns:r="http://schemas.openxmlformats.org/officeDocument/2006/relationships" xmlns:p="http://schemas.openxmlformats.org/presentationml/2006/main">
  <p:tag name="AS_UNIQUEID" val="109"/>
</p:tagLst>
</file>

<file path=ppt/tags/tag93.xml><?xml version="1.0" encoding="utf-8"?>
<p:tagLst xmlns:a="http://schemas.openxmlformats.org/drawingml/2006/main" xmlns:r="http://schemas.openxmlformats.org/officeDocument/2006/relationships" xmlns:p="http://schemas.openxmlformats.org/presentationml/2006/main">
  <p:tag name="AS_UNIQUEID" val="110"/>
</p:tagLst>
</file>

<file path=ppt/tags/tag94.xml><?xml version="1.0" encoding="utf-8"?>
<p:tagLst xmlns:a="http://schemas.openxmlformats.org/drawingml/2006/main" xmlns:r="http://schemas.openxmlformats.org/officeDocument/2006/relationships" xmlns:p="http://schemas.openxmlformats.org/presentationml/2006/main">
  <p:tag name="AS_UNIQUEID" val="114"/>
</p:tagLst>
</file>

<file path=ppt/tags/tag95.xml><?xml version="1.0" encoding="utf-8"?>
<p:tagLst xmlns:a="http://schemas.openxmlformats.org/drawingml/2006/main" xmlns:r="http://schemas.openxmlformats.org/officeDocument/2006/relationships" xmlns:p="http://schemas.openxmlformats.org/presentationml/2006/main">
  <p:tag name="AS_UNIQUEID" val="115"/>
</p:tagLst>
</file>

<file path=ppt/tags/tag96.xml><?xml version="1.0" encoding="utf-8"?>
<p:tagLst xmlns:a="http://schemas.openxmlformats.org/drawingml/2006/main" xmlns:r="http://schemas.openxmlformats.org/officeDocument/2006/relationships" xmlns:p="http://schemas.openxmlformats.org/presentationml/2006/main">
  <p:tag name="AS_UNIQUEID" val="116"/>
</p:tagLst>
</file>

<file path=ppt/tags/tag97.xml><?xml version="1.0" encoding="utf-8"?>
<p:tagLst xmlns:a="http://schemas.openxmlformats.org/drawingml/2006/main" xmlns:r="http://schemas.openxmlformats.org/officeDocument/2006/relationships" xmlns:p="http://schemas.openxmlformats.org/presentationml/2006/main">
  <p:tag name="AS_UNIQUEID" val="117"/>
</p:tagLst>
</file>

<file path=ppt/tags/tag98.xml><?xml version="1.0" encoding="utf-8"?>
<p:tagLst xmlns:a="http://schemas.openxmlformats.org/drawingml/2006/main" xmlns:r="http://schemas.openxmlformats.org/officeDocument/2006/relationships" xmlns:p="http://schemas.openxmlformats.org/presentationml/2006/main">
  <p:tag name="AS_UNIQUEID" val="118"/>
</p:tagLst>
</file>

<file path=ppt/tags/tag99.xml><?xml version="1.0" encoding="utf-8"?>
<p:tagLst xmlns:a="http://schemas.openxmlformats.org/drawingml/2006/main" xmlns:r="http://schemas.openxmlformats.org/officeDocument/2006/relationships" xmlns:p="http://schemas.openxmlformats.org/presentationml/2006/main">
  <p:tag name="AS_UNIQUEID" val="149"/>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68606</TotalTime>
  <Words>2847</Words>
  <Application>Microsoft Office PowerPoint</Application>
  <PresentationFormat>Presentazione su schermo (4:3)</PresentationFormat>
  <Paragraphs>92</Paragraphs>
  <Slides>17</Slides>
  <Notes>7</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17</vt:i4>
      </vt:variant>
    </vt:vector>
  </HeadingPairs>
  <TitlesOfParts>
    <vt:vector size="28" baseType="lpstr">
      <vt:lpstr>HelveticaNeue</vt:lpstr>
      <vt:lpstr>Arial</vt:lpstr>
      <vt:lpstr>Calibri Light</vt:lpstr>
      <vt:lpstr>Comic Sans MS</vt:lpstr>
      <vt:lpstr>Copperplate Gothic Bold</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I cittadini di Nìnive credettero a Dio e bandirono un digiuno, vestirono il sacco, grandi e piccoli. Dio vide le loro opere, che cioè si erano convertiti dalla loro condotta malvagia, e Dio si ravvide riguardo al male che aveva minacciato di fare loro e non lo fece.  (Gn 3, 5.10) </vt:lpstr>
      <vt:lpstr>1ST EPISTLE TO THE CORINTHIANS</vt:lpstr>
      <vt:lpstr>quelli che piangono, come se non piangessero; quelli che gioiscono, come se non gioissero; quelli che comprano, come se non possedessero; quelli che usano i beni del mondo, come se non li usassero pienamente: passa infatti la figura di questo mondo! (1Cor 7, 30-31)</vt:lpstr>
      <vt:lpstr>GOSPEL ACCORD. TO MARK</vt:lpstr>
      <vt:lpstr>Presentazione standard di PowerPoint</vt:lpstr>
      <vt:lpstr>Presentazione standard di PowerPoint</vt:lpstr>
      <vt:lpstr>E subito lasciarono le reti e lo seguirono. Andando un poco oltre, vide Giacomo, figlio di Zebedèo, e Giovanni suo fratello, mentre anch’essi nella barca riparavano le reti. (Mc 1, 18-19)</vt:lpstr>
      <vt:lpstr>E subito li chiamò. Ed essi lasciarono il loro padre Zebedèo nella barca con i garzoni e andarono dietro a lui.  (Mc 1, 20)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2979</cp:revision>
  <cp:lastPrinted>1601-01-01T00:00:00Z</cp:lastPrinted>
  <dcterms:created xsi:type="dcterms:W3CDTF">2007-05-09T13:51:32Z</dcterms:created>
  <dcterms:modified xsi:type="dcterms:W3CDTF">2024-01-16T14:35:11Z</dcterms:modified>
  <cp:category/>
</cp:coreProperties>
</file>