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3.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4.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6.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7.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50" r:id="rId5"/>
    <p:sldId id="765" r:id="rId6"/>
    <p:sldId id="779" r:id="rId7"/>
    <p:sldId id="780" r:id="rId8"/>
    <p:sldId id="337" r:id="rId9"/>
    <p:sldId id="743" r:id="rId10"/>
    <p:sldId id="774" r:id="rId11"/>
    <p:sldId id="694" r:id="rId12"/>
    <p:sldId id="319" r:id="rId13"/>
    <p:sldId id="624" r:id="rId14"/>
    <p:sldId id="772" r:id="rId15"/>
    <p:sldId id="723"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31" autoAdjust="0"/>
    <p:restoredTop sz="91822" autoAdjust="0"/>
  </p:normalViewPr>
  <p:slideViewPr>
    <p:cSldViewPr>
      <p:cViewPr varScale="1">
        <p:scale>
          <a:sx n="99" d="100"/>
          <a:sy n="99" d="100"/>
        </p:scale>
        <p:origin x="715"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39799C1-AEA3-C6FD-BCB2-F7EEF9E91BA2}"/>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A67E3EA7-9527-5169-7158-409F49706FB8}"/>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4992560B-8E95-F24D-3842-F3C77C221DA0}"/>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EFE9EA00-9322-E33F-D6A4-B4C4162D9AE7}"/>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7C63FCCA-5D43-4C6F-8B17-AD49D55E2CB0}"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955012A-9D2D-E65B-F708-8752F5FA8A39}"/>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41CD0170-F1F6-BBC4-6B06-FE1913E00BF6}"/>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45E9E0E7-8655-C21D-32D1-AF42A9DB0657}"/>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96BC8AA2-B7DA-0683-F5FE-CED28C8B2F8C}"/>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D0602922-014A-D760-043A-525E5B51DD22}"/>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8ECE3471-47A2-9446-E7A7-42256DF5E2AD}"/>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25322082-B3AD-4281-A03C-19E31B89C7DE}"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A4BB365-9A61-40AC-8942-1B489DF2D8F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756126C-8219-4434-9EAA-2BD013BA3012}" type="slidenum">
              <a:rPr lang="it-IT" altLang="it-IT"/>
              <a:pPr/>
              <a:t>2</a:t>
            </a:fld>
            <a:endParaRPr lang="it-IT" altLang="it-IT"/>
          </a:p>
        </p:txBody>
      </p:sp>
      <p:sp>
        <p:nvSpPr>
          <p:cNvPr id="24579" name="Rectangle 2">
            <a:extLst>
              <a:ext uri="{FF2B5EF4-FFF2-40B4-BE49-F238E27FC236}">
                <a16:creationId xmlns:a16="http://schemas.microsoft.com/office/drawing/2014/main" id="{26919B9D-FB04-4D0E-1ACB-76F9C7E88490}"/>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A9720691-5AFF-1A56-7A83-9E1710771C2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E6C4725D-9AD1-750F-E5FB-67809DBF93F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E9A5460-21BE-4FC8-845A-3A9726DF80DD}" type="slidenum">
              <a:rPr lang="it-IT" altLang="it-IT"/>
              <a:pPr/>
              <a:t>3</a:t>
            </a:fld>
            <a:endParaRPr lang="it-IT" altLang="it-IT"/>
          </a:p>
        </p:txBody>
      </p:sp>
      <p:sp>
        <p:nvSpPr>
          <p:cNvPr id="25603" name="Rectangle 2">
            <a:extLst>
              <a:ext uri="{FF2B5EF4-FFF2-40B4-BE49-F238E27FC236}">
                <a16:creationId xmlns:a16="http://schemas.microsoft.com/office/drawing/2014/main" id="{5A23EF35-A53C-244E-C4CA-CB75DF54E51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AC445F60-0000-1ACC-9264-71E055B58B5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7DAAD45-5F59-613D-AD9A-C8F4421955F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AAED36E-D95A-49EA-8A2D-39A58F880F3C}" type="slidenum">
              <a:rPr lang="it-IT" altLang="it-IT"/>
              <a:pPr/>
              <a:t>8</a:t>
            </a:fld>
            <a:endParaRPr lang="it-IT" altLang="it-IT"/>
          </a:p>
        </p:txBody>
      </p:sp>
      <p:sp>
        <p:nvSpPr>
          <p:cNvPr id="26627" name="Rectangle 2">
            <a:extLst>
              <a:ext uri="{FF2B5EF4-FFF2-40B4-BE49-F238E27FC236}">
                <a16:creationId xmlns:a16="http://schemas.microsoft.com/office/drawing/2014/main" id="{662CB6A0-E6EB-1148-5313-194D4C852CB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F30A93BD-4525-2FE1-C455-A2FB152E631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A7798E8F-4728-D140-85D4-35AA54DE7FE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117FC6C-E82D-469B-9502-5EA06BE0164C}" type="slidenum">
              <a:rPr lang="it-IT" altLang="it-IT"/>
              <a:pPr/>
              <a:t>11</a:t>
            </a:fld>
            <a:endParaRPr lang="it-IT" altLang="it-IT"/>
          </a:p>
        </p:txBody>
      </p:sp>
      <p:sp>
        <p:nvSpPr>
          <p:cNvPr id="27651" name="Rectangle 2">
            <a:extLst>
              <a:ext uri="{FF2B5EF4-FFF2-40B4-BE49-F238E27FC236}">
                <a16:creationId xmlns:a16="http://schemas.microsoft.com/office/drawing/2014/main" id="{9752020A-A8C8-A37F-2538-3FB9A5D9B704}"/>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19BB5802-76CA-3CBA-D275-DEA78CD5EB8E}"/>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2A7FD7B-6DC2-C983-F4E1-CF7CF35E7F2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C99DA3E8-222F-4BC1-AAFB-8B1266E37C01}" type="slidenum">
              <a:rPr lang="it-IT" altLang="it-IT"/>
              <a:pPr/>
              <a:t>12</a:t>
            </a:fld>
            <a:endParaRPr lang="it-IT" altLang="it-IT"/>
          </a:p>
        </p:txBody>
      </p:sp>
      <p:sp>
        <p:nvSpPr>
          <p:cNvPr id="28675" name="Rectangle 2">
            <a:extLst>
              <a:ext uri="{FF2B5EF4-FFF2-40B4-BE49-F238E27FC236}">
                <a16:creationId xmlns:a16="http://schemas.microsoft.com/office/drawing/2014/main" id="{CD00CD69-3F37-E2F2-0D8A-8F3E8B12CA3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79B5BBDA-6E7A-8553-19DA-BCD1CE60A73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F1CC768-3F7B-F8BD-5EC7-C8E40E9B350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D8D957A-D6EA-4F3E-BB6B-77C517BA0903}" type="slidenum">
              <a:rPr lang="it-IT" altLang="it-IT"/>
              <a:pPr/>
              <a:t>16</a:t>
            </a:fld>
            <a:endParaRPr lang="it-IT" altLang="it-IT"/>
          </a:p>
        </p:txBody>
      </p:sp>
      <p:sp>
        <p:nvSpPr>
          <p:cNvPr id="29699" name="Rectangle 2">
            <a:extLst>
              <a:ext uri="{FF2B5EF4-FFF2-40B4-BE49-F238E27FC236}">
                <a16:creationId xmlns:a16="http://schemas.microsoft.com/office/drawing/2014/main" id="{A1615C83-D15A-A801-C027-E2B6E2A6F75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75588733-64C8-48A0-3B90-1550987D8C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8A6D56C6-CE1D-8E6F-498A-E7E551B4F78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8F9917C-7C4F-4BAB-B0FC-5340302653E8}" type="slidenum">
              <a:rPr lang="it-IT" altLang="it-IT"/>
              <a:pPr/>
              <a:t>19</a:t>
            </a:fld>
            <a:endParaRPr lang="it-IT" altLang="it-IT"/>
          </a:p>
        </p:txBody>
      </p:sp>
      <p:sp>
        <p:nvSpPr>
          <p:cNvPr id="30723" name="Rectangle 2">
            <a:extLst>
              <a:ext uri="{FF2B5EF4-FFF2-40B4-BE49-F238E27FC236}">
                <a16:creationId xmlns:a16="http://schemas.microsoft.com/office/drawing/2014/main" id="{514DB653-FD53-A17F-CCFF-8DD6E73CB71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0889A355-24B0-B191-6B3E-16D8728FE34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60FA975A-267D-DD54-9797-BEFFD37A6F4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8CC22D8-DA02-46E4-0F11-0BA5398A22B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59FC28A-1E99-E8DF-1157-E86DC436E8BD}"/>
              </a:ext>
            </a:extLst>
          </p:cNvPr>
          <p:cNvSpPr>
            <a:spLocks noGrp="1" noChangeArrowheads="1"/>
          </p:cNvSpPr>
          <p:nvPr>
            <p:ph type="sldNum" sz="quarter" idx="12"/>
          </p:nvPr>
        </p:nvSpPr>
        <p:spPr>
          <a:ln/>
        </p:spPr>
        <p:txBody>
          <a:bodyPr/>
          <a:lstStyle>
            <a:lvl1pPr>
              <a:defRPr/>
            </a:lvl1pPr>
          </a:lstStyle>
          <a:p>
            <a:fld id="{FC08093D-7B54-42B9-B73E-7553FCCAA1E2}" type="slidenum">
              <a:rPr lang="it-IT" altLang="it-IT"/>
              <a:pPr/>
              <a:t>‹N›</a:t>
            </a:fld>
            <a:endParaRPr lang="it-IT" altLang="it-IT"/>
          </a:p>
        </p:txBody>
      </p:sp>
    </p:spTree>
    <p:extLst>
      <p:ext uri="{BB962C8B-B14F-4D97-AF65-F5344CB8AC3E}">
        <p14:creationId xmlns:p14="http://schemas.microsoft.com/office/powerpoint/2010/main" val="234677900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8434783A-06D1-1FE9-91F6-0FEFCA7BC77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258B958-5D83-A6B8-7C0D-BC38D796A69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F81E7E7-0154-9297-3130-91FEE0DD35A8}"/>
              </a:ext>
            </a:extLst>
          </p:cNvPr>
          <p:cNvSpPr>
            <a:spLocks noGrp="1" noChangeArrowheads="1"/>
          </p:cNvSpPr>
          <p:nvPr>
            <p:ph type="sldNum" sz="quarter" idx="12"/>
          </p:nvPr>
        </p:nvSpPr>
        <p:spPr>
          <a:ln/>
        </p:spPr>
        <p:txBody>
          <a:bodyPr/>
          <a:lstStyle>
            <a:lvl1pPr>
              <a:defRPr/>
            </a:lvl1pPr>
          </a:lstStyle>
          <a:p>
            <a:fld id="{B5C28EB6-8BA2-454F-9A9A-3C901FA23F51}" type="slidenum">
              <a:rPr lang="it-IT" altLang="it-IT"/>
              <a:pPr/>
              <a:t>‹N›</a:t>
            </a:fld>
            <a:endParaRPr lang="it-IT" altLang="it-IT"/>
          </a:p>
        </p:txBody>
      </p:sp>
    </p:spTree>
    <p:extLst>
      <p:ext uri="{BB962C8B-B14F-4D97-AF65-F5344CB8AC3E}">
        <p14:creationId xmlns:p14="http://schemas.microsoft.com/office/powerpoint/2010/main" val="188822737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3A7B16D-6044-583F-1592-D4D4069027C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FE4FDB8-3356-86CE-5B52-289BF14CAEA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EA0EA286-A9E2-258F-A6D4-9840060B8BEE}"/>
              </a:ext>
            </a:extLst>
          </p:cNvPr>
          <p:cNvSpPr>
            <a:spLocks noGrp="1" noChangeArrowheads="1"/>
          </p:cNvSpPr>
          <p:nvPr>
            <p:ph type="sldNum" sz="quarter" idx="12"/>
          </p:nvPr>
        </p:nvSpPr>
        <p:spPr>
          <a:ln/>
        </p:spPr>
        <p:txBody>
          <a:bodyPr/>
          <a:lstStyle>
            <a:lvl1pPr>
              <a:defRPr/>
            </a:lvl1pPr>
          </a:lstStyle>
          <a:p>
            <a:fld id="{E3BCBB67-32CA-4F0F-A3ED-A396E9EFD324}" type="slidenum">
              <a:rPr lang="it-IT" altLang="it-IT"/>
              <a:pPr/>
              <a:t>‹N›</a:t>
            </a:fld>
            <a:endParaRPr lang="it-IT" altLang="it-IT"/>
          </a:p>
        </p:txBody>
      </p:sp>
    </p:spTree>
    <p:extLst>
      <p:ext uri="{BB962C8B-B14F-4D97-AF65-F5344CB8AC3E}">
        <p14:creationId xmlns:p14="http://schemas.microsoft.com/office/powerpoint/2010/main" val="173734418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66641794-88FF-9520-B28E-25E58703381B}"/>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7B1DE29D-6C01-2BC1-5999-DF8B59C016E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B517CDA-119B-1E3B-577C-CFA48DB21D4E}"/>
              </a:ext>
            </a:extLst>
          </p:cNvPr>
          <p:cNvSpPr>
            <a:spLocks noGrp="1" noChangeArrowheads="1"/>
          </p:cNvSpPr>
          <p:nvPr>
            <p:ph type="sldNum" sz="quarter" idx="12"/>
          </p:nvPr>
        </p:nvSpPr>
        <p:spPr>
          <a:ln/>
        </p:spPr>
        <p:txBody>
          <a:bodyPr/>
          <a:lstStyle>
            <a:lvl1pPr>
              <a:defRPr/>
            </a:lvl1pPr>
          </a:lstStyle>
          <a:p>
            <a:fld id="{40ED7173-44CC-4D8F-B600-70F309B0E371}" type="slidenum">
              <a:rPr lang="it-IT" altLang="it-IT"/>
              <a:pPr/>
              <a:t>‹N›</a:t>
            </a:fld>
            <a:endParaRPr lang="it-IT" altLang="it-IT"/>
          </a:p>
        </p:txBody>
      </p:sp>
    </p:spTree>
    <p:extLst>
      <p:ext uri="{BB962C8B-B14F-4D97-AF65-F5344CB8AC3E}">
        <p14:creationId xmlns:p14="http://schemas.microsoft.com/office/powerpoint/2010/main" val="336803984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2F672CFD-8517-5629-358D-AEBE14FD31D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11D743C-1243-E859-F0A1-9BCF9E830BC8}"/>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EFCC36E-5D56-4B33-1CD0-15EDF37EA299}"/>
              </a:ext>
            </a:extLst>
          </p:cNvPr>
          <p:cNvSpPr>
            <a:spLocks noGrp="1" noChangeArrowheads="1"/>
          </p:cNvSpPr>
          <p:nvPr>
            <p:ph type="sldNum" sz="quarter" idx="12"/>
          </p:nvPr>
        </p:nvSpPr>
        <p:spPr>
          <a:ln/>
        </p:spPr>
        <p:txBody>
          <a:bodyPr/>
          <a:lstStyle>
            <a:lvl1pPr>
              <a:defRPr/>
            </a:lvl1pPr>
          </a:lstStyle>
          <a:p>
            <a:fld id="{63A1A597-4013-42A2-A310-2636052DF2F9}" type="slidenum">
              <a:rPr lang="it-IT" altLang="it-IT"/>
              <a:pPr/>
              <a:t>‹N›</a:t>
            </a:fld>
            <a:endParaRPr lang="it-IT" altLang="it-IT"/>
          </a:p>
        </p:txBody>
      </p:sp>
    </p:spTree>
    <p:extLst>
      <p:ext uri="{BB962C8B-B14F-4D97-AF65-F5344CB8AC3E}">
        <p14:creationId xmlns:p14="http://schemas.microsoft.com/office/powerpoint/2010/main" val="87753628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2BE51F4E-11F0-C126-9F7E-FAFCAC257BD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5AB8F0C4-138D-8B6A-E99C-B4D62888552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4465C855-3599-78FC-CAB7-22BE195F1CA0}"/>
              </a:ext>
            </a:extLst>
          </p:cNvPr>
          <p:cNvSpPr>
            <a:spLocks noGrp="1" noChangeArrowheads="1"/>
          </p:cNvSpPr>
          <p:nvPr>
            <p:ph type="sldNum" sz="quarter" idx="12"/>
          </p:nvPr>
        </p:nvSpPr>
        <p:spPr>
          <a:ln/>
        </p:spPr>
        <p:txBody>
          <a:bodyPr/>
          <a:lstStyle>
            <a:lvl1pPr>
              <a:defRPr/>
            </a:lvl1pPr>
          </a:lstStyle>
          <a:p>
            <a:fld id="{E689E8F5-CACE-4E93-9E78-85CFDAF0F316}" type="slidenum">
              <a:rPr lang="it-IT" altLang="it-IT"/>
              <a:pPr/>
              <a:t>‹N›</a:t>
            </a:fld>
            <a:endParaRPr lang="it-IT" altLang="it-IT"/>
          </a:p>
        </p:txBody>
      </p:sp>
    </p:spTree>
    <p:extLst>
      <p:ext uri="{BB962C8B-B14F-4D97-AF65-F5344CB8AC3E}">
        <p14:creationId xmlns:p14="http://schemas.microsoft.com/office/powerpoint/2010/main" val="110670772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25144779-D821-44CC-5404-DAF7CFD441B1}"/>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AD765BE8-4E17-D680-9922-005666748485}"/>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F98C8C15-BC54-1173-AB2E-7E50654B8C50}"/>
              </a:ext>
            </a:extLst>
          </p:cNvPr>
          <p:cNvSpPr>
            <a:spLocks noGrp="1" noChangeArrowheads="1"/>
          </p:cNvSpPr>
          <p:nvPr>
            <p:ph type="sldNum" sz="quarter" idx="12"/>
          </p:nvPr>
        </p:nvSpPr>
        <p:spPr>
          <a:ln/>
        </p:spPr>
        <p:txBody>
          <a:bodyPr/>
          <a:lstStyle>
            <a:lvl1pPr>
              <a:defRPr/>
            </a:lvl1pPr>
          </a:lstStyle>
          <a:p>
            <a:fld id="{B2A72C79-B760-45E3-8008-FFF6AECB318B}" type="slidenum">
              <a:rPr lang="it-IT" altLang="it-IT"/>
              <a:pPr/>
              <a:t>‹N›</a:t>
            </a:fld>
            <a:endParaRPr lang="it-IT" altLang="it-IT"/>
          </a:p>
        </p:txBody>
      </p:sp>
    </p:spTree>
    <p:extLst>
      <p:ext uri="{BB962C8B-B14F-4D97-AF65-F5344CB8AC3E}">
        <p14:creationId xmlns:p14="http://schemas.microsoft.com/office/powerpoint/2010/main" val="308187914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EDE0F798-6D7F-38C0-8CB3-164544F1BE53}"/>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B92CAC10-4BAA-B02E-4A00-C7E1B005E699}"/>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3D79D691-F2D5-F067-A10C-883802A33865}"/>
              </a:ext>
            </a:extLst>
          </p:cNvPr>
          <p:cNvSpPr>
            <a:spLocks noGrp="1" noChangeArrowheads="1"/>
          </p:cNvSpPr>
          <p:nvPr>
            <p:ph type="sldNum" sz="quarter" idx="12"/>
          </p:nvPr>
        </p:nvSpPr>
        <p:spPr>
          <a:ln/>
        </p:spPr>
        <p:txBody>
          <a:bodyPr/>
          <a:lstStyle>
            <a:lvl1pPr>
              <a:defRPr/>
            </a:lvl1pPr>
          </a:lstStyle>
          <a:p>
            <a:fld id="{DB5C21C0-5094-4FDC-A7E2-90E17E0FB8BC}" type="slidenum">
              <a:rPr lang="it-IT" altLang="it-IT"/>
              <a:pPr/>
              <a:t>‹N›</a:t>
            </a:fld>
            <a:endParaRPr lang="it-IT" altLang="it-IT"/>
          </a:p>
        </p:txBody>
      </p:sp>
    </p:spTree>
    <p:extLst>
      <p:ext uri="{BB962C8B-B14F-4D97-AF65-F5344CB8AC3E}">
        <p14:creationId xmlns:p14="http://schemas.microsoft.com/office/powerpoint/2010/main" val="317308849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DFA1F15-1044-AAAE-253A-D73F3429D754}"/>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BC97C62C-12B9-44C7-0734-057C9275A736}"/>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2FE50705-B574-EF23-D1D8-26DD7FD93928}"/>
              </a:ext>
            </a:extLst>
          </p:cNvPr>
          <p:cNvSpPr>
            <a:spLocks noGrp="1" noChangeArrowheads="1"/>
          </p:cNvSpPr>
          <p:nvPr>
            <p:ph type="sldNum" sz="quarter" idx="12"/>
          </p:nvPr>
        </p:nvSpPr>
        <p:spPr>
          <a:ln/>
        </p:spPr>
        <p:txBody>
          <a:bodyPr/>
          <a:lstStyle>
            <a:lvl1pPr>
              <a:defRPr/>
            </a:lvl1pPr>
          </a:lstStyle>
          <a:p>
            <a:fld id="{A7C25D6F-D99B-466A-803C-8CC51C05C487}" type="slidenum">
              <a:rPr lang="it-IT" altLang="it-IT"/>
              <a:pPr/>
              <a:t>‹N›</a:t>
            </a:fld>
            <a:endParaRPr lang="it-IT" altLang="it-IT"/>
          </a:p>
        </p:txBody>
      </p:sp>
    </p:spTree>
    <p:extLst>
      <p:ext uri="{BB962C8B-B14F-4D97-AF65-F5344CB8AC3E}">
        <p14:creationId xmlns:p14="http://schemas.microsoft.com/office/powerpoint/2010/main" val="375326528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BEFC847A-CE0A-27B2-E106-C4BC3654BCF6}"/>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F6A93B6E-80C3-85BF-7A36-6C21AD7006F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AD40DB0D-3EF3-5859-CCDA-2FE90D90199C}"/>
              </a:ext>
            </a:extLst>
          </p:cNvPr>
          <p:cNvSpPr>
            <a:spLocks noGrp="1" noChangeArrowheads="1"/>
          </p:cNvSpPr>
          <p:nvPr>
            <p:ph type="sldNum" sz="quarter" idx="12"/>
          </p:nvPr>
        </p:nvSpPr>
        <p:spPr>
          <a:ln/>
        </p:spPr>
        <p:txBody>
          <a:bodyPr/>
          <a:lstStyle>
            <a:lvl1pPr>
              <a:defRPr/>
            </a:lvl1pPr>
          </a:lstStyle>
          <a:p>
            <a:fld id="{6724E4EB-5A91-4D4C-9054-7E5CB27497BE}" type="slidenum">
              <a:rPr lang="it-IT" altLang="it-IT"/>
              <a:pPr/>
              <a:t>‹N›</a:t>
            </a:fld>
            <a:endParaRPr lang="it-IT" altLang="it-IT"/>
          </a:p>
        </p:txBody>
      </p:sp>
    </p:spTree>
    <p:extLst>
      <p:ext uri="{BB962C8B-B14F-4D97-AF65-F5344CB8AC3E}">
        <p14:creationId xmlns:p14="http://schemas.microsoft.com/office/powerpoint/2010/main" val="280435758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431B74C6-3989-10FC-3F5B-CBC2F45C0667}"/>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95F410AA-31BC-8328-470D-E76AF7368813}"/>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2A24E0E5-20D3-D1C6-E0F5-A61EDC0957E9}"/>
              </a:ext>
            </a:extLst>
          </p:cNvPr>
          <p:cNvSpPr>
            <a:spLocks noGrp="1" noChangeArrowheads="1"/>
          </p:cNvSpPr>
          <p:nvPr>
            <p:ph type="sldNum" sz="quarter" idx="12"/>
          </p:nvPr>
        </p:nvSpPr>
        <p:spPr>
          <a:ln/>
        </p:spPr>
        <p:txBody>
          <a:bodyPr/>
          <a:lstStyle>
            <a:lvl1pPr>
              <a:defRPr/>
            </a:lvl1pPr>
          </a:lstStyle>
          <a:p>
            <a:fld id="{04BF39C3-E74A-4B41-81F9-5438152F7CF9}" type="slidenum">
              <a:rPr lang="it-IT" altLang="it-IT"/>
              <a:pPr/>
              <a:t>‹N›</a:t>
            </a:fld>
            <a:endParaRPr lang="it-IT" altLang="it-IT"/>
          </a:p>
        </p:txBody>
      </p:sp>
    </p:spTree>
    <p:extLst>
      <p:ext uri="{BB962C8B-B14F-4D97-AF65-F5344CB8AC3E}">
        <p14:creationId xmlns:p14="http://schemas.microsoft.com/office/powerpoint/2010/main" val="140272299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4B6D88D-F15A-A44A-D8A5-B6FA1307B8D2}"/>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502B8C2-9E75-E59B-50CF-6B8A83E6525F}"/>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0A9193D-70A9-BA08-FFBC-BCC72D3C01F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0B852B48-4115-B8A8-5004-58E9222C3A5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7459F71-2825-D399-5137-4795FEF59176}"/>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99DAA929-0B76-435B-9E29-3ABB896CFB1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6" Type="http://schemas.openxmlformats.org/officeDocument/2006/relationships/image" Target="../media/image4.pn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1.xml"/><Relationship Id="rId5" Type="http://schemas.openxmlformats.org/officeDocument/2006/relationships/tags" Target="../tags/tag16.xml"/><Relationship Id="rId15" Type="http://schemas.openxmlformats.org/officeDocument/2006/relationships/image" Target="../media/image3.jpeg"/><Relationship Id="rId10" Type="http://schemas.openxmlformats.org/officeDocument/2006/relationships/audio" Target="file:///C:\AUDIO\MUSICA%20MIDI\Gen%20Verde\926-Agnello%20di%20Dio.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6.jpeg"/><Relationship Id="rId5" Type="http://schemas.openxmlformats.org/officeDocument/2006/relationships/slideLayout" Target="../slideLayouts/slideLayout2.xml"/><Relationship Id="rId4" Type="http://schemas.openxmlformats.org/officeDocument/2006/relationships/tags" Target="../tags/tag67.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18.jpe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17.jpeg"/><Relationship Id="rId5" Type="http://schemas.openxmlformats.org/officeDocument/2006/relationships/tags" Target="../tags/tag72.xml"/><Relationship Id="rId10" Type="http://schemas.openxmlformats.org/officeDocument/2006/relationships/image" Target="../media/image1.jpeg"/><Relationship Id="rId4" Type="http://schemas.openxmlformats.org/officeDocument/2006/relationships/tags" Target="../tags/tag71.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19.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92.xml"/><Relationship Id="rId7"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10" Type="http://schemas.openxmlformats.org/officeDocument/2006/relationships/image" Target="../media/image24.jpeg"/><Relationship Id="rId4" Type="http://schemas.openxmlformats.org/officeDocument/2006/relationships/tags" Target="../tags/tag93.xml"/><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8.xml"/><Relationship Id="rId7"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9" Type="http://schemas.openxmlformats.org/officeDocument/2006/relationships/image" Target="../media/image25.JP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18.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image" Target="../media/image26.jpeg"/><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111.xml"/><Relationship Id="rId7" Type="http://schemas.openxmlformats.org/officeDocument/2006/relationships/image" Target="../media/image25.JP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1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6.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5.jpeg"/><Relationship Id="rId5" Type="http://schemas.openxmlformats.org/officeDocument/2006/relationships/tags" Target="../tags/tag26.xml"/><Relationship Id="rId10" Type="http://schemas.openxmlformats.org/officeDocument/2006/relationships/image" Target="../media/image1.jpeg"/><Relationship Id="rId4" Type="http://schemas.openxmlformats.org/officeDocument/2006/relationships/tags" Target="../tags/tag25.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6.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image" Target="../media/image11.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image" Target="../media/image13.jpe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image" Target="../media/image12.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image" Target="../media/image1.jpeg"/><Relationship Id="rId5" Type="http://schemas.openxmlformats.org/officeDocument/2006/relationships/tags" Target="../tags/tag54.xml"/><Relationship Id="rId10" Type="http://schemas.openxmlformats.org/officeDocument/2006/relationships/notesSlide" Target="../notesSlides/notesSlide3.xml"/><Relationship Id="rId4" Type="http://schemas.openxmlformats.org/officeDocument/2006/relationships/tags" Target="../tags/tag53.xml"/><Relationship Id="rId9" Type="http://schemas.openxmlformats.org/officeDocument/2006/relationships/slideLayout" Target="../slideLayouts/slideLayout2.xml"/><Relationship Id="rId1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22FEAD06-B9B5-108A-ECF1-0F439B7098A4}"/>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DCD33EAA-7C2B-34C8-D9F2-9C3EEC801FA6}"/>
              </a:ext>
            </a:extLst>
          </p:cNvPr>
          <p:cNvSpPr>
            <a:spLocks noChangeArrowheads="1"/>
          </p:cNvSpPr>
          <p:nvPr>
            <p:custDataLst>
              <p:tags r:id="rId2"/>
            </p:custDataLst>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Agnello di Dio (</a:t>
            </a:r>
            <a:r>
              <a:rPr lang="it-IT" altLang="it-IT" sz="900" i="1" dirty="0" err="1">
                <a:solidFill>
                  <a:schemeClr val="bg1"/>
                </a:solidFill>
                <a:latin typeface="Verdana" panose="020B0604030504040204" pitchFamily="34" charset="0"/>
              </a:rPr>
              <a:t>Gen</a:t>
            </a:r>
            <a:r>
              <a:rPr lang="it-IT" altLang="it-IT" sz="900" i="1" dirty="0">
                <a:solidFill>
                  <a:schemeClr val="bg1"/>
                </a:solidFill>
                <a:latin typeface="Verdana" panose="020B0604030504040204" pitchFamily="34" charset="0"/>
              </a:rPr>
              <a:t> verde)</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324B596D-97DC-0864-6A9A-F05DCE6AA2F3}"/>
              </a:ext>
            </a:extLst>
          </p:cNvPr>
          <p:cNvSpPr>
            <a:spLocks noChangeArrowheads="1"/>
          </p:cNvSpPr>
          <p:nvPr>
            <p:custDataLst>
              <p:tags r:id="rId3"/>
            </p:custDataLst>
          </p:nvPr>
        </p:nvSpPr>
        <p:spPr bwMode="auto">
          <a:xfrm>
            <a:off x="762000" y="0"/>
            <a:ext cx="7772400" cy="1047750"/>
          </a:xfrm>
          <a:prstGeom prst="rect">
            <a:avLst/>
          </a:prstGeom>
          <a:solidFill>
            <a:srgbClr val="008000"/>
          </a:solidFill>
          <a:ln w="9525">
            <a:solidFill>
              <a:srgbClr val="008000"/>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II DOMENICA DEL TEMPO ORDINARIO </a:t>
            </a:r>
          </a:p>
          <a:p>
            <a:pPr algn="ctr" eaLnBrk="0" hangingPunct="0"/>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2</a:t>
            </a:r>
            <a:r>
              <a:rPr lang="it-IT" sz="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nd</a:t>
            </a:r>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 </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Verdana" pitchFamily="34" charset="0"/>
                <a:cs typeface="Verdana" pitchFamily="34" charset="0"/>
                <a:sym typeface="Wingdings"/>
              </a:rPr>
              <a:t>SUNDAY OF ORDINARY TIME</a:t>
            </a:r>
            <a:r>
              <a:rPr lang="it-IT" altLang="it-IT" sz="1800" dirty="0">
                <a:ln w="9525" cap="flat" cmpd="sng" algn="ctr">
                  <a:noFill/>
                  <a:prstDash val="solid"/>
                  <a:round/>
                  <a:headEnd type="none" w="med" len="med"/>
                  <a:tailEnd type="none" w="med" len="med"/>
                </a:ln>
                <a:solidFill>
                  <a:srgbClr val="000000"/>
                </a:solidFill>
                <a:effectLst>
                  <a:outerShdw blurRad="38100" dist="38100" dir="2700000" algn="tl">
                    <a:srgbClr val="FFFFFF"/>
                  </a:outerShdw>
                </a:effectLst>
                <a:latin typeface="Verdana" pitchFamily="34" charset="0"/>
                <a:ea typeface="Verdana" pitchFamily="34" charset="0"/>
                <a:cs typeface="Verdana" pitchFamily="34" charset="0"/>
                <a:sym typeface="Wingdings"/>
              </a:rPr>
              <a:t>                                                                      </a:t>
            </a: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lgn="ctr" eaLnBrk="0" hangingPunct="0"/>
            <a:r>
              <a:rPr lang="it-IT" altLang="it-IT" sz="1000" b="1" dirty="0">
                <a:ln w="9525" cap="flat" cmpd="sng" algn="ctr">
                  <a:noFill/>
                  <a:prstDash val="solid"/>
                  <a:round/>
                  <a:headEnd type="none" w="med" len="med"/>
                  <a:tailEnd type="none" w="med" len="med"/>
                </a:ln>
                <a:solidFill>
                  <a:srgbClr val="FFFF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91372058-DC7B-FD2B-47DE-38157BC3F021}"/>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B810FC06-2A29-D03A-A935-870EFE9B3C18}"/>
              </a:ext>
            </a:extLst>
          </p:cNvPr>
          <p:cNvSpPr>
            <a:spLocks noChangeArrowheads="1"/>
          </p:cNvSpPr>
          <p:nvPr>
            <p:custDataLst>
              <p:tags r:id="rId5"/>
            </p:custDataLst>
          </p:nvPr>
        </p:nvSpPr>
        <p:spPr bwMode="auto">
          <a:xfrm>
            <a:off x="1183715" y="3506577"/>
            <a:ext cx="3200400" cy="384721"/>
          </a:xfrm>
          <a:prstGeom prst="rect">
            <a:avLst/>
          </a:prstGeom>
          <a:noFill/>
          <a:ln w="9525">
            <a:noFill/>
            <a:miter lim="800000"/>
          </a:ln>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000" dirty="0">
                <a:solidFill>
                  <a:srgbClr val="003300"/>
                </a:solidFill>
                <a:latin typeface="Verdana" panose="020B0604030504040204" pitchFamily="34" charset="0"/>
                <a:cs typeface="Arial" panose="020B0604020202020204" pitchFamily="34" charset="0"/>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Lo sguardo del Maestro è il primo annuncio.</a:t>
            </a:r>
            <a:endParaRPr lang="it-IT" altLang="it-IT" sz="1000" dirty="0">
              <a:solidFill>
                <a:srgbClr val="003300"/>
              </a:solidFill>
              <a:latin typeface="Verdana" panose="020B0604030504040204" pitchFamily="34" charset="0"/>
              <a:cs typeface="Arial" panose="020B0604020202020204" pitchFamily="34" charset="0"/>
            </a:endParaRPr>
          </a:p>
          <a:p>
            <a:pPr algn="ctr" eaLnBrk="1" hangingPunct="1"/>
            <a:r>
              <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900" dirty="0">
                <a:solidFill>
                  <a:schemeClr val="tx1"/>
                </a:solidFill>
                <a:effectLst/>
                <a:latin typeface="Verdana" panose="020B0604030504040204" pitchFamily="34" charset="0"/>
                <a:ea typeface="Verdana" panose="020B0604030504040204" pitchFamily="34" charset="0"/>
              </a:rPr>
              <a:t>The look of the Master </a:t>
            </a:r>
            <a:r>
              <a:rPr lang="it-IT" sz="900" dirty="0" err="1">
                <a:solidFill>
                  <a:schemeClr val="tx1"/>
                </a:solidFill>
                <a:effectLst/>
                <a:latin typeface="Verdana" panose="020B0604030504040204" pitchFamily="34" charset="0"/>
                <a:ea typeface="Verdana" panose="020B0604030504040204" pitchFamily="34" charset="0"/>
              </a:rPr>
              <a:t>is</a:t>
            </a:r>
            <a:r>
              <a:rPr lang="it-IT" sz="900" dirty="0">
                <a:solidFill>
                  <a:schemeClr val="tx1"/>
                </a:solidFill>
                <a:effectLst/>
                <a:latin typeface="Verdana" panose="020B0604030504040204" pitchFamily="34" charset="0"/>
                <a:ea typeface="Verdana" panose="020B0604030504040204" pitchFamily="34" charset="0"/>
              </a:rPr>
              <a:t> the first </a:t>
            </a:r>
            <a:r>
              <a:rPr lang="it-IT" sz="900" dirty="0" err="1">
                <a:solidFill>
                  <a:schemeClr val="tx1"/>
                </a:solidFill>
                <a:effectLst/>
                <a:latin typeface="Verdana" panose="020B0604030504040204" pitchFamily="34" charset="0"/>
                <a:ea typeface="Verdana" panose="020B0604030504040204" pitchFamily="34" charset="0"/>
              </a:rPr>
              <a:t>announcement</a:t>
            </a:r>
            <a:r>
              <a:rPr lang="it-IT" sz="900" dirty="0">
                <a:solidFill>
                  <a:schemeClr val="tx1"/>
                </a:solidFill>
                <a:effectLst/>
                <a:latin typeface="Verdana" panose="020B0604030504040204" pitchFamily="34" charset="0"/>
                <a:ea typeface="Verdana" panose="020B0604030504040204" pitchFamily="34" charset="0"/>
              </a:rPr>
              <a:t>.</a:t>
            </a:r>
            <a:endParaRPr lang="it-IT" altLang="it-IT"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55" name="Rectangle 43">
            <a:extLst>
              <a:ext uri="{FF2B5EF4-FFF2-40B4-BE49-F238E27FC236}">
                <a16:creationId xmlns:a16="http://schemas.microsoft.com/office/drawing/2014/main" id="{D172EBC4-2760-B394-69F8-D15D15B1EB67}"/>
              </a:ext>
            </a:extLst>
          </p:cNvPr>
          <p:cNvSpPr>
            <a:spLocks noChangeArrowheads="1"/>
          </p:cNvSpPr>
          <p:nvPr>
            <p:custDataLst>
              <p:tags r:id="rId6"/>
            </p:custDataLst>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2056" name="Rectangle 56">
            <a:extLst>
              <a:ext uri="{FF2B5EF4-FFF2-40B4-BE49-F238E27FC236}">
                <a16:creationId xmlns:a16="http://schemas.microsoft.com/office/drawing/2014/main" id="{501DFB4F-C3A7-07D8-77A1-80F606180143}"/>
              </a:ext>
            </a:extLst>
          </p:cNvPr>
          <p:cNvSpPr>
            <a:spLocks noChangeArrowheads="1"/>
          </p:cNvSpPr>
          <p:nvPr>
            <p:custDataLst>
              <p:tags r:id="rId7"/>
            </p:custDataLst>
          </p:nvPr>
        </p:nvSpPr>
        <p:spPr bwMode="auto">
          <a:xfrm>
            <a:off x="6553200" y="6477000"/>
            <a:ext cx="364648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buClr>
                <a:srgbClr val="000000"/>
              </a:buClr>
              <a:buSzPct val="100000"/>
            </a:pP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dirty="0" err="1">
                <a:solidFill>
                  <a:srgbClr val="FFFF00"/>
                </a:solidFill>
                <a:latin typeface="Times New Roman" panose="02020603050405020304" pitchFamily="18" charset="0"/>
                <a:cs typeface="Times New Roman" panose="02020603050405020304" pitchFamily="18" charset="0"/>
              </a:rPr>
              <a:t>January</a:t>
            </a:r>
            <a:r>
              <a:rPr lang="it-IT" altLang="it-IT" sz="900" dirty="0">
                <a:solidFill>
                  <a:srgbClr val="FFFF00"/>
                </a:solidFill>
                <a:latin typeface="Times New Roman" panose="02020603050405020304" pitchFamily="18" charset="0"/>
                <a:cs typeface="Times New Roman" panose="02020603050405020304" pitchFamily="18" charset="0"/>
              </a:rPr>
              <a:t> 2024</a:t>
            </a:r>
            <a:endParaRPr lang="it-IT" altLang="it-IT" sz="900" i="1" dirty="0">
              <a:solidFill>
                <a:srgbClr val="FFFF00"/>
              </a:solidFill>
              <a:latin typeface="Times New Roman" panose="02020603050405020304" pitchFamily="18" charset="0"/>
              <a:cs typeface="Times New Roman" panose="02020603050405020304" pitchFamily="18" charset="0"/>
            </a:endParaRPr>
          </a:p>
        </p:txBody>
      </p:sp>
      <p:pic>
        <p:nvPicPr>
          <p:cNvPr id="2057" name="Picture 101" descr="C:\ARCHIVIO GENERALE\PRESENTAZIONI\in COSTRUZIONE\S.Scritture del 24.08\candelabro copia.gif">
            <a:extLst>
              <a:ext uri="{FF2B5EF4-FFF2-40B4-BE49-F238E27FC236}">
                <a16:creationId xmlns:a16="http://schemas.microsoft.com/office/drawing/2014/main" id="{E0C15379-75B4-1D02-99B9-D23032F7BE75}"/>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29" descr="C:\ARCHIVIO GENERALE\PRESENTAZIONI\in COSTRUZIONE\S.Scritture del 18.01\ecco l'agnello di Dio O.jpg">
            <a:extLst>
              <a:ext uri="{FF2B5EF4-FFF2-40B4-BE49-F238E27FC236}">
                <a16:creationId xmlns:a16="http://schemas.microsoft.com/office/drawing/2014/main" id="{D72827A9-0370-5001-B8C9-649360AF41DD}"/>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932363" y="1557338"/>
            <a:ext cx="2795587"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9" name="926-Agnello di Dio.mid">
            <a:hlinkClick r:id="" action="ppaction://media"/>
            <a:extLst>
              <a:ext uri="{FF2B5EF4-FFF2-40B4-BE49-F238E27FC236}">
                <a16:creationId xmlns:a16="http://schemas.microsoft.com/office/drawing/2014/main" id="{2C3C73D6-3508-35EF-BC64-215A2B689F84}"/>
              </a:ext>
            </a:extLst>
          </p:cNvPr>
          <p:cNvPicPr>
            <a:picLocks noRot="1" noChangeAspect="1" noChangeArrowheads="1"/>
          </p:cNvPicPr>
          <p:nvPr>
            <a:audioFile r:link="rId10"/>
            <p:custDataLst>
              <p:tags r:id="rId11"/>
            </p:custDataLst>
          </p:nvPr>
        </p:nvPicPr>
        <p:blipFill>
          <a:blip r:embed="rId16">
            <a:extLst>
              <a:ext uri="{28A0092B-C50C-407E-A947-70E740481C1C}">
                <a14:useLocalDpi xmlns:a14="http://schemas.microsoft.com/office/drawing/2010/main" val="0"/>
              </a:ext>
            </a:extLst>
          </a:blip>
          <a:srcRect/>
          <a:stretch>
            <a:fillRect/>
          </a:stretch>
        </p:blipFill>
        <p:spPr bwMode="auto">
          <a:xfrm>
            <a:off x="6858000" y="-609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60" name="Rectangle 12">
            <a:extLst>
              <a:ext uri="{FF2B5EF4-FFF2-40B4-BE49-F238E27FC236}">
                <a16:creationId xmlns:a16="http://schemas.microsoft.com/office/drawing/2014/main" id="{E257F893-BF9D-56C6-F2BE-16E867026F67}"/>
              </a:ext>
            </a:extLst>
          </p:cNvPr>
          <p:cNvSpPr>
            <a:spLocks noChangeArrowheads="1"/>
          </p:cNvSpPr>
          <p:nvPr/>
        </p:nvSpPr>
        <p:spPr bwMode="auto">
          <a:xfrm>
            <a:off x="1380497" y="3868151"/>
            <a:ext cx="2743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703">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5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5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08633BF1-07AD-804E-1D94-B5FEDEC5B092}"/>
              </a:ext>
            </a:extLst>
          </p:cNvPr>
          <p:cNvSpPr>
            <a:spLocks noGrp="1" noChangeArrowheads="1"/>
          </p:cNvSpPr>
          <p:nvPr>
            <p:ph type="title"/>
            <p:custDataLst>
              <p:tags r:id="rId1"/>
            </p:custDataLst>
          </p:nvPr>
        </p:nvSpPr>
        <p:spPr>
          <a:xfrm>
            <a:off x="0" y="6096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Non sapete che il vostro corpo è tempio dello Spirito Santo, che è in voi? Lo avete ricevuto da Dio e voi non appartenete a voi stessi. Infatti siete stati comprati a caro prezzo: glorificate dunque Dio nel vostro corpo!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(1Cor 6, 19-20)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A2ABA4C6-3D7A-BCA6-5A94-27495A52B36B}"/>
              </a:ext>
            </a:extLst>
          </p:cNvPr>
          <p:cNvSpPr>
            <a:spLocks noChangeArrowheads="1"/>
          </p:cNvSpPr>
          <p:nvPr>
            <p:custDataLst>
              <p:tags r:id="rId2"/>
            </p:custDataLst>
          </p:nvPr>
        </p:nvSpPr>
        <p:spPr bwMode="auto">
          <a:xfrm>
            <a:off x="0" y="5667375"/>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1268" name="Rectangle 7">
            <a:extLst>
              <a:ext uri="{FF2B5EF4-FFF2-40B4-BE49-F238E27FC236}">
                <a16:creationId xmlns:a16="http://schemas.microsoft.com/office/drawing/2014/main" id="{DE4184FF-B74C-D643-7900-411C7E866D5B}"/>
              </a:ext>
            </a:extLst>
          </p:cNvPr>
          <p:cNvSpPr>
            <a:spLocks noChangeArrowheads="1"/>
          </p:cNvSpPr>
          <p:nvPr>
            <p:custDataLst>
              <p:tags r:id="rId3"/>
            </p:custDataLst>
          </p:nvPr>
        </p:nvSpPr>
        <p:spPr bwMode="auto">
          <a:xfrm>
            <a:off x="0" y="51816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spcBef>
                <a:spcPct val="50000"/>
              </a:spcBef>
            </a:pPr>
            <a:r>
              <a:rPr lang="en-GB" altLang="it-IT" sz="1800">
                <a:solidFill>
                  <a:srgbClr val="FFFFFF"/>
                </a:solidFill>
                <a:latin typeface="Verdana" panose="020B0604030504040204" pitchFamily="34" charset="0"/>
                <a:cs typeface="Times New Roman" panose="02020603050405020304" pitchFamily="18" charset="0"/>
              </a:rPr>
              <a:t>Do you not know that your body is a temple of the Holy Spirit within you, given by God? You belong no longer to yourselves. Remember at what price you have been bought and make your body serve the glory of God.</a:t>
            </a:r>
            <a:r>
              <a:rPr lang="en-GB" altLang="it-IT" sz="1800" i="1">
                <a:solidFill>
                  <a:srgbClr val="FFFFFF"/>
                </a:solidFill>
                <a:latin typeface="Verdana" panose="020B0604030504040204" pitchFamily="34" charset="0"/>
                <a:cs typeface="Times New Roman" panose="02020603050405020304" pitchFamily="18" charset="0"/>
              </a:rPr>
              <a:t>          (1Cor 6: 19-20)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1269" name="Picture 10" descr="C:\ARCHIVIO GENERALE\PRESENTAZIONI\in COSTRUZIONE\S.Scritture del 18.01\tempio dello spirito.jpg">
            <a:extLst>
              <a:ext uri="{FF2B5EF4-FFF2-40B4-BE49-F238E27FC236}">
                <a16:creationId xmlns:a16="http://schemas.microsoft.com/office/drawing/2014/main" id="{C2AD12B9-FDE9-32EF-A3D6-8DF5DE9620CB}"/>
              </a:ext>
            </a:extLst>
          </p:cNvPr>
          <p:cNvPicPr>
            <a:picLocks noChangeAspect="1" noChangeArrowheads="1"/>
          </p:cNvPicPr>
          <p:nvPr>
            <p:custDataLst>
              <p:tags r:id="rId4"/>
            </p:custDataLst>
          </p:nvPr>
        </p:nvPicPr>
        <p:blipFill>
          <a:blip r:embed="rId6">
            <a:extLst>
              <a:ext uri="{28A0092B-C50C-407E-A947-70E740481C1C}">
                <a14:useLocalDpi xmlns:a14="http://schemas.microsoft.com/office/drawing/2010/main" val="0"/>
              </a:ext>
            </a:extLst>
          </a:blip>
          <a:srcRect/>
          <a:stretch>
            <a:fillRect/>
          </a:stretch>
        </p:blipFill>
        <p:spPr bwMode="auto">
          <a:xfrm>
            <a:off x="76200" y="1858963"/>
            <a:ext cx="906780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020E2C5C-FDD7-3E6F-3AA1-4EF9A33E5C77}"/>
              </a:ext>
            </a:extLst>
          </p:cNvPr>
          <p:cNvSpPr>
            <a:spLocks noGrp="1" noChangeArrowheads="1"/>
          </p:cNvSpPr>
          <p:nvPr>
            <p:ph type="title"/>
            <p:custDataLst>
              <p:tags r:id="rId1"/>
            </p:custDataLst>
          </p:nvPr>
        </p:nvSpPr>
        <p:spPr>
          <a:xfrm>
            <a:off x="42672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3555" name="Rectangle 5">
            <a:extLst>
              <a:ext uri="{FF2B5EF4-FFF2-40B4-BE49-F238E27FC236}">
                <a16:creationId xmlns:a16="http://schemas.microsoft.com/office/drawing/2014/main" id="{C2A8342E-500E-E64E-1B4C-DFFAD6C7C04B}"/>
              </a:ext>
            </a:extLst>
          </p:cNvPr>
          <p:cNvSpPr>
            <a:spLocks noChangeArrowheads="1"/>
          </p:cNvSpPr>
          <p:nvPr>
            <p:custDataLst>
              <p:tags r:id="rId2"/>
            </p:custDataLst>
          </p:nvPr>
        </p:nvSpPr>
        <p:spPr bwMode="auto">
          <a:xfrm>
            <a:off x="1371600" y="1371600"/>
            <a:ext cx="3200400" cy="2014538"/>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Giovanni stava con due dei suoi discepoli e, fissando lo sguardo su Gesù che passava, disse: «Ecco l’agnello di Dio!».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(Gv 1, 35-36)</a:t>
            </a:r>
          </a:p>
        </p:txBody>
      </p:sp>
      <p:sp>
        <p:nvSpPr>
          <p:cNvPr id="12292" name="Rectangle 6">
            <a:extLst>
              <a:ext uri="{FF2B5EF4-FFF2-40B4-BE49-F238E27FC236}">
                <a16:creationId xmlns:a16="http://schemas.microsoft.com/office/drawing/2014/main" id="{97F23F54-CDAE-70DB-C451-EE12D1009A00}"/>
              </a:ext>
            </a:extLst>
          </p:cNvPr>
          <p:cNvSpPr>
            <a:spLocks noChangeArrowheads="1"/>
          </p:cNvSpPr>
          <p:nvPr>
            <p:custDataLst>
              <p:tags r:id="rId3"/>
            </p:custDataLst>
          </p:nvPr>
        </p:nvSpPr>
        <p:spPr bwMode="auto">
          <a:xfrm>
            <a:off x="4572000" y="1371600"/>
            <a:ext cx="34290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Arial" panose="020B0604020202020204" pitchFamily="34" charset="0"/>
              </a:rPr>
              <a:t>At that time, </a:t>
            </a:r>
            <a:r>
              <a:rPr lang="en-GB" altLang="it-IT" sz="1800">
                <a:solidFill>
                  <a:srgbClr val="000000"/>
                </a:solidFill>
                <a:latin typeface="Verdana" panose="020B0604030504040204" pitchFamily="34" charset="0"/>
                <a:cs typeface="Times New Roman" panose="02020603050405020304" pitchFamily="18" charset="0"/>
              </a:rPr>
              <a:t>John was standing there again with two of his disciples. As Jesus walked by, John looked at him and said, "There is the Lamb of God."</a:t>
            </a:r>
            <a:r>
              <a:rPr lang="en-GB" altLang="it-IT" sz="1800" i="1">
                <a:solidFill>
                  <a:srgbClr val="000000"/>
                </a:solidFill>
                <a:latin typeface="Verdana" panose="020B0604030504040204" pitchFamily="34" charset="0"/>
                <a:cs typeface="Times New Roman" panose="02020603050405020304" pitchFamily="18" charset="0"/>
              </a:rPr>
              <a:t> (Jn 1: 35-36)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E5083092-2998-B165-5B09-B84131F8F1BF}"/>
              </a:ext>
            </a:extLst>
          </p:cNvPr>
          <p:cNvSpPr>
            <a:spLocks noChangeArrowheads="1"/>
          </p:cNvSpPr>
          <p:nvPr>
            <p:custDataLst>
              <p:tags r:id="rId4"/>
            </p:custDataLst>
          </p:nvPr>
        </p:nvSpPr>
        <p:spPr bwMode="auto">
          <a:xfrm>
            <a:off x="762000" y="0"/>
            <a:ext cx="7848600" cy="1047750"/>
          </a:xfrm>
          <a:prstGeom prst="rect">
            <a:avLst/>
          </a:prstGeom>
          <a:solidFill>
            <a:srgbClr val="008000"/>
          </a:solidFill>
          <a:ln w="9525">
            <a:solidFill>
              <a:srgbClr val="008000"/>
            </a:solidFill>
            <a:miter lim="800000"/>
          </a:ln>
        </p:spPr>
        <p:txBody>
          <a:bodyPr>
            <a:spAutoFit/>
          </a:bodyPr>
          <a:lstStyle/>
          <a:p>
            <a:pPr algn="ctr"/>
            <a:endParaRPr lang="it-IT" altLang="it-IT" sz="800" b="1">
              <a:solidFill>
                <a:srgbClr val="FFFFCC"/>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r>
              <a:rPr lang="it-IT" altLang="it-IT" sz="18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Ecco, Signore, io vengo per fare la tua volontà.</a:t>
            </a:r>
          </a:p>
          <a:p>
            <a:pPr algn="ctr"/>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Behold, Lord, I come to do your will.</a:t>
            </a:r>
            <a:b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br>
            <a:endPar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294" name="Rettangolo 1">
            <a:extLst>
              <a:ext uri="{FF2B5EF4-FFF2-40B4-BE49-F238E27FC236}">
                <a16:creationId xmlns:a16="http://schemas.microsoft.com/office/drawing/2014/main" id="{E02C0494-6B62-4F08-FEC6-CC884A6E2B1F}"/>
              </a:ext>
            </a:extLst>
          </p:cNvPr>
          <p:cNvSpPr>
            <a:spLocks noChangeArrowheads="1"/>
          </p:cNvSpPr>
          <p:nvPr>
            <p:custDataLst>
              <p:tags r:id="rId5"/>
            </p:custDataLst>
          </p:nvPr>
        </p:nvSpPr>
        <p:spPr bwMode="auto">
          <a:xfrm>
            <a:off x="0" y="10668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2295" name="Picture 23" descr="C:\ARCHIVIO GENERALE\PRESENTAZIONI\in COSTRUZIONE\S.Scritture del 18.01\ecco l'agnello di Dio.jpg">
            <a:extLst>
              <a:ext uri="{FF2B5EF4-FFF2-40B4-BE49-F238E27FC236}">
                <a16:creationId xmlns:a16="http://schemas.microsoft.com/office/drawing/2014/main" id="{0D0D767F-2DD9-E0B7-F043-010B8721D7E1}"/>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5181600" y="3429000"/>
            <a:ext cx="2332038"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2296" name="Picture 24" descr="C:\ARCHIVIO GENERALE\PRESENTAZIONI\in COSTRUZIONE\S.Scritture del 18.01\ecco l'agnello di Dio 1.jpg">
            <a:extLst>
              <a:ext uri="{FF2B5EF4-FFF2-40B4-BE49-F238E27FC236}">
                <a16:creationId xmlns:a16="http://schemas.microsoft.com/office/drawing/2014/main" id="{15B92D4C-82E5-DA16-3AEB-8F78D866FEEE}"/>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752600" y="3429000"/>
            <a:ext cx="21050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75">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B31BFC8-FC2B-1120-CB1E-EA62E0CC3DF6}"/>
              </a:ext>
            </a:extLst>
          </p:cNvPr>
          <p:cNvSpPr>
            <a:spLocks noChangeArrowheads="1"/>
          </p:cNvSpPr>
          <p:nvPr>
            <p:custDataLst>
              <p:tags r:id="rId1"/>
            </p:custDataLst>
          </p:nvPr>
        </p:nvSpPr>
        <p:spPr bwMode="auto">
          <a:xfrm>
            <a:off x="0" y="457200"/>
            <a:ext cx="9144000" cy="1190625"/>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E i suoi due discepoli, sentendolo parlare così, seguirono Gesù. Gesù allora si voltò e, osservando che essi lo seguivano, disse loro: «Che cosa cercate?». Gli risposero: «Rabbì – che, tradotto, significa maestro –, dove dimori?». Disse loro: </a:t>
            </a:r>
            <a:r>
              <a:rPr lang="it-IT" altLang="it-IT" sz="1800" i="1">
                <a:solidFill>
                  <a:schemeClr val="bg1"/>
                </a:solidFill>
                <a:latin typeface="Verdana" panose="020B0604030504040204" pitchFamily="34" charset="0"/>
                <a:cs typeface="Times New Roman" panose="02020603050405020304" pitchFamily="18" charset="0"/>
              </a:rPr>
              <a:t>(Gv 1, 37-38)</a:t>
            </a:r>
          </a:p>
        </p:txBody>
      </p:sp>
      <p:sp>
        <p:nvSpPr>
          <p:cNvPr id="162930" name="Rectangle 114">
            <a:extLst>
              <a:ext uri="{FF2B5EF4-FFF2-40B4-BE49-F238E27FC236}">
                <a16:creationId xmlns:a16="http://schemas.microsoft.com/office/drawing/2014/main" id="{56F63B51-F2D7-1C1C-61CA-6C48EE73A7F0}"/>
              </a:ext>
            </a:extLst>
          </p:cNvPr>
          <p:cNvSpPr>
            <a:spLocks noChangeArrowheads="1"/>
          </p:cNvSpPr>
          <p:nvPr>
            <p:custDataLst>
              <p:tags r:id="rId2"/>
            </p:custDataLst>
          </p:nvPr>
        </p:nvSpPr>
        <p:spPr bwMode="auto">
          <a:xfrm>
            <a:off x="0" y="5257800"/>
            <a:ext cx="9144000" cy="1190625"/>
          </a:xfrm>
          <a:prstGeom prst="rect">
            <a:avLst/>
          </a:prstGeom>
          <a:noFill/>
          <a:ln w="9525">
            <a:noFill/>
            <a:miter lim="800000"/>
          </a:ln>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On hearing this, the two disciples followed Jesus. He turned and saw them following, and he said to them, "What are you looking for?" They answered, "Rabbi (which means Master), where are you staying?" Jesus said,</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(Jn 1: 37-38)</a:t>
            </a:r>
            <a:endParaRPr lang="it-IT" altLang="it-IT" sz="1800" i="1">
              <a:solidFill>
                <a:schemeClr val="bg1"/>
              </a:solidFill>
              <a:latin typeface="Verdana" pitchFamily="34" charset="0"/>
              <a:cs typeface="Times New Roman" pitchFamily="18" charset="0"/>
            </a:endParaRPr>
          </a:p>
        </p:txBody>
      </p:sp>
      <p:pic>
        <p:nvPicPr>
          <p:cNvPr id="13316" name="Picture 10" descr="C:\Documents and Settings\Gaetano\Desktop\jesus-sends-disciples.jpg">
            <a:extLst>
              <a:ext uri="{FF2B5EF4-FFF2-40B4-BE49-F238E27FC236}">
                <a16:creationId xmlns:a16="http://schemas.microsoft.com/office/drawing/2014/main" id="{95BA443F-0775-127B-F3ED-40F2A0BB3883}"/>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676400" y="1676400"/>
            <a:ext cx="5791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265">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2" name="Rectangle 35">
            <a:extLst>
              <a:ext uri="{FF2B5EF4-FFF2-40B4-BE49-F238E27FC236}">
                <a16:creationId xmlns:a16="http://schemas.microsoft.com/office/drawing/2014/main" id="{ED66B920-6CB6-2EE4-2FD6-4F48A3624D73}"/>
              </a:ext>
            </a:extLst>
          </p:cNvPr>
          <p:cNvSpPr>
            <a:spLocks noChangeArrowheads="1"/>
          </p:cNvSpPr>
          <p:nvPr>
            <p:custDataLst>
              <p:tags r:id="rId1"/>
            </p:custDataLst>
          </p:nvPr>
        </p:nvSpPr>
        <p:spPr bwMode="auto">
          <a:xfrm>
            <a:off x="0" y="762000"/>
            <a:ext cx="3708400" cy="2292350"/>
          </a:xfrm>
          <a:prstGeom prst="rect">
            <a:avLst/>
          </a:prstGeom>
          <a:noFill/>
          <a:ln w="9525">
            <a:noFill/>
            <a:miter lim="800000"/>
          </a:ln>
        </p:spPr>
        <p:txBody>
          <a:bodyPr>
            <a:spAutoFit/>
          </a:bodyPr>
          <a:lstStyle/>
          <a:p>
            <a:pPr algn="ctr"/>
            <a:r>
              <a:rPr lang="it-IT" altLang="it-IT" sz="1600">
                <a:solidFill>
                  <a:schemeClr val="bg1"/>
                </a:solidFill>
                <a:latin typeface="Verdana" panose="020B0604030504040204" pitchFamily="34" charset="0"/>
                <a:cs typeface="Times New Roman" panose="02020603050405020304" pitchFamily="18" charset="0"/>
              </a:rPr>
              <a:t>«Venite e vedrete». Andarono dunque e videro dove egli dimorava e quel giorno rimasero con lui; erano circa le quattro del pomeriggio. Uno dei due che avevano udito le parole di Giovanni e lo avevano seguito, era Andrea, fratello di Simon Pietro.</a:t>
            </a:r>
            <a:r>
              <a:rPr lang="it-IT" altLang="it-IT" sz="1600" i="1">
                <a:solidFill>
                  <a:schemeClr val="bg1"/>
                </a:solidFill>
                <a:latin typeface="Verdana" panose="020B0604030504040204" pitchFamily="34" charset="0"/>
                <a:cs typeface="Times New Roman" panose="02020603050405020304" pitchFamily="18" charset="0"/>
              </a:rPr>
              <a:t> (Gv 1, 39-40)</a:t>
            </a:r>
          </a:p>
        </p:txBody>
      </p:sp>
      <p:sp>
        <p:nvSpPr>
          <p:cNvPr id="14339" name="Rectangle 36">
            <a:extLst>
              <a:ext uri="{FF2B5EF4-FFF2-40B4-BE49-F238E27FC236}">
                <a16:creationId xmlns:a16="http://schemas.microsoft.com/office/drawing/2014/main" id="{3C5BACD3-DD97-24BA-6A24-0D7B4344F8E9}"/>
              </a:ext>
            </a:extLst>
          </p:cNvPr>
          <p:cNvSpPr>
            <a:spLocks noChangeArrowheads="1"/>
          </p:cNvSpPr>
          <p:nvPr>
            <p:custDataLst>
              <p:tags r:id="rId2"/>
            </p:custDataLst>
          </p:nvPr>
        </p:nvSpPr>
        <p:spPr bwMode="auto">
          <a:xfrm>
            <a:off x="0" y="3500438"/>
            <a:ext cx="3708400" cy="2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t>
            </a:r>
            <a:r>
              <a:rPr lang="en-GB" altLang="it-IT" sz="1600">
                <a:solidFill>
                  <a:schemeClr val="bg1"/>
                </a:solidFill>
                <a:latin typeface="Verdana" panose="020B0604030504040204" pitchFamily="34" charset="0"/>
                <a:cs typeface="Times New Roman" panose="02020603050405020304" pitchFamily="18" charset="0"/>
              </a:rPr>
              <a:t>"Come and see." So they went and saw where he stayed and spent the rest of that day with him. It was about four o'clock in the afternoon. Andrew, the brother of Simon Peter, was one of the two who heard what John had said and followed Jesus.</a:t>
            </a:r>
            <a:r>
              <a:rPr lang="en-GB" altLang="it-IT" sz="1600" i="1">
                <a:solidFill>
                  <a:schemeClr val="bg1"/>
                </a:solidFill>
                <a:latin typeface="Verdana" panose="020B0604030504040204" pitchFamily="34" charset="0"/>
                <a:cs typeface="Times New Roman" panose="02020603050405020304" pitchFamily="18" charset="0"/>
              </a:rPr>
              <a:t> </a:t>
            </a:r>
          </a:p>
          <a:p>
            <a:pPr algn="ctr"/>
            <a:r>
              <a:rPr lang="en-GB" altLang="it-IT" sz="1600" i="1">
                <a:solidFill>
                  <a:schemeClr val="bg1"/>
                </a:solidFill>
                <a:latin typeface="Verdana" panose="020B0604030504040204" pitchFamily="34" charset="0"/>
                <a:cs typeface="Times New Roman" panose="02020603050405020304" pitchFamily="18" charset="0"/>
              </a:rPr>
              <a:t>(Jn 1: 39-40)</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14340" name="Picture 13" descr="C:\ARCHIVIO GENERALE\PRESENTAZIONI\in COSTRUZIONE\S.Scritture del 18.01\quattro del pomeriggio.jpg">
            <a:extLst>
              <a:ext uri="{FF2B5EF4-FFF2-40B4-BE49-F238E27FC236}">
                <a16:creationId xmlns:a16="http://schemas.microsoft.com/office/drawing/2014/main" id="{963946A4-25E4-7DAC-ABA3-51E25A2E3DF6}"/>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735388" y="188913"/>
            <a:ext cx="5286375"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859">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7D2440EC-8538-3100-8411-78124FEEFD93}"/>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Egli incontrò per primo suo fratello Simone e gli disse: «Abbiamo trovato il Messia» – che si traduce Cristo – e lo condusse da Gesù. Fissando lo sguardo su di lui, Gesù disse: «Tu sei Simone, il figlio di Giovanni; sarai chiamato Cefa» – che significa Pietro. </a:t>
            </a:r>
            <a:r>
              <a:rPr lang="en-GB" altLang="it-IT" sz="1800" i="1">
                <a:solidFill>
                  <a:schemeClr val="bg1"/>
                </a:solidFill>
                <a:latin typeface="Verdana" panose="020B0604030504040204" pitchFamily="34" charset="0"/>
                <a:cs typeface="Times New Roman" panose="02020603050405020304" pitchFamily="18" charset="0"/>
              </a:rPr>
              <a:t>(Gv 1, 41-42)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33647272-4155-FA32-8E2D-F4DB46B87B4C}"/>
              </a:ext>
            </a:extLst>
          </p:cNvPr>
          <p:cNvSpPr>
            <a:spLocks noChangeArrowheads="1"/>
          </p:cNvSpPr>
          <p:nvPr>
            <p:custDataLst>
              <p:tags r:id="rId2"/>
            </p:custDataLst>
          </p:nvPr>
        </p:nvSpPr>
        <p:spPr bwMode="auto">
          <a:xfrm>
            <a:off x="0" y="51816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fontAlgn="t" hangingPunct="0"/>
            <a:r>
              <a:rPr lang="en-GB" altLang="it-IT" sz="1800">
                <a:solidFill>
                  <a:schemeClr val="bg1"/>
                </a:solidFill>
                <a:latin typeface="Verdana" panose="020B0604030504040204" pitchFamily="34" charset="0"/>
                <a:cs typeface="Times New Roman" panose="02020603050405020304" pitchFamily="18" charset="0"/>
              </a:rPr>
              <a:t>Early the next morning he found his brother Simon and said to him, "We have found the Messiah" (which means the Christ), and he brought Simon to Jesus. Jesus looked at him and said, "You are Simon, son of John, but you shall be called Cephas" (which means Rock).</a:t>
            </a:r>
            <a:r>
              <a:rPr lang="en-GB" altLang="it-IT" sz="1800" i="1">
                <a:solidFill>
                  <a:schemeClr val="bg1"/>
                </a:solidFill>
                <a:latin typeface="Verdana" panose="020B0604030504040204" pitchFamily="34" charset="0"/>
                <a:cs typeface="Times New Roman" panose="02020603050405020304" pitchFamily="18" charset="0"/>
              </a:rPr>
              <a:t> (Jn 1: 41-42)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364" name="Picture 10" descr="C:\ARCHIVIO GENERALE\PRESENTAZIONI\in COSTRUZIONE\S.Scritture del 18.01\Tu sei Simone.jpg">
            <a:extLst>
              <a:ext uri="{FF2B5EF4-FFF2-40B4-BE49-F238E27FC236}">
                <a16:creationId xmlns:a16="http://schemas.microsoft.com/office/drawing/2014/main" id="{866F0EF7-3BDF-AF80-DD2B-4F0461B5386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81200" y="1676400"/>
            <a:ext cx="51054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7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64743A58-F918-6331-E9EB-3FAC5A452BC9}"/>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80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6387" name="Picture 5" descr="C:\PHOTO ALBUM\Sacramenti\Eucaristia\Eucarestia di Rovigo.jpg">
            <a:extLst>
              <a:ext uri="{FF2B5EF4-FFF2-40B4-BE49-F238E27FC236}">
                <a16:creationId xmlns:a16="http://schemas.microsoft.com/office/drawing/2014/main" id="{7C976D9B-B02B-D12B-0DDD-B35BB11E19B7}"/>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8" name="Picture 6" descr="C:\PHOTO ALBUM\Sacramenti\Eucaristia\Eucaristia 22.bmp">
            <a:extLst>
              <a:ext uri="{FF2B5EF4-FFF2-40B4-BE49-F238E27FC236}">
                <a16:creationId xmlns:a16="http://schemas.microsoft.com/office/drawing/2014/main" id="{0D1FE53C-B954-8F61-8C58-A764424A144C}"/>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9" name="Picture 7" descr="C:\PHOTO ALBUM\Sacramenti\Eucaristia\Eucarestia di Rovigo.jpg">
            <a:extLst>
              <a:ext uri="{FF2B5EF4-FFF2-40B4-BE49-F238E27FC236}">
                <a16:creationId xmlns:a16="http://schemas.microsoft.com/office/drawing/2014/main" id="{B944BBA5-35D3-C406-2CEC-A48F59FDCB1D}"/>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6390" name="Rectangle 8">
            <a:extLst>
              <a:ext uri="{FF2B5EF4-FFF2-40B4-BE49-F238E27FC236}">
                <a16:creationId xmlns:a16="http://schemas.microsoft.com/office/drawing/2014/main" id="{3ABDCE8F-4EDE-2AC7-8D5B-4ECE5E200AE0}"/>
              </a:ext>
            </a:extLst>
          </p:cNvPr>
          <p:cNvSpPr>
            <a:spLocks noChangeArrowheads="1"/>
          </p:cNvSpPr>
          <p:nvPr>
            <p:custDataLst>
              <p:tags r:id="rId5"/>
            </p:custDataLst>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80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6391" name="Picture 10" descr="C:\PHOTO ALBUM\Sacramenti\Eucaristia\Holy Mass.jpg">
            <a:extLst>
              <a:ext uri="{FF2B5EF4-FFF2-40B4-BE49-F238E27FC236}">
                <a16:creationId xmlns:a16="http://schemas.microsoft.com/office/drawing/2014/main" id="{E03B2B96-2334-F836-D6D6-D481CC1355DA}"/>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34">
            <a:extLst>
              <a:ext uri="{FF2B5EF4-FFF2-40B4-BE49-F238E27FC236}">
                <a16:creationId xmlns:a16="http://schemas.microsoft.com/office/drawing/2014/main" id="{4088CDFF-A2C2-968E-E225-46967FFBFE7E}"/>
              </a:ext>
            </a:extLst>
          </p:cNvPr>
          <p:cNvSpPr>
            <a:spLocks noChangeArrowheads="1"/>
          </p:cNvSpPr>
          <p:nvPr>
            <p:custDataLst>
              <p:tags r:id="rId1"/>
            </p:custDataLst>
          </p:nvPr>
        </p:nvSpPr>
        <p:spPr bwMode="auto">
          <a:xfrm>
            <a:off x="2206834" y="322126"/>
            <a:ext cx="69482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Lo sguardo del Maestro è il primo annuncio                   </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a:solidFill>
                  <a:srgbClr val="000000"/>
                </a:solidFill>
                <a:latin typeface="Verdana" panose="020B0604030504040204" pitchFamily="34" charset="0"/>
                <a:ea typeface="Verdana" panose="020B0604030504040204" pitchFamily="34" charset="0"/>
                <a:cs typeface="Verdana" panose="020B0604030504040204" pitchFamily="34" charset="0"/>
              </a:rPr>
              <a:t>Gv 1, 35-42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a:t>
            </a:r>
            <a:r>
              <a:rPr lang="it-IT" altLang="it-IT" sz="1800" i="1" dirty="0">
                <a:solidFill>
                  <a:srgbClr val="990033"/>
                </a:solidFill>
                <a:cs typeface="Arial" panose="020B0604020202020204" pitchFamily="34" charset="0"/>
              </a:rPr>
              <a:t>padre Ermes Ronchi)	 	   	</a:t>
            </a:r>
          </a:p>
        </p:txBody>
      </p:sp>
      <p:sp>
        <p:nvSpPr>
          <p:cNvPr id="17411" name="Rectangle 35">
            <a:extLst>
              <a:ext uri="{FF2B5EF4-FFF2-40B4-BE49-F238E27FC236}">
                <a16:creationId xmlns:a16="http://schemas.microsoft.com/office/drawing/2014/main" id="{1C23AE56-BB66-C6CF-B559-FCC2BFE6754D}"/>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8676" name="Rectangle 36">
            <a:extLst>
              <a:ext uri="{FF2B5EF4-FFF2-40B4-BE49-F238E27FC236}">
                <a16:creationId xmlns:a16="http://schemas.microsoft.com/office/drawing/2014/main" id="{72935E9F-03AD-5E3B-C38D-AB9429CE724B}"/>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D262A4F6-D320-5847-CE34-07973584F9C4}"/>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8678" name="Rectangle 38">
            <a:extLst>
              <a:ext uri="{FF2B5EF4-FFF2-40B4-BE49-F238E27FC236}">
                <a16:creationId xmlns:a16="http://schemas.microsoft.com/office/drawing/2014/main" id="{D5905ACA-4DB9-5421-B668-13A63A9873FB}"/>
              </a:ext>
            </a:extLst>
          </p:cNvPr>
          <p:cNvSpPr>
            <a:spLocks noChangeArrowheads="1"/>
          </p:cNvSpPr>
          <p:nvPr>
            <p:custDataLst>
              <p:tags r:id="rId5"/>
            </p:custDataLst>
          </p:nvPr>
        </p:nvSpPr>
        <p:spPr bwMode="auto">
          <a:xfrm>
            <a:off x="-15236" y="1469590"/>
            <a:ext cx="9144000" cy="5355312"/>
          </a:xfrm>
          <a:prstGeom prst="rect">
            <a:avLst/>
          </a:prstGeom>
          <a:noFill/>
          <a:ln w="9525">
            <a:noFill/>
            <a:miter lim="800000"/>
          </a:ln>
        </p:spPr>
        <p:txBody>
          <a:bodyPr>
            <a:spAutoFit/>
          </a:bodyPr>
          <a:lstStyle/>
          <a:p>
            <a:pPr algn="l"/>
            <a:r>
              <a:rPr lang="it-IT" altLang="it-IT" sz="1600" dirty="0"/>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 personaggi del racconto: un Giovanni dagli occhi 	  	    penetranti; due discepoli meravigliosi, che non se ne stanno comodi e appagati, all'ombra del più grande profeta del tempo, ma si incamminano per sentieri sconosciuti, dietro a un giovane rabbi di cui ignorano tutto, salvo un'immagine folgorante: ecco l'agnello di Dio! Un racconto che profuma di libertà e di coraggio, dove sono incastonate le prime parole di Gesù: che cosa cercate? Così lungo il fiume; così, tre anni dopo, nel giardino: donna, chi cerchi? Sempre lo stesso verbo, quello che ci definisce: noi siamo cercatori d'oro nati dal soffio dello Spirito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 Vannucci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Cosa cercate? Il Maestro inizia ponendosi in ascolto, non vuole né imporsi né indottrinare, saranno i due ragazzi a dettare l'agenda.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domanda è come un amo da pesca calato in loro (la forma del punto di domanda ricorda quella di un amo rovesciato), che scende nell'intimo ad agganciare, a tirare alla luce cose nascoste.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con questa domanda pone le sue mani sante nel tessuto profondo e vivo della persona, che è il desiderio: cosa desiderate davvero? Qual è il vostro desiderio più forte? Parole che sono «come una mano che prende le viscere e ti fa partorire»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 Merini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maestro del desiderio, esegeta e interprete del cuore, domanda a ciascuno: quale fame fa viva la tua vita?</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415" name="Rectangle 39">
            <a:extLst>
              <a:ext uri="{FF2B5EF4-FFF2-40B4-BE49-F238E27FC236}">
                <a16:creationId xmlns:a16="http://schemas.microsoft.com/office/drawing/2014/main" id="{47351DE7-7EE5-A377-C1B4-297953FF91E4}"/>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427B5CD2-A38A-858A-BDBC-2F2FA819171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192409"/>
            <a:ext cx="1788790" cy="1788790"/>
          </a:xfrm>
          <a:prstGeom prst="rect">
            <a:avLst/>
          </a:prstGeom>
        </p:spPr>
      </p:pic>
    </p:spTree>
  </p:cSld>
  <p:clrMapOvr>
    <a:masterClrMapping/>
  </p:clrMapOvr>
  <p:transition spd="med" advClick="0" advTm="7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5">
            <a:extLst>
              <a:ext uri="{FF2B5EF4-FFF2-40B4-BE49-F238E27FC236}">
                <a16:creationId xmlns:a16="http://schemas.microsoft.com/office/drawing/2014/main" id="{67C3EE04-2EDE-4BF0-BEBB-A3AF1E08503D}"/>
              </a:ext>
            </a:extLst>
          </p:cNvPr>
          <p:cNvSpPr>
            <a:spLocks noChangeArrowheads="1"/>
          </p:cNvSpPr>
          <p:nvPr>
            <p:custDataLst>
              <p:tags r:id="rId1"/>
            </p:custDataLst>
          </p:nvPr>
        </p:nvSpPr>
        <p:spPr bwMode="auto">
          <a:xfrm>
            <a:off x="623" y="188640"/>
            <a:ext cx="9144000" cy="6463308"/>
          </a:xfrm>
          <a:prstGeom prst="rect">
            <a:avLst/>
          </a:prstGeom>
          <a:noFill/>
          <a:ln w="9525">
            <a:noFill/>
            <a:miter lim="800000"/>
          </a:ln>
        </p:spPr>
        <p:txBody>
          <a:bodyPr>
            <a:spAutoFit/>
          </a:bodyPr>
          <a:lstStyle/>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dietro quale sogno cammini? E non chiede rinunce o sacrifici, non di immolarsi sull'altare del dovere, ma di rientrare in sé, ritornare al cuore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reditus</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ad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cor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dei maestri spirituali), guardare a ciò che accade nello spazio vitale, custodire ciò che si muove e germoglia nell'intimo. Chiede a ciascuno, sono parole di san Bernardo, «accosta le labbra alla sorgente del cuore e bevi».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Rabbì</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dove dimori? Venite e vedrete. Il maestro ci mostra che l'annuncio cristiano, prima che di parole, è fatto di sguardi, testimonianze, esperienze, incontri, vicinanza. In una parola, vita.</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Ed è quello che Gesù è venuto a portare, non teorie ma vita in pienezza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Gv 10,10</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vanno con lui: la conversione è lasciare la sicurezza di ieri per il futuro aperto di Gesù; passare da Dio come dovere a Dio come desiderio e stupore.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Milioni di persone vorrebbero, sognano di poter passare il resto della vita in pigiama, sul divano di casa. Forse questo il peggio che ci possa capitare: sentirci arrivati, restare immobili.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All'opposto i due discepoli, quelli dei primi passi cristiani, sono stati formati, allenati, addestrati dal Battista, il profeta roccioso e selvatico, a non fermarsi, ad andare e ancora andare, a muovere in cerca dell'esodo di Dio, ancora più in là. Come loro, «felice l'uomo, beata la donna che ha sentieri nel cuore»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Sal 83,6</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pPr eaLnBrk="0" hangingPunct="0"/>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9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9458" name="Rectangle 2052">
            <a:extLst>
              <a:ext uri="{FF2B5EF4-FFF2-40B4-BE49-F238E27FC236}">
                <a16:creationId xmlns:a16="http://schemas.microsoft.com/office/drawing/2014/main" id="{60D03A59-2A03-998F-386A-A8332F500989}"/>
              </a:ext>
            </a:extLst>
          </p:cNvPr>
          <p:cNvSpPr>
            <a:spLocks noChangeArrowheads="1"/>
          </p:cNvSpPr>
          <p:nvPr>
            <p:custDataLst>
              <p:tags r:id="rId1"/>
            </p:custDataLst>
          </p:nvPr>
        </p:nvSpPr>
        <p:spPr bwMode="auto">
          <a:xfrm>
            <a:off x="0" y="0"/>
            <a:ext cx="9144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sz="1400" i="1">
              <a:solidFill>
                <a:srgbClr val="000080"/>
              </a:solidFill>
              <a:latin typeface="Verdana" panose="020B0604030504040204" pitchFamily="34" charset="0"/>
              <a:cs typeface="Arial" panose="020B0604020202020204" pitchFamily="34" charset="0"/>
            </a:endParaRPr>
          </a:p>
        </p:txBody>
      </p:sp>
      <p:sp>
        <p:nvSpPr>
          <p:cNvPr id="30723" name="Rettangolo 4">
            <a:extLst>
              <a:ext uri="{FF2B5EF4-FFF2-40B4-BE49-F238E27FC236}">
                <a16:creationId xmlns:a16="http://schemas.microsoft.com/office/drawing/2014/main" id="{5D18CB11-9C07-87DF-CC50-3BE8BC466E1A}"/>
              </a:ext>
            </a:extLst>
          </p:cNvPr>
          <p:cNvSpPr>
            <a:spLocks noChangeArrowheads="1"/>
          </p:cNvSpPr>
          <p:nvPr>
            <p:custDataLst>
              <p:tags r:id="rId2"/>
            </p:custDataLst>
          </p:nvPr>
        </p:nvSpPr>
        <p:spPr bwMode="auto">
          <a:xfrm>
            <a:off x="0" y="0"/>
            <a:ext cx="9144000" cy="2893100"/>
          </a:xfrm>
          <a:prstGeom prst="rect">
            <a:avLst/>
          </a:prstGeom>
          <a:noFill/>
          <a:ln w="9525">
            <a:noFill/>
            <a:miter lim="800000"/>
          </a:ln>
        </p:spPr>
        <p:txBody>
          <a:bodyPr>
            <a:spAutoFit/>
          </a:bodyPr>
          <a:lstStyle/>
          <a:p>
            <a:pPr algn="ctr" eaLnBrk="0" hangingPunct="0"/>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dirty="0"/>
          </a:p>
        </p:txBody>
      </p:sp>
      <p:sp>
        <p:nvSpPr>
          <p:cNvPr id="19463" name="Rettangolo 8">
            <a:extLst>
              <a:ext uri="{FF2B5EF4-FFF2-40B4-BE49-F238E27FC236}">
                <a16:creationId xmlns:a16="http://schemas.microsoft.com/office/drawing/2014/main" id="{B6213C09-4E9F-F190-44B3-3600FCF34B71}"/>
              </a:ext>
            </a:extLst>
          </p:cNvPr>
          <p:cNvSpPr>
            <a:spLocks noChangeArrowheads="1"/>
          </p:cNvSpPr>
          <p:nvPr>
            <p:custDataLst>
              <p:tags r:id="rId3"/>
            </p:custDataLst>
          </p:nvPr>
        </p:nvSpPr>
        <p:spPr bwMode="auto">
          <a:xfrm>
            <a:off x="0" y="4005263"/>
            <a:ext cx="91440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dirty="0"/>
          </a:p>
        </p:txBody>
      </p:sp>
      <p:pic>
        <p:nvPicPr>
          <p:cNvPr id="19464" name="Picture 8">
            <a:extLst>
              <a:ext uri="{FF2B5EF4-FFF2-40B4-BE49-F238E27FC236}">
                <a16:creationId xmlns:a16="http://schemas.microsoft.com/office/drawing/2014/main" id="{D05EF278-CA60-38D3-71BA-A5A04EFAB8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6F07358D-B1D6-CA5D-A2CC-EE06C899985F}"/>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0483" name="Rectangle 7">
            <a:extLst>
              <a:ext uri="{FF2B5EF4-FFF2-40B4-BE49-F238E27FC236}">
                <a16:creationId xmlns:a16="http://schemas.microsoft.com/office/drawing/2014/main" id="{7454282F-DFC1-6155-7AF2-C9DDC9A18A57}"/>
              </a:ext>
            </a:extLst>
          </p:cNvPr>
          <p:cNvSpPr>
            <a:spLocks noChangeArrowheads="1"/>
          </p:cNvSpPr>
          <p:nvPr>
            <p:custDataLst>
              <p:tags r:id="rId2"/>
            </p:custDataLst>
          </p:nvPr>
        </p:nvSpPr>
        <p:spPr bwMode="auto">
          <a:xfrm>
            <a:off x="2335088" y="430213"/>
            <a:ext cx="6629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fontAlgn="t"/>
            <a:r>
              <a:rPr lang="it-IT" sz="1800" b="1" dirty="0">
                <a:solidFill>
                  <a:schemeClr val="tx1"/>
                </a:solidFill>
                <a:effectLst/>
                <a:latin typeface="Verdana" panose="020B0604030504040204" pitchFamily="34" charset="0"/>
                <a:ea typeface="Verdana" panose="020B0604030504040204" pitchFamily="34" charset="0"/>
              </a:rPr>
              <a:t>The look of the Master </a:t>
            </a:r>
            <a:r>
              <a:rPr lang="it-IT" sz="1800" b="1" dirty="0" err="1">
                <a:solidFill>
                  <a:schemeClr val="tx1"/>
                </a:solidFill>
                <a:effectLst/>
                <a:latin typeface="Verdana" panose="020B0604030504040204" pitchFamily="34" charset="0"/>
                <a:ea typeface="Verdana" panose="020B0604030504040204" pitchFamily="34" charset="0"/>
              </a:rPr>
              <a:t>is</a:t>
            </a:r>
            <a:r>
              <a:rPr lang="it-IT" sz="1800" b="1" dirty="0">
                <a:solidFill>
                  <a:schemeClr val="tx1"/>
                </a:solidFill>
                <a:effectLst/>
                <a:latin typeface="Verdana" panose="020B0604030504040204" pitchFamily="34" charset="0"/>
                <a:ea typeface="Verdana" panose="020B0604030504040204" pitchFamily="34" charset="0"/>
              </a:rPr>
              <a:t> the first </a:t>
            </a:r>
            <a:r>
              <a:rPr lang="it-IT" sz="1800" b="1" dirty="0" err="1">
                <a:solidFill>
                  <a:schemeClr val="tx1"/>
                </a:solidFill>
                <a:effectLst/>
                <a:latin typeface="Verdana" panose="020B0604030504040204" pitchFamily="34" charset="0"/>
                <a:ea typeface="Verdana" panose="020B0604030504040204" pitchFamily="34" charset="0"/>
              </a:rPr>
              <a:t>announcement</a:t>
            </a:r>
            <a:r>
              <a:rPr lang="it-IT" altLang="it-IT" sz="1800" b="1" i="1" dirty="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ctr" fontAlgn="t"/>
            <a:r>
              <a:rPr lang="it-IT" altLang="it-IT" sz="1800" i="1" dirty="0" err="1">
                <a:solidFill>
                  <a:schemeClr val="tx1"/>
                </a:solidFill>
                <a:latin typeface="Verdana" panose="020B0604030504040204" pitchFamily="34" charset="0"/>
                <a:ea typeface="Verdana" panose="020B0604030504040204" pitchFamily="34" charset="0"/>
                <a:cs typeface="Verdana" panose="020B0604030504040204" pitchFamily="34" charset="0"/>
              </a:rPr>
              <a:t>Jn</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1: 35-42 </a:t>
            </a:r>
            <a:r>
              <a:rPr lang="it-IT" altLang="it-IT" sz="1800" b="1"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2000" b="1" i="1" dirty="0">
                <a:solidFill>
                  <a:srgbClr val="000000"/>
                </a:solidFill>
                <a:latin typeface="HelveticaNeue"/>
                <a:cs typeface="Times New Roman" panose="02020603050405020304" pitchFamily="18"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 </a:t>
            </a:r>
            <a:r>
              <a:rPr lang="it-IT" altLang="it-IT" sz="1400" i="1" dirty="0" err="1">
                <a:solidFill>
                  <a:srgbClr val="990033"/>
                </a:solidFill>
                <a:cs typeface="Arial" panose="020B0604020202020204" pitchFamily="34" charset="0"/>
              </a:rPr>
              <a:t>Father</a:t>
            </a:r>
            <a:r>
              <a:rPr lang="it-IT" altLang="it-IT" sz="1400" i="1" dirty="0">
                <a:solidFill>
                  <a:srgbClr val="990033"/>
                </a:solidFill>
                <a:cs typeface="Arial" panose="020B0604020202020204" pitchFamily="34" charset="0"/>
              </a:rPr>
              <a:t> Ermes Ronchi</a:t>
            </a:r>
          </a:p>
          <a:p>
            <a:pPr algn="ct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0484" name="Rectangle 9">
            <a:extLst>
              <a:ext uri="{FF2B5EF4-FFF2-40B4-BE49-F238E27FC236}">
                <a16:creationId xmlns:a16="http://schemas.microsoft.com/office/drawing/2014/main" id="{7D31058E-11BF-8C0E-3761-A82A58F58242}"/>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1749" name="Rectangle 23">
            <a:extLst>
              <a:ext uri="{FF2B5EF4-FFF2-40B4-BE49-F238E27FC236}">
                <a16:creationId xmlns:a16="http://schemas.microsoft.com/office/drawing/2014/main" id="{19B1039D-FC1B-5276-9A5F-0837EB6BDA99}"/>
              </a:ext>
            </a:extLst>
          </p:cNvPr>
          <p:cNvSpPr>
            <a:spLocks noChangeArrowheads="1"/>
          </p:cNvSpPr>
          <p:nvPr>
            <p:custDataLst>
              <p:tags r:id="rId4"/>
            </p:custDataLst>
          </p:nvPr>
        </p:nvSpPr>
        <p:spPr bwMode="auto">
          <a:xfrm>
            <a:off x="0" y="1547813"/>
            <a:ext cx="9144000" cy="5355312"/>
          </a:xfrm>
          <a:prstGeom prst="rect">
            <a:avLst/>
          </a:prstGeom>
          <a:noFill/>
          <a:ln w="9525">
            <a:noFill/>
            <a:miter lim="800000"/>
          </a:ln>
        </p:spPr>
        <p:txBody>
          <a:bodyPr>
            <a:spAutoFit/>
          </a:bodyPr>
          <a:lstStyle/>
          <a:p>
            <a:pPr algn="l"/>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chemeClr val="tx1"/>
                </a:solidFill>
                <a:effectLst/>
                <a:latin typeface="Verdana" panose="020B0604030504040204" pitchFamily="34" charset="0"/>
                <a:ea typeface="Verdana" panose="020B0604030504040204" pitchFamily="34" charset="0"/>
              </a:rPr>
              <a:t>The </a:t>
            </a:r>
            <a:r>
              <a:rPr lang="it-IT" sz="1800" dirty="0" err="1">
                <a:solidFill>
                  <a:schemeClr val="tx1"/>
                </a:solidFill>
                <a:effectLst/>
                <a:latin typeface="Verdana" panose="020B0604030504040204" pitchFamily="34" charset="0"/>
                <a:ea typeface="Verdana" panose="020B0604030504040204" pitchFamily="34" charset="0"/>
              </a:rPr>
              <a:t>characters</a:t>
            </a:r>
            <a:r>
              <a:rPr lang="it-IT" sz="1800" dirty="0">
                <a:solidFill>
                  <a:schemeClr val="tx1"/>
                </a:solidFill>
                <a:effectLst/>
                <a:latin typeface="Verdana" panose="020B0604030504040204" pitchFamily="34" charset="0"/>
                <a:ea typeface="Verdana" panose="020B0604030504040204" pitchFamily="34" charset="0"/>
              </a:rPr>
              <a:t> of the story: a Giovanni with </a:t>
            </a:r>
            <a:r>
              <a:rPr lang="it-IT" sz="1800" dirty="0" err="1">
                <a:solidFill>
                  <a:schemeClr val="tx1"/>
                </a:solidFill>
                <a:effectLst/>
                <a:latin typeface="Verdana" panose="020B0604030504040204" pitchFamily="34" charset="0"/>
                <a:ea typeface="Verdana" panose="020B0604030504040204" pitchFamily="34" charset="0"/>
              </a:rPr>
              <a:t>penetrating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eyes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two</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wonderful</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disciples</a:t>
            </a:r>
            <a:r>
              <a:rPr lang="it-IT" sz="1800" dirty="0">
                <a:solidFill>
                  <a:schemeClr val="tx1"/>
                </a:solidFill>
                <a:effectLst/>
                <a:latin typeface="Verdana" panose="020B0604030504040204" pitchFamily="34" charset="0"/>
                <a:ea typeface="Verdana" panose="020B0604030504040204" pitchFamily="34" charset="0"/>
              </a:rPr>
              <a:t>, who do </a:t>
            </a:r>
            <a:r>
              <a:rPr lang="it-IT" sz="1800" dirty="0" err="1">
                <a:solidFill>
                  <a:schemeClr val="tx1"/>
                </a:solidFill>
                <a:effectLst/>
                <a:latin typeface="Verdana" panose="020B0604030504040204" pitchFamily="34" charset="0"/>
                <a:ea typeface="Verdana" panose="020B0604030504040204" pitchFamily="34" charset="0"/>
              </a:rPr>
              <a:t>not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sit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comfortably</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satisfied</a:t>
            </a:r>
            <a:r>
              <a:rPr lang="it-IT" sz="1800" dirty="0">
                <a:solidFill>
                  <a:schemeClr val="tx1"/>
                </a:solidFill>
                <a:effectLst/>
                <a:latin typeface="Verdana" panose="020B0604030504040204" pitchFamily="34" charset="0"/>
                <a:ea typeface="Verdana" panose="020B0604030504040204" pitchFamily="34" charset="0"/>
              </a:rPr>
              <a:t>, in the </a:t>
            </a:r>
            <a:r>
              <a:rPr lang="it-IT" sz="1800" dirty="0" err="1">
                <a:solidFill>
                  <a:schemeClr val="tx1"/>
                </a:solidFill>
                <a:effectLst/>
                <a:latin typeface="Verdana" panose="020B0604030504040204" pitchFamily="34" charset="0"/>
                <a:ea typeface="Verdana" panose="020B0604030504040204" pitchFamily="34" charset="0"/>
              </a:rPr>
              <a:t>shadow</a:t>
            </a:r>
            <a:r>
              <a:rPr lang="it-IT" sz="1800" dirty="0">
                <a:solidFill>
                  <a:schemeClr val="tx1"/>
                </a:solidFill>
                <a:effectLst/>
                <a:latin typeface="Verdana" panose="020B0604030504040204" pitchFamily="34" charset="0"/>
                <a:ea typeface="Verdana" panose="020B0604030504040204" pitchFamily="34" charset="0"/>
              </a:rPr>
              <a:t> of the </a:t>
            </a:r>
            <a:r>
              <a:rPr lang="it-IT" sz="1800" dirty="0" err="1">
                <a:solidFill>
                  <a:schemeClr val="tx1"/>
                </a:solidFill>
                <a:effectLst/>
                <a:latin typeface="Verdana" panose="020B0604030504040204" pitchFamily="34" charset="0"/>
                <a:ea typeface="Verdana" panose="020B0604030504040204" pitchFamily="34" charset="0"/>
              </a:rPr>
              <a:t>greatest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prophet</a:t>
            </a:r>
            <a:r>
              <a:rPr lang="it-IT" sz="1800" dirty="0">
                <a:solidFill>
                  <a:schemeClr val="tx1"/>
                </a:solidFill>
                <a:effectLst/>
                <a:latin typeface="Verdana" panose="020B0604030504040204" pitchFamily="34" charset="0"/>
                <a:ea typeface="Verdana" panose="020B0604030504040204" pitchFamily="34" charset="0"/>
              </a:rPr>
              <a:t> of the time, </a:t>
            </a:r>
            <a:r>
              <a:rPr lang="it-IT" sz="1800" dirty="0" err="1">
                <a:solidFill>
                  <a:schemeClr val="tx1"/>
                </a:solidFill>
                <a:effectLst/>
                <a:latin typeface="Verdana" panose="020B0604030504040204" pitchFamily="34" charset="0"/>
                <a:ea typeface="Verdana" panose="020B0604030504040204" pitchFamily="34" charset="0"/>
              </a:rPr>
              <a:t>but</a:t>
            </a:r>
            <a:r>
              <a:rPr lang="it-IT" sz="1800" dirty="0">
                <a:solidFill>
                  <a:schemeClr val="tx1"/>
                </a:solidFill>
                <a:effectLst/>
                <a:latin typeface="Verdana" panose="020B0604030504040204" pitchFamily="34" charset="0"/>
                <a:ea typeface="Verdana" panose="020B0604030504040204" pitchFamily="34" charset="0"/>
              </a:rPr>
              <a:t> set out </a:t>
            </a:r>
            <a:r>
              <a:rPr lang="it-IT" sz="1800" dirty="0" err="1">
                <a:solidFill>
                  <a:schemeClr val="tx1"/>
                </a:solidFill>
                <a:effectLst/>
                <a:latin typeface="Verdana" panose="020B0604030504040204" pitchFamily="34" charset="0"/>
                <a:ea typeface="Verdana" panose="020B0604030504040204" pitchFamily="34" charset="0"/>
              </a:rPr>
              <a:t>along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unknown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paths</a:t>
            </a:r>
            <a:r>
              <a:rPr lang="it-IT" sz="1800" dirty="0">
                <a:solidFill>
                  <a:schemeClr val="tx1"/>
                </a:solidFill>
                <a:effectLst/>
                <a:latin typeface="Verdana" panose="020B0604030504040204" pitchFamily="34" charset="0"/>
                <a:ea typeface="Verdana" panose="020B0604030504040204" pitchFamily="34" charset="0"/>
              </a:rPr>
              <a:t>, following a </a:t>
            </a:r>
            <a:r>
              <a:rPr lang="it-IT" sz="1800" dirty="0" err="1">
                <a:solidFill>
                  <a:schemeClr val="tx1"/>
                </a:solidFill>
                <a:effectLst/>
                <a:latin typeface="Verdana" panose="020B0604030504040204" pitchFamily="34" charset="0"/>
                <a:ea typeface="Verdana" panose="020B0604030504040204" pitchFamily="34" charset="0"/>
              </a:rPr>
              <a:t>young</a:t>
            </a:r>
            <a:r>
              <a:rPr lang="it-IT" sz="1800" dirty="0">
                <a:solidFill>
                  <a:schemeClr val="tx1"/>
                </a:solidFill>
                <a:effectLst/>
                <a:latin typeface="Verdana" panose="020B0604030504040204" pitchFamily="34" charset="0"/>
                <a:ea typeface="Verdana" panose="020B0604030504040204" pitchFamily="34" charset="0"/>
              </a:rPr>
              <a:t> rabbi of </a:t>
            </a:r>
            <a:r>
              <a:rPr lang="it-IT" sz="1800" dirty="0" err="1">
                <a:solidFill>
                  <a:schemeClr val="tx1"/>
                </a:solidFill>
                <a:effectLst/>
                <a:latin typeface="Verdana" panose="020B0604030504040204" pitchFamily="34" charset="0"/>
                <a:ea typeface="Verdana" panose="020B0604030504040204" pitchFamily="34" charset="0"/>
              </a:rPr>
              <a:t>whom</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they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ignore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everything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except</a:t>
            </a:r>
            <a:r>
              <a:rPr lang="it-IT" sz="1800" dirty="0">
                <a:solidFill>
                  <a:schemeClr val="tx1"/>
                </a:solidFill>
                <a:effectLst/>
                <a:latin typeface="Verdana" panose="020B0604030504040204" pitchFamily="34" charset="0"/>
                <a:ea typeface="Verdana" panose="020B0604030504040204" pitchFamily="34" charset="0"/>
              </a:rPr>
              <a:t> for a </a:t>
            </a:r>
            <a:r>
              <a:rPr lang="it-IT" sz="1800" dirty="0" err="1">
                <a:solidFill>
                  <a:schemeClr val="tx1"/>
                </a:solidFill>
                <a:effectLst/>
                <a:latin typeface="Verdana" panose="020B0604030504040204" pitchFamily="34" charset="0"/>
                <a:ea typeface="Verdana" panose="020B0604030504040204" pitchFamily="34" charset="0"/>
              </a:rPr>
              <a:t>dazzling</a:t>
            </a:r>
            <a:r>
              <a:rPr lang="it-IT" sz="1800" dirty="0">
                <a:solidFill>
                  <a:schemeClr val="tx1"/>
                </a:solidFill>
                <a:effectLst/>
                <a:latin typeface="Verdana" panose="020B0604030504040204" pitchFamily="34" charset="0"/>
                <a:ea typeface="Verdana" panose="020B0604030504040204" pitchFamily="34" charset="0"/>
              </a:rPr>
              <a:t> image: </a:t>
            </a:r>
            <a:r>
              <a:rPr lang="it-IT" sz="1800" dirty="0" err="1">
                <a:solidFill>
                  <a:schemeClr val="tx1"/>
                </a:solidFill>
                <a:effectLst/>
                <a:latin typeface="Verdana" panose="020B0604030504040204" pitchFamily="34" charset="0"/>
                <a:ea typeface="Verdana" panose="020B0604030504040204" pitchFamily="34" charset="0"/>
              </a:rPr>
              <a:t>here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lamb</a:t>
            </a:r>
            <a:r>
              <a:rPr lang="it-IT" sz="1800" dirty="0">
                <a:solidFill>
                  <a:schemeClr val="tx1"/>
                </a:solidFill>
                <a:effectLst/>
                <a:latin typeface="Verdana" panose="020B0604030504040204" pitchFamily="34" charset="0"/>
                <a:ea typeface="Verdana" panose="020B0604030504040204" pitchFamily="34" charset="0"/>
              </a:rPr>
              <a:t> of God! A story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smells</a:t>
            </a:r>
            <a:r>
              <a:rPr lang="it-IT" sz="1800" dirty="0">
                <a:solidFill>
                  <a:schemeClr val="tx1"/>
                </a:solidFill>
                <a:effectLst/>
                <a:latin typeface="Verdana" panose="020B0604030504040204" pitchFamily="34" charset="0"/>
                <a:ea typeface="Verdana" panose="020B0604030504040204" pitchFamily="34" charset="0"/>
              </a:rPr>
              <a:t> of </a:t>
            </a:r>
            <a:r>
              <a:rPr lang="it-IT" sz="1800" dirty="0" err="1">
                <a:solidFill>
                  <a:schemeClr val="tx1"/>
                </a:solidFill>
                <a:effectLst/>
                <a:latin typeface="Verdana" panose="020B0604030504040204" pitchFamily="34" charset="0"/>
                <a:ea typeface="Verdana" panose="020B0604030504040204" pitchFamily="34" charset="0"/>
              </a:rPr>
              <a:t>freedom</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courage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where</a:t>
            </a:r>
            <a:r>
              <a:rPr lang="it-IT" sz="1800" dirty="0">
                <a:solidFill>
                  <a:schemeClr val="tx1"/>
                </a:solidFill>
                <a:effectLst/>
                <a:latin typeface="Verdana" panose="020B0604030504040204" pitchFamily="34" charset="0"/>
                <a:ea typeface="Verdana" panose="020B0604030504040204" pitchFamily="34" charset="0"/>
              </a:rPr>
              <a:t> the first words of Jesus are set: </a:t>
            </a:r>
            <a:r>
              <a:rPr lang="it-IT" sz="1800" dirty="0" err="1">
                <a:solidFill>
                  <a:schemeClr val="tx1"/>
                </a:solidFill>
                <a:effectLst/>
                <a:latin typeface="Verdana" panose="020B0604030504040204" pitchFamily="34" charset="0"/>
                <a:ea typeface="Verdana" panose="020B0604030504040204" pitchFamily="34" charset="0"/>
              </a:rPr>
              <a:t>what</a:t>
            </a:r>
            <a:r>
              <a:rPr lang="it-IT" sz="1800" dirty="0">
                <a:solidFill>
                  <a:schemeClr val="tx1"/>
                </a:solidFill>
                <a:effectLst/>
                <a:latin typeface="Verdana" panose="020B0604030504040204" pitchFamily="34" charset="0"/>
                <a:ea typeface="Verdana" panose="020B0604030504040204" pitchFamily="34" charset="0"/>
              </a:rPr>
              <a:t> are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looking</a:t>
            </a:r>
            <a:r>
              <a:rPr lang="it-IT" sz="1800" dirty="0">
                <a:solidFill>
                  <a:schemeClr val="tx1"/>
                </a:solidFill>
                <a:effectLst/>
                <a:latin typeface="Verdana" panose="020B0604030504040204" pitchFamily="34" charset="0"/>
                <a:ea typeface="Verdana" panose="020B0604030504040204" pitchFamily="34" charset="0"/>
              </a:rPr>
              <a:t> for? So </a:t>
            </a:r>
            <a:r>
              <a:rPr lang="it-IT" sz="1800" dirty="0" err="1">
                <a:solidFill>
                  <a:schemeClr val="tx1"/>
                </a:solidFill>
                <a:effectLst/>
                <a:latin typeface="Verdana" panose="020B0604030504040204" pitchFamily="34" charset="0"/>
                <a:ea typeface="Verdana" panose="020B0604030504040204" pitchFamily="34" charset="0"/>
              </a:rPr>
              <a:t>along</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river</a:t>
            </a:r>
            <a:r>
              <a:rPr lang="it-IT" sz="1800" dirty="0">
                <a:solidFill>
                  <a:schemeClr val="tx1"/>
                </a:solidFill>
                <a:effectLst/>
                <a:latin typeface="Verdana" panose="020B0604030504040204" pitchFamily="34" charset="0"/>
                <a:ea typeface="Verdana" panose="020B0604030504040204" pitchFamily="34" charset="0"/>
              </a:rPr>
              <a:t>; so, </a:t>
            </a:r>
            <a:r>
              <a:rPr lang="it-IT" sz="1800" dirty="0" err="1">
                <a:solidFill>
                  <a:schemeClr val="tx1"/>
                </a:solidFill>
                <a:effectLst/>
                <a:latin typeface="Verdana" panose="020B0604030504040204" pitchFamily="34" charset="0"/>
                <a:ea typeface="Verdana" panose="020B0604030504040204" pitchFamily="34" charset="0"/>
              </a:rPr>
              <a:t>three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years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later</a:t>
            </a:r>
            <a:r>
              <a:rPr lang="it-IT" sz="1800" dirty="0">
                <a:solidFill>
                  <a:schemeClr val="tx1"/>
                </a:solidFill>
                <a:effectLst/>
                <a:latin typeface="Verdana" panose="020B0604030504040204" pitchFamily="34" charset="0"/>
                <a:ea typeface="Verdana" panose="020B0604030504040204" pitchFamily="34" charset="0"/>
              </a:rPr>
              <a:t>, in the garden: woman, who are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looking</a:t>
            </a:r>
            <a:r>
              <a:rPr lang="it-IT" sz="1800" dirty="0">
                <a:solidFill>
                  <a:schemeClr val="tx1"/>
                </a:solidFill>
                <a:effectLst/>
                <a:latin typeface="Verdana" panose="020B0604030504040204" pitchFamily="34" charset="0"/>
                <a:ea typeface="Verdana" panose="020B0604030504040204" pitchFamily="34" charset="0"/>
              </a:rPr>
              <a:t> for? Always the </a:t>
            </a:r>
            <a:r>
              <a:rPr lang="it-IT" sz="1800" dirty="0" err="1">
                <a:solidFill>
                  <a:schemeClr val="tx1"/>
                </a:solidFill>
                <a:effectLst/>
                <a:latin typeface="Verdana" panose="020B0604030504040204" pitchFamily="34" charset="0"/>
                <a:ea typeface="Verdana" panose="020B0604030504040204" pitchFamily="34" charset="0"/>
              </a:rPr>
              <a:t>same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verb</a:t>
            </a:r>
            <a:r>
              <a:rPr lang="it-IT" sz="1800" dirty="0">
                <a:solidFill>
                  <a:schemeClr val="tx1"/>
                </a:solidFill>
                <a:effectLst/>
                <a:latin typeface="Verdana" panose="020B0604030504040204" pitchFamily="34" charset="0"/>
                <a:ea typeface="Verdana" panose="020B0604030504040204" pitchFamily="34" charset="0"/>
              </a:rPr>
              <a:t>, the one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defines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us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we</a:t>
            </a:r>
            <a:r>
              <a:rPr lang="it-IT" sz="1800" dirty="0">
                <a:solidFill>
                  <a:schemeClr val="tx1"/>
                </a:solidFill>
                <a:effectLst/>
                <a:latin typeface="Verdana" panose="020B0604030504040204" pitchFamily="34" charset="0"/>
                <a:ea typeface="Verdana" panose="020B0604030504040204" pitchFamily="34" charset="0"/>
              </a:rPr>
              <a:t> are </a:t>
            </a:r>
            <a:r>
              <a:rPr lang="it-IT" sz="1800" dirty="0" err="1">
                <a:solidFill>
                  <a:schemeClr val="tx1"/>
                </a:solidFill>
                <a:effectLst/>
                <a:latin typeface="Verdana" panose="020B0604030504040204" pitchFamily="34" charset="0"/>
                <a:ea typeface="Verdana" panose="020B0604030504040204" pitchFamily="34" charset="0"/>
              </a:rPr>
              <a:t>gold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diggers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born</a:t>
            </a:r>
            <a:r>
              <a:rPr lang="it-IT" sz="1800" dirty="0">
                <a:solidFill>
                  <a:schemeClr val="tx1"/>
                </a:solidFill>
                <a:effectLst/>
                <a:latin typeface="Verdana" panose="020B0604030504040204" pitchFamily="34" charset="0"/>
                <a:ea typeface="Verdana" panose="020B0604030504040204" pitchFamily="34" charset="0"/>
              </a:rPr>
              <a:t> from the </a:t>
            </a:r>
            <a:r>
              <a:rPr lang="it-IT" sz="1800" dirty="0" err="1">
                <a:solidFill>
                  <a:schemeClr val="tx1"/>
                </a:solidFill>
                <a:effectLst/>
                <a:latin typeface="Verdana" panose="020B0604030504040204" pitchFamily="34" charset="0"/>
                <a:ea typeface="Verdana" panose="020B0604030504040204" pitchFamily="34" charset="0"/>
              </a:rPr>
              <a:t>breath</a:t>
            </a:r>
            <a:r>
              <a:rPr lang="it-IT" sz="1800" dirty="0">
                <a:solidFill>
                  <a:schemeClr val="tx1"/>
                </a:solidFill>
                <a:effectLst/>
                <a:latin typeface="Verdana" panose="020B0604030504040204" pitchFamily="34" charset="0"/>
                <a:ea typeface="Verdana" panose="020B0604030504040204" pitchFamily="34" charset="0"/>
              </a:rPr>
              <a:t> of the Spirit (</a:t>
            </a:r>
            <a:r>
              <a:rPr lang="it-IT" sz="1800" i="1" dirty="0">
                <a:solidFill>
                  <a:schemeClr val="tx1"/>
                </a:solidFill>
                <a:effectLst/>
                <a:latin typeface="Verdana" panose="020B0604030504040204" pitchFamily="34" charset="0"/>
                <a:ea typeface="Verdana" panose="020B0604030504040204" pitchFamily="34" charset="0"/>
              </a:rPr>
              <a:t>G. Vannucci</a:t>
            </a:r>
            <a:r>
              <a:rPr lang="it-IT" sz="1800" dirty="0">
                <a:solidFill>
                  <a:schemeClr val="tx1"/>
                </a:solidFill>
                <a:effectLst/>
                <a:latin typeface="Verdana" panose="020B0604030504040204" pitchFamily="34" charset="0"/>
                <a:ea typeface="Verdana" panose="020B0604030504040204" pitchFamily="34" charset="0"/>
              </a:rPr>
              <a:t>).</a:t>
            </a:r>
          </a:p>
          <a:p>
            <a:r>
              <a:rPr lang="it-IT" sz="1800" dirty="0">
                <a:solidFill>
                  <a:schemeClr val="tx1"/>
                </a:solidFill>
                <a:effectLst/>
                <a:latin typeface="Verdana" panose="020B0604030504040204" pitchFamily="34" charset="0"/>
                <a:ea typeface="Verdana" panose="020B0604030504040204" pitchFamily="34" charset="0"/>
              </a:rPr>
              <a:t>    What are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looking</a:t>
            </a:r>
            <a:r>
              <a:rPr lang="it-IT" sz="1800" dirty="0">
                <a:solidFill>
                  <a:schemeClr val="tx1"/>
                </a:solidFill>
                <a:effectLst/>
                <a:latin typeface="Verdana" panose="020B0604030504040204" pitchFamily="34" charset="0"/>
                <a:ea typeface="Verdana" panose="020B0604030504040204" pitchFamily="34" charset="0"/>
              </a:rPr>
              <a:t> for? The Master </a:t>
            </a:r>
            <a:r>
              <a:rPr lang="it-IT" sz="1800" dirty="0" err="1">
                <a:solidFill>
                  <a:schemeClr val="tx1"/>
                </a:solidFill>
                <a:effectLst/>
                <a:latin typeface="Verdana" panose="020B0604030504040204" pitchFamily="34" charset="0"/>
                <a:ea typeface="Verdana" panose="020B0604030504040204" pitchFamily="34" charset="0"/>
              </a:rPr>
              <a:t>begins</a:t>
            </a:r>
            <a:r>
              <a:rPr lang="it-IT" sz="1800" dirty="0">
                <a:solidFill>
                  <a:schemeClr val="tx1"/>
                </a:solidFill>
                <a:effectLst/>
                <a:latin typeface="Verdana" panose="020B0604030504040204" pitchFamily="34" charset="0"/>
                <a:ea typeface="Verdana" panose="020B0604030504040204" pitchFamily="34" charset="0"/>
              </a:rPr>
              <a:t> by </a:t>
            </a:r>
            <a:r>
              <a:rPr lang="it-IT" sz="1800" dirty="0" err="1">
                <a:solidFill>
                  <a:schemeClr val="tx1"/>
                </a:solidFill>
                <a:effectLst/>
                <a:latin typeface="Verdana" panose="020B0604030504040204" pitchFamily="34" charset="0"/>
                <a:ea typeface="Verdana" panose="020B0604030504040204" pitchFamily="34" charset="0"/>
              </a:rPr>
              <a:t>listening</a:t>
            </a:r>
            <a:r>
              <a:rPr lang="it-IT" sz="1800" dirty="0">
                <a:solidFill>
                  <a:schemeClr val="tx1"/>
                </a:solidFill>
                <a:effectLst/>
                <a:latin typeface="Verdana" panose="020B0604030504040204" pitchFamily="34" charset="0"/>
                <a:ea typeface="Verdana" panose="020B0604030504040204" pitchFamily="34" charset="0"/>
              </a:rPr>
              <a:t>, He </a:t>
            </a:r>
            <a:r>
              <a:rPr lang="it-IT" sz="1800" dirty="0" err="1">
                <a:solidFill>
                  <a:schemeClr val="tx1"/>
                </a:solidFill>
                <a:effectLst/>
                <a:latin typeface="Verdana" panose="020B0604030504040204" pitchFamily="34" charset="0"/>
                <a:ea typeface="Verdana" panose="020B0604030504040204" pitchFamily="34" charset="0"/>
              </a:rPr>
              <a:t>does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not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want</a:t>
            </a:r>
            <a:r>
              <a:rPr lang="it-IT" sz="1800" dirty="0">
                <a:solidFill>
                  <a:schemeClr val="tx1"/>
                </a:solidFill>
                <a:effectLst/>
                <a:latin typeface="Verdana" panose="020B0604030504040204" pitchFamily="34" charset="0"/>
                <a:ea typeface="Verdana" panose="020B0604030504040204" pitchFamily="34" charset="0"/>
              </a:rPr>
              <a:t> to impose </a:t>
            </a:r>
            <a:r>
              <a:rPr lang="it-IT" sz="1800" dirty="0" err="1">
                <a:solidFill>
                  <a:schemeClr val="tx1"/>
                </a:solidFill>
                <a:effectLst/>
                <a:latin typeface="Verdana" panose="020B0604030504040204" pitchFamily="34" charset="0"/>
                <a:ea typeface="Verdana" panose="020B0604030504040204" pitchFamily="34" charset="0"/>
              </a:rPr>
              <a:t>Himself</a:t>
            </a:r>
            <a:r>
              <a:rPr lang="it-IT" sz="1800" dirty="0">
                <a:solidFill>
                  <a:schemeClr val="tx1"/>
                </a:solidFill>
                <a:effectLst/>
                <a:latin typeface="Verdana" panose="020B0604030504040204" pitchFamily="34" charset="0"/>
                <a:ea typeface="Verdana" panose="020B0604030504040204" pitchFamily="34" charset="0"/>
              </a:rPr>
              <a:t> or </a:t>
            </a:r>
            <a:r>
              <a:rPr lang="it-IT" sz="1800" dirty="0" err="1">
                <a:solidFill>
                  <a:schemeClr val="tx1"/>
                </a:solidFill>
                <a:effectLst/>
                <a:latin typeface="Verdana" panose="020B0604030504040204" pitchFamily="34" charset="0"/>
                <a:ea typeface="Verdana" panose="020B0604030504040204" pitchFamily="34" charset="0"/>
              </a:rPr>
              <a:t>indoctrinate</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two</a:t>
            </a:r>
            <a:r>
              <a:rPr lang="it-IT" sz="1800" dirty="0">
                <a:solidFill>
                  <a:schemeClr val="tx1"/>
                </a:solidFill>
                <a:effectLst/>
                <a:latin typeface="Verdana" panose="020B0604030504040204" pitchFamily="34" charset="0"/>
                <a:ea typeface="Verdana" panose="020B0604030504040204" pitchFamily="34" charset="0"/>
              </a:rPr>
              <a:t> boys </a:t>
            </a:r>
            <a:r>
              <a:rPr lang="it-IT" sz="1800" dirty="0" err="1">
                <a:solidFill>
                  <a:schemeClr val="tx1"/>
                </a:solidFill>
                <a:effectLst/>
                <a:latin typeface="Verdana" panose="020B0604030504040204" pitchFamily="34" charset="0"/>
                <a:ea typeface="Verdana" panose="020B0604030504040204" pitchFamily="34" charset="0"/>
              </a:rPr>
              <a:t>will</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dictate</a:t>
            </a:r>
            <a:r>
              <a:rPr lang="it-IT" sz="1800" dirty="0">
                <a:solidFill>
                  <a:schemeClr val="tx1"/>
                </a:solidFill>
                <a:effectLst/>
                <a:latin typeface="Verdana" panose="020B0604030504040204" pitchFamily="34" charset="0"/>
                <a:ea typeface="Verdana" panose="020B0604030504040204" pitchFamily="34" charset="0"/>
              </a:rPr>
              <a:t> the agenda. The </a:t>
            </a:r>
            <a:r>
              <a:rPr lang="it-IT" sz="1800" dirty="0" err="1">
                <a:solidFill>
                  <a:schemeClr val="tx1"/>
                </a:solidFill>
                <a:effectLst/>
                <a:latin typeface="Verdana" panose="020B0604030504040204" pitchFamily="34" charset="0"/>
                <a:ea typeface="Verdana" panose="020B0604030504040204" pitchFamily="34" charset="0"/>
              </a:rPr>
              <a:t>question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like a </a:t>
            </a:r>
            <a:r>
              <a:rPr lang="it-IT" sz="1800" dirty="0" err="1">
                <a:solidFill>
                  <a:schemeClr val="tx1"/>
                </a:solidFill>
                <a:effectLst/>
                <a:latin typeface="Verdana" panose="020B0604030504040204" pitchFamily="34" charset="0"/>
                <a:ea typeface="Verdana" panose="020B0604030504040204" pitchFamily="34" charset="0"/>
              </a:rPr>
              <a:t>fish</a:t>
            </a:r>
            <a:r>
              <a:rPr lang="it-IT" sz="1800" dirty="0">
                <a:solidFill>
                  <a:schemeClr val="tx1"/>
                </a:solidFill>
                <a:effectLst/>
                <a:latin typeface="Verdana" panose="020B0604030504040204" pitchFamily="34" charset="0"/>
                <a:ea typeface="Verdana" panose="020B0604030504040204" pitchFamily="34" charset="0"/>
              </a:rPr>
              <a:t> hook </a:t>
            </a:r>
            <a:r>
              <a:rPr lang="it-IT" sz="1800" dirty="0" err="1">
                <a:solidFill>
                  <a:schemeClr val="tx1"/>
                </a:solidFill>
                <a:effectLst/>
                <a:latin typeface="Verdana" panose="020B0604030504040204" pitchFamily="34" charset="0"/>
                <a:ea typeface="Verdana" panose="020B0604030504040204" pitchFamily="34" charset="0"/>
              </a:rPr>
              <a:t>lowered</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into</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them</a:t>
            </a:r>
            <a:r>
              <a:rPr lang="it-IT" sz="1800" dirty="0">
                <a:solidFill>
                  <a:schemeClr val="tx1"/>
                </a:solidFill>
                <a:effectLst/>
                <a:latin typeface="Verdana" panose="020B0604030504040204" pitchFamily="34" charset="0"/>
                <a:ea typeface="Verdana" panose="020B0604030504040204" pitchFamily="34" charset="0"/>
              </a:rPr>
              <a:t> (the </a:t>
            </a:r>
            <a:r>
              <a:rPr lang="it-IT" sz="1800" dirty="0" err="1">
                <a:solidFill>
                  <a:schemeClr val="tx1"/>
                </a:solidFill>
                <a:effectLst/>
                <a:latin typeface="Verdana" panose="020B0604030504040204" pitchFamily="34" charset="0"/>
                <a:ea typeface="Verdana" panose="020B0604030504040204" pitchFamily="34" charset="0"/>
              </a:rPr>
              <a:t>shape</a:t>
            </a:r>
            <a:r>
              <a:rPr lang="it-IT" sz="1800" dirty="0">
                <a:solidFill>
                  <a:schemeClr val="tx1"/>
                </a:solidFill>
                <a:effectLst/>
                <a:latin typeface="Verdana" panose="020B0604030504040204" pitchFamily="34" charset="0"/>
                <a:ea typeface="Verdana" panose="020B0604030504040204" pitchFamily="34" charset="0"/>
              </a:rPr>
              <a:t> of the </a:t>
            </a:r>
            <a:r>
              <a:rPr lang="it-IT" sz="1800" dirty="0" err="1">
                <a:solidFill>
                  <a:schemeClr val="tx1"/>
                </a:solidFill>
                <a:effectLst/>
                <a:latin typeface="Verdana" panose="020B0604030504040204" pitchFamily="34" charset="0"/>
                <a:ea typeface="Verdana" panose="020B0604030504040204" pitchFamily="34" charset="0"/>
              </a:rPr>
              <a:t>question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mark</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resembles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of an </a:t>
            </a:r>
            <a:r>
              <a:rPr lang="it-IT" sz="1800" dirty="0" err="1">
                <a:solidFill>
                  <a:schemeClr val="tx1"/>
                </a:solidFill>
                <a:effectLst/>
                <a:latin typeface="Verdana" panose="020B0604030504040204" pitchFamily="34" charset="0"/>
                <a:ea typeface="Verdana" panose="020B0604030504040204" pitchFamily="34" charset="0"/>
              </a:rPr>
              <a:t>upside</a:t>
            </a:r>
            <a:r>
              <a:rPr lang="it-IT" sz="1800" dirty="0">
                <a:solidFill>
                  <a:schemeClr val="tx1"/>
                </a:solidFill>
                <a:effectLst/>
                <a:latin typeface="Verdana" panose="020B0604030504040204" pitchFamily="34" charset="0"/>
                <a:ea typeface="Verdana" panose="020B0604030504040204" pitchFamily="34" charset="0"/>
              </a:rPr>
              <a:t> down hook), which </a:t>
            </a:r>
            <a:r>
              <a:rPr lang="it-IT" sz="1800" dirty="0" err="1">
                <a:solidFill>
                  <a:schemeClr val="tx1"/>
                </a:solidFill>
                <a:effectLst/>
                <a:latin typeface="Verdana" panose="020B0604030504040204" pitchFamily="34" charset="0"/>
                <a:ea typeface="Verdana" panose="020B0604030504040204" pitchFamily="34" charset="0"/>
              </a:rPr>
              <a:t>descends</a:t>
            </a:r>
            <a:r>
              <a:rPr lang="it-IT" sz="1800" dirty="0">
                <a:solidFill>
                  <a:schemeClr val="tx1"/>
                </a:solidFill>
                <a:effectLst/>
                <a:latin typeface="Verdana" panose="020B0604030504040204" pitchFamily="34" charset="0"/>
                <a:ea typeface="Verdana" panose="020B0604030504040204" pitchFamily="34" charset="0"/>
              </a:rPr>
              <a:t> deep inside to hook, to </a:t>
            </a:r>
            <a:r>
              <a:rPr lang="it-IT" sz="1800" dirty="0" err="1">
                <a:solidFill>
                  <a:schemeClr val="tx1"/>
                </a:solidFill>
                <a:effectLst/>
                <a:latin typeface="Verdana" panose="020B0604030504040204" pitchFamily="34" charset="0"/>
                <a:ea typeface="Verdana" panose="020B0604030504040204" pitchFamily="34" charset="0"/>
              </a:rPr>
              <a:t>bring</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hidden</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things</a:t>
            </a:r>
            <a:r>
              <a:rPr lang="it-IT" sz="1800" dirty="0">
                <a:solidFill>
                  <a:schemeClr val="tx1"/>
                </a:solidFill>
                <a:effectLst/>
                <a:latin typeface="Verdana" panose="020B0604030504040204" pitchFamily="34" charset="0"/>
                <a:ea typeface="Verdana" panose="020B0604030504040204" pitchFamily="34" charset="0"/>
              </a:rPr>
              <a:t> to light. With </a:t>
            </a:r>
            <a:r>
              <a:rPr lang="it-IT" sz="1800" dirty="0" err="1">
                <a:solidFill>
                  <a:schemeClr val="tx1"/>
                </a:solidFill>
                <a:effectLst/>
                <a:latin typeface="Verdana" panose="020B0604030504040204" pitchFamily="34" charset="0"/>
                <a:ea typeface="Verdana" panose="020B0604030504040204" pitchFamily="34" charset="0"/>
              </a:rPr>
              <a:t>this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question</a:t>
            </a:r>
            <a:r>
              <a:rPr lang="it-IT" sz="1800" dirty="0">
                <a:solidFill>
                  <a:schemeClr val="tx1"/>
                </a:solidFill>
                <a:effectLst/>
                <a:latin typeface="Verdana" panose="020B0604030504040204" pitchFamily="34" charset="0"/>
                <a:ea typeface="Verdana" panose="020B0604030504040204" pitchFamily="34" charset="0"/>
              </a:rPr>
              <a:t>, Jesus places </a:t>
            </a:r>
            <a:r>
              <a:rPr lang="it-IT" sz="1800" dirty="0" err="1">
                <a:solidFill>
                  <a:schemeClr val="tx1"/>
                </a:solidFill>
                <a:effectLst/>
                <a:latin typeface="Verdana" panose="020B0604030504040204" pitchFamily="34" charset="0"/>
                <a:ea typeface="Verdana" panose="020B0604030504040204" pitchFamily="34" charset="0"/>
              </a:rPr>
              <a:t>his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holy</a:t>
            </a:r>
            <a:r>
              <a:rPr lang="it-IT" sz="1800" dirty="0">
                <a:solidFill>
                  <a:schemeClr val="tx1"/>
                </a:solidFill>
                <a:effectLst/>
                <a:latin typeface="Verdana" panose="020B0604030504040204" pitchFamily="34" charset="0"/>
                <a:ea typeface="Verdana" panose="020B0604030504040204" pitchFamily="34" charset="0"/>
              </a:rPr>
              <a:t> hands in the deep and living </a:t>
            </a:r>
            <a:r>
              <a:rPr lang="it-IT" sz="1800" dirty="0" err="1">
                <a:solidFill>
                  <a:schemeClr val="tx1"/>
                </a:solidFill>
                <a:effectLst/>
                <a:latin typeface="Verdana" panose="020B0604030504040204" pitchFamily="34" charset="0"/>
                <a:ea typeface="Verdana" panose="020B0604030504040204" pitchFamily="34" charset="0"/>
              </a:rPr>
              <a:t>fabric</a:t>
            </a:r>
            <a:r>
              <a:rPr lang="it-IT" sz="1800" dirty="0">
                <a:solidFill>
                  <a:schemeClr val="tx1"/>
                </a:solidFill>
                <a:effectLst/>
                <a:latin typeface="Verdana" panose="020B0604030504040204" pitchFamily="34" charset="0"/>
                <a:ea typeface="Verdana" panose="020B0604030504040204" pitchFamily="34" charset="0"/>
              </a:rPr>
              <a:t> of the </a:t>
            </a:r>
            <a:r>
              <a:rPr lang="it-IT" sz="1800" dirty="0" err="1">
                <a:solidFill>
                  <a:schemeClr val="tx1"/>
                </a:solidFill>
                <a:effectLst/>
                <a:latin typeface="Verdana" panose="020B0604030504040204" pitchFamily="34" charset="0"/>
                <a:ea typeface="Verdana" panose="020B0604030504040204" pitchFamily="34" charset="0"/>
              </a:rPr>
              <a:t>person</a:t>
            </a:r>
            <a:r>
              <a:rPr lang="it-IT" sz="1800" dirty="0">
                <a:solidFill>
                  <a:schemeClr val="tx1"/>
                </a:solidFill>
                <a:effectLst/>
                <a:latin typeface="Verdana" panose="020B0604030504040204" pitchFamily="34" charset="0"/>
                <a:ea typeface="Verdana" panose="020B0604030504040204" pitchFamily="34" charset="0"/>
              </a:rPr>
              <a:t>, which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desire: </a:t>
            </a:r>
            <a:r>
              <a:rPr lang="it-IT" sz="1800" dirty="0" err="1">
                <a:solidFill>
                  <a:schemeClr val="tx1"/>
                </a:solidFill>
                <a:effectLst/>
                <a:latin typeface="Verdana" panose="020B0604030504040204" pitchFamily="34" charset="0"/>
                <a:ea typeface="Verdana" panose="020B0604030504040204" pitchFamily="34" charset="0"/>
              </a:rPr>
              <a:t>what</a:t>
            </a:r>
            <a:r>
              <a:rPr lang="it-IT" sz="1800" dirty="0">
                <a:solidFill>
                  <a:schemeClr val="tx1"/>
                </a:solidFill>
                <a:effectLst/>
                <a:latin typeface="Verdana" panose="020B0604030504040204" pitchFamily="34" charset="0"/>
                <a:ea typeface="Verdana" panose="020B0604030504040204" pitchFamily="34" charset="0"/>
              </a:rPr>
              <a:t> do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really</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want</a:t>
            </a:r>
            <a:r>
              <a:rPr lang="it-IT" sz="1800" dirty="0">
                <a:solidFill>
                  <a:schemeClr val="tx1"/>
                </a:solidFill>
                <a:effectLst/>
                <a:latin typeface="Verdana" panose="020B0604030504040204" pitchFamily="34" charset="0"/>
                <a:ea typeface="Verdana" panose="020B0604030504040204" pitchFamily="34" charset="0"/>
              </a:rPr>
              <a:t>? What </a:t>
            </a:r>
            <a:r>
              <a:rPr lang="it-IT" sz="1800" dirty="0" err="1">
                <a:solidFill>
                  <a:schemeClr val="tx1"/>
                </a:solidFill>
                <a:effectLst/>
                <a:latin typeface="Verdana" panose="020B0604030504040204" pitchFamily="34" charset="0"/>
                <a:ea typeface="Verdana" panose="020B0604030504040204" pitchFamily="34" charset="0"/>
              </a:rPr>
              <a:t>is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your</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strongest</a:t>
            </a:r>
            <a:r>
              <a:rPr lang="it-IT" sz="1800" dirty="0">
                <a:solidFill>
                  <a:schemeClr val="tx1"/>
                </a:solidFill>
                <a:effectLst/>
                <a:latin typeface="Verdana" panose="020B0604030504040204" pitchFamily="34" charset="0"/>
                <a:ea typeface="Verdana" panose="020B0604030504040204" pitchFamily="34" charset="0"/>
              </a:rPr>
              <a:t> desire? Words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are "like a hand </a:t>
            </a:r>
            <a:r>
              <a:rPr lang="it-IT" sz="1800" dirty="0" err="1">
                <a:solidFill>
                  <a:schemeClr val="tx1"/>
                </a:solidFill>
                <a:effectLst/>
                <a:latin typeface="Verdana" panose="020B0604030504040204" pitchFamily="34" charset="0"/>
                <a:ea typeface="Verdana" panose="020B0604030504040204" pitchFamily="34" charset="0"/>
              </a:rPr>
              <a:t>that</a:t>
            </a:r>
            <a:r>
              <a:rPr lang="it-IT" sz="1800" dirty="0">
                <a:solidFill>
                  <a:schemeClr val="tx1"/>
                </a:solidFill>
                <a:effectLst/>
                <a:latin typeface="Verdana" panose="020B0604030504040204" pitchFamily="34" charset="0"/>
                <a:ea typeface="Verdana" panose="020B0604030504040204" pitchFamily="34" charset="0"/>
              </a:rPr>
              <a:t> takes </a:t>
            </a:r>
            <a:r>
              <a:rPr lang="it-IT" sz="1800" dirty="0" err="1">
                <a:solidFill>
                  <a:schemeClr val="tx1"/>
                </a:solidFill>
                <a:effectLst/>
                <a:latin typeface="Verdana" panose="020B0604030504040204" pitchFamily="34" charset="0"/>
                <a:ea typeface="Verdana" panose="020B0604030504040204" pitchFamily="34" charset="0"/>
              </a:rPr>
              <a:t>your</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bowels</a:t>
            </a:r>
            <a:r>
              <a:rPr lang="it-IT" sz="1800" dirty="0">
                <a:solidFill>
                  <a:schemeClr val="tx1"/>
                </a:solidFill>
                <a:effectLst/>
                <a:latin typeface="Verdana" panose="020B0604030504040204" pitchFamily="34" charset="0"/>
                <a:ea typeface="Verdana" panose="020B0604030504040204" pitchFamily="34" charset="0"/>
              </a:rPr>
              <a:t> and makes </a:t>
            </a:r>
            <a:r>
              <a:rPr lang="it-IT" sz="1800" dirty="0" err="1">
                <a:solidFill>
                  <a:schemeClr val="tx1"/>
                </a:solidFill>
                <a:effectLst/>
                <a:latin typeface="Verdana" panose="020B0604030504040204" pitchFamily="34" charset="0"/>
                <a:ea typeface="Verdana" panose="020B0604030504040204" pitchFamily="34" charset="0"/>
              </a:rPr>
              <a:t>you</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give</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birth</a:t>
            </a:r>
            <a:r>
              <a:rPr lang="it-IT" sz="1800" dirty="0">
                <a:solidFill>
                  <a:schemeClr val="tx1"/>
                </a:solidFill>
                <a:effectLst/>
                <a:latin typeface="Verdana" panose="020B0604030504040204" pitchFamily="34" charset="0"/>
                <a:ea typeface="Verdana" panose="020B0604030504040204" pitchFamily="34" charset="0"/>
              </a:rPr>
              <a:t>" (A. Merini): Jesus, master of desire, </a:t>
            </a:r>
            <a:r>
              <a:rPr lang="it-IT" sz="1800" dirty="0" err="1">
                <a:solidFill>
                  <a:schemeClr val="tx1"/>
                </a:solidFill>
                <a:effectLst/>
                <a:latin typeface="Verdana" panose="020B0604030504040204" pitchFamily="34" charset="0"/>
                <a:ea typeface="Verdana" panose="020B0604030504040204" pitchFamily="34" charset="0"/>
              </a:rPr>
              <a:t>exegete</a:t>
            </a:r>
            <a:r>
              <a:rPr lang="it-IT" sz="1800" dirty="0">
                <a:solidFill>
                  <a:schemeClr val="tx1"/>
                </a:solidFill>
                <a:effectLst/>
                <a:latin typeface="Verdana" panose="020B0604030504040204" pitchFamily="34" charset="0"/>
                <a:ea typeface="Verdana" panose="020B0604030504040204" pitchFamily="34" charset="0"/>
              </a:rPr>
              <a:t> and </a:t>
            </a:r>
            <a:r>
              <a:rPr lang="it-IT" sz="1800" dirty="0" err="1">
                <a:solidFill>
                  <a:schemeClr val="tx1"/>
                </a:solidFill>
                <a:effectLst/>
                <a:latin typeface="Verdana" panose="020B0604030504040204" pitchFamily="34" charset="0"/>
                <a:ea typeface="Verdana" panose="020B0604030504040204" pitchFamily="34" charset="0"/>
              </a:rPr>
              <a:t>interpreter</a:t>
            </a:r>
            <a:r>
              <a:rPr lang="it-IT" sz="1800" dirty="0">
                <a:solidFill>
                  <a:schemeClr val="tx1"/>
                </a:solidFill>
                <a:effectLst/>
                <a:latin typeface="Verdana" panose="020B0604030504040204" pitchFamily="34" charset="0"/>
                <a:ea typeface="Verdana" panose="020B0604030504040204" pitchFamily="34" charset="0"/>
              </a:rPr>
              <a:t> of the </a:t>
            </a:r>
            <a:r>
              <a:rPr lang="it-IT" sz="1800" dirty="0" err="1">
                <a:solidFill>
                  <a:schemeClr val="tx1"/>
                </a:solidFill>
                <a:effectLst/>
                <a:latin typeface="Verdana" panose="020B0604030504040204" pitchFamily="34" charset="0"/>
                <a:ea typeface="Verdana" panose="020B0604030504040204" pitchFamily="34" charset="0"/>
              </a:rPr>
              <a:t>heart</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asks</a:t>
            </a:r>
            <a:r>
              <a:rPr lang="it-IT" sz="1800" dirty="0">
                <a:solidFill>
                  <a:schemeClr val="tx1"/>
                </a:solidFill>
                <a:effectLst/>
                <a:latin typeface="Verdana" panose="020B0604030504040204" pitchFamily="34" charset="0"/>
                <a:ea typeface="Verdana" panose="020B0604030504040204" pitchFamily="34" charset="0"/>
              </a:rPr>
              <a:t> </a:t>
            </a:r>
            <a:r>
              <a:rPr lang="it-IT" sz="1800" dirty="0" err="1">
                <a:solidFill>
                  <a:schemeClr val="tx1"/>
                </a:solidFill>
                <a:effectLst/>
                <a:latin typeface="Verdana" panose="020B0604030504040204" pitchFamily="34" charset="0"/>
                <a:ea typeface="Verdana" panose="020B0604030504040204" pitchFamily="34" charset="0"/>
              </a:rPr>
              <a:t>each</a:t>
            </a:r>
            <a:r>
              <a:rPr lang="it-IT" sz="1800" dirty="0">
                <a:solidFill>
                  <a:schemeClr val="tx1"/>
                </a:solidFill>
                <a:effectLst/>
                <a:latin typeface="Verdana" panose="020B0604030504040204" pitchFamily="34" charset="0"/>
                <a:ea typeface="Verdana" panose="020B0604030504040204" pitchFamily="34" charset="0"/>
              </a:rPr>
              <a:t> one: </a:t>
            </a: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376F926E-9D21-ECDF-2A4A-30A952AA46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275594"/>
            <a:ext cx="1788790" cy="1788790"/>
          </a:xfrm>
          <a:prstGeom prst="rect">
            <a:avLst/>
          </a:prstGeom>
        </p:spPr>
      </p:pic>
    </p:spTree>
  </p:cSld>
  <p:clrMapOvr>
    <a:masterClrMapping/>
  </p:clrMapOvr>
  <p:transition spd="med" advClick="0" advTm="7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BBD35E66-8414-BD7C-04E9-10329A9202FA}"/>
              </a:ext>
            </a:extLst>
          </p:cNvPr>
          <p:cNvSpPr>
            <a:spLocks noChangeArrowheads="1"/>
          </p:cNvSpPr>
          <p:nvPr>
            <p:custDataLst>
              <p:tags r:id="rId1"/>
            </p:custDataLst>
          </p:nvPr>
        </p:nvSpPr>
        <p:spPr bwMode="auto">
          <a:xfrm>
            <a:off x="11430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1 SAMUELE</a:t>
            </a:r>
          </a:p>
        </p:txBody>
      </p:sp>
      <p:sp>
        <p:nvSpPr>
          <p:cNvPr id="14339" name="Rectangle 157">
            <a:extLst>
              <a:ext uri="{FF2B5EF4-FFF2-40B4-BE49-F238E27FC236}">
                <a16:creationId xmlns:a16="http://schemas.microsoft.com/office/drawing/2014/main" id="{1EA30E79-5A58-432D-385F-79E1FE53A274}"/>
              </a:ext>
            </a:extLst>
          </p:cNvPr>
          <p:cNvSpPr>
            <a:spLocks noChangeArrowheads="1"/>
          </p:cNvSpPr>
          <p:nvPr>
            <p:custDataLst>
              <p:tags r:id="rId2"/>
            </p:custDataLst>
          </p:nvPr>
        </p:nvSpPr>
        <p:spPr bwMode="auto">
          <a:xfrm>
            <a:off x="1295400" y="1600200"/>
            <a:ext cx="3200400" cy="2289175"/>
          </a:xfrm>
          <a:prstGeom prst="rect">
            <a:avLst/>
          </a:prstGeom>
          <a:noFill/>
          <a:ln w="9525">
            <a:noFill/>
            <a:miter lim="800000"/>
          </a:ln>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Samuèle dormiva nel tempio del Signore, dove si trovava l’arca di Dio. Allora il Signore chiamò: «Samuèle!» ed egli rispose: «Eccomi»,</a:t>
            </a:r>
            <a:r>
              <a:rPr lang="it-IT"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(1Sam 3, 3-4)</a:t>
            </a:r>
          </a:p>
        </p:txBody>
      </p:sp>
      <p:sp>
        <p:nvSpPr>
          <p:cNvPr id="3076" name="Rectangle 158">
            <a:extLst>
              <a:ext uri="{FF2B5EF4-FFF2-40B4-BE49-F238E27FC236}">
                <a16:creationId xmlns:a16="http://schemas.microsoft.com/office/drawing/2014/main" id="{C0F46692-B8D1-E311-4F78-F8C28A8ADABA}"/>
              </a:ext>
            </a:extLst>
          </p:cNvPr>
          <p:cNvSpPr>
            <a:spLocks noChangeArrowheads="1"/>
          </p:cNvSpPr>
          <p:nvPr>
            <p:custDataLst>
              <p:tags r:id="rId3"/>
            </p:custDataLst>
          </p:nvPr>
        </p:nvSpPr>
        <p:spPr bwMode="auto">
          <a:xfrm>
            <a:off x="4648200" y="16002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Arial" panose="020B0604020202020204" pitchFamily="34" charset="0"/>
              </a:rPr>
              <a:t>In those days,</a:t>
            </a:r>
            <a:r>
              <a:rPr lang="en-GB" altLang="it-IT" sz="1800" i="1">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Tahoma" panose="020B0604030504040204" pitchFamily="34" charset="0"/>
              </a:rPr>
              <a:t>Samuel also lay in the house of Yahweh near the ark of God. Then Yahweh called, "Samuel! Samuel!" Samuel answered, "I am here!"</a:t>
            </a:r>
            <a:r>
              <a:rPr lang="en-GB" altLang="it-IT" sz="1800" i="1">
                <a:solidFill>
                  <a:srgbClr val="000000"/>
                </a:solidFill>
                <a:latin typeface="Verdana" panose="020B0604030504040204" pitchFamily="34" charset="0"/>
                <a:cs typeface="Tahoma" panose="020B0604030504040204" pitchFamily="34" charset="0"/>
              </a:rPr>
              <a:t> </a:t>
            </a:r>
          </a:p>
          <a:p>
            <a:pPr fontAlgn="t"/>
            <a:r>
              <a:rPr lang="it-IT"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(1S 3:3-4)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E7DF039B-9CD6-5F51-E2C1-8E24F1D33677}"/>
              </a:ext>
            </a:extLst>
          </p:cNvPr>
          <p:cNvSpPr>
            <a:spLocks noChangeArrowheads="1"/>
          </p:cNvSpPr>
          <p:nvPr>
            <p:custDataLst>
              <p:tags r:id="rId4"/>
            </p:custDataLst>
          </p:nvPr>
        </p:nvSpPr>
        <p:spPr bwMode="auto">
          <a:xfrm>
            <a:off x="45720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1 SAMUEL</a:t>
            </a:r>
          </a:p>
        </p:txBody>
      </p:sp>
      <p:sp>
        <p:nvSpPr>
          <p:cNvPr id="327031" name="Rectangle 375">
            <a:extLst>
              <a:ext uri="{FF2B5EF4-FFF2-40B4-BE49-F238E27FC236}">
                <a16:creationId xmlns:a16="http://schemas.microsoft.com/office/drawing/2014/main" id="{4B4D0922-D923-E53D-D205-0E8A588AD5A6}"/>
              </a:ext>
            </a:extLst>
          </p:cNvPr>
          <p:cNvSpPr>
            <a:spLocks noChangeArrowheads="1"/>
          </p:cNvSpPr>
          <p:nvPr>
            <p:custDataLst>
              <p:tags r:id="rId5"/>
            </p:custDataLst>
          </p:nvPr>
        </p:nvSpPr>
        <p:spPr bwMode="auto">
          <a:xfrm>
            <a:off x="762000" y="0"/>
            <a:ext cx="7772400" cy="830997"/>
          </a:xfrm>
          <a:prstGeom prst="rect">
            <a:avLst/>
          </a:prstGeom>
          <a:solidFill>
            <a:srgbClr val="008000"/>
          </a:solidFill>
          <a:ln w="9525">
            <a:solidFill>
              <a:srgbClr val="008000"/>
            </a:solidFill>
            <a:miter lim="800000"/>
          </a:ln>
        </p:spPr>
        <p:txBody>
          <a:bodyPr>
            <a:spAutoFit/>
          </a:bodyPr>
          <a:lstStyle/>
          <a:p>
            <a:pPr algn="ctr"/>
            <a:r>
              <a:rPr lang="it-IT" altLang="it-IT" sz="1800" b="1"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1600" b="1" dirty="0">
                <a:solidFill>
                  <a:srgbClr val="FFFF00"/>
                </a:solidFill>
                <a:latin typeface="Courier New" panose="02070309020205020404" pitchFamily="49" charset="0"/>
              </a:rPr>
              <a:t>https://www.diffondilaparola.com</a:t>
            </a:r>
          </a:p>
          <a:p>
            <a:pPr algn="ctr"/>
            <a:endParaRPr lang="it-IT" altLang="it-IT" sz="800" b="1" dirty="0">
              <a:solidFill>
                <a:srgbClr val="FFFF00"/>
              </a:solidFill>
              <a:latin typeface="Courier New" panose="02070309020205020404" pitchFamily="49" charset="0"/>
            </a:endParaRPr>
          </a:p>
        </p:txBody>
      </p:sp>
      <p:pic>
        <p:nvPicPr>
          <p:cNvPr id="3079" name="Picture 22" descr="C:\ARCHIVIO GENERALE\PRESENTAZIONI\in COSTRUZIONE\S.Scritture del 18.01\Sanuele svegliato.jpg">
            <a:extLst>
              <a:ext uri="{FF2B5EF4-FFF2-40B4-BE49-F238E27FC236}">
                <a16:creationId xmlns:a16="http://schemas.microsoft.com/office/drawing/2014/main" id="{9DA25C1D-45F4-5920-5CE5-D62FBA4AE5DE}"/>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886200"/>
            <a:ext cx="3048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23" descr="C:\ARCHIVIO GENERALE\PRESENTAZIONI\in COSTRUZIONE\S.Scritture del 18.01\Sanuele svegliato 1.jpg">
            <a:extLst>
              <a:ext uri="{FF2B5EF4-FFF2-40B4-BE49-F238E27FC236}">
                <a16:creationId xmlns:a16="http://schemas.microsoft.com/office/drawing/2014/main" id="{BE6A4461-E193-D4D0-D4A5-8E34B91C83D8}"/>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00600" y="3733800"/>
            <a:ext cx="312420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37">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5">
            <a:extLst>
              <a:ext uri="{FF2B5EF4-FFF2-40B4-BE49-F238E27FC236}">
                <a16:creationId xmlns:a16="http://schemas.microsoft.com/office/drawing/2014/main" id="{634F4F26-3F06-F7F5-A450-BAB533AC02B2}"/>
              </a:ext>
            </a:extLst>
          </p:cNvPr>
          <p:cNvSpPr>
            <a:spLocks noChangeArrowheads="1"/>
          </p:cNvSpPr>
          <p:nvPr>
            <p:custDataLst>
              <p:tags r:id="rId1"/>
            </p:custDataLst>
          </p:nvPr>
        </p:nvSpPr>
        <p:spPr bwMode="auto">
          <a:xfrm>
            <a:off x="0" y="116632"/>
            <a:ext cx="9144000" cy="6463308"/>
          </a:xfrm>
          <a:prstGeom prst="rect">
            <a:avLst/>
          </a:prstGeom>
          <a:noFill/>
          <a:ln w="9525">
            <a:noFill/>
            <a:miter lim="800000"/>
          </a:ln>
        </p:spPr>
        <p:txBody>
          <a:bodyPr>
            <a:spAutoFit/>
          </a:bodyPr>
          <a:lstStyle/>
          <a:p>
            <a:pPr algn="l"/>
            <a:r>
              <a:rPr lang="it-IT" sz="1800" dirty="0" err="1">
                <a:solidFill>
                  <a:srgbClr val="000000"/>
                </a:solidFill>
                <a:effectLst/>
                <a:latin typeface="Verdana" panose="020B0604030504040204" pitchFamily="34" charset="0"/>
                <a:ea typeface="Verdana" panose="020B0604030504040204" pitchFamily="34" charset="0"/>
              </a:rPr>
              <a:t>what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hunger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keeps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your</a:t>
            </a:r>
            <a:r>
              <a:rPr lang="it-IT" sz="1800" dirty="0">
                <a:solidFill>
                  <a:srgbClr val="000000"/>
                </a:solidFill>
                <a:effectLst/>
                <a:latin typeface="Verdana" panose="020B0604030504040204" pitchFamily="34" charset="0"/>
                <a:ea typeface="Verdana" panose="020B0604030504040204" pitchFamily="34" charset="0"/>
              </a:rPr>
              <a:t> life </a:t>
            </a:r>
            <a:r>
              <a:rPr lang="it-IT" sz="1800" dirty="0" err="1">
                <a:solidFill>
                  <a:srgbClr val="000000"/>
                </a:solidFill>
                <a:effectLst/>
                <a:latin typeface="Verdana" panose="020B0604030504040204" pitchFamily="34" charset="0"/>
                <a:ea typeface="Verdana" panose="020B0604030504040204" pitchFamily="34" charset="0"/>
              </a:rPr>
              <a:t>alive</a:t>
            </a:r>
            <a:r>
              <a:rPr lang="it-IT" sz="1800" dirty="0">
                <a:solidFill>
                  <a:srgbClr val="000000"/>
                </a:solidFill>
                <a:effectLst/>
                <a:latin typeface="Verdana" panose="020B0604030504040204" pitchFamily="34" charset="0"/>
                <a:ea typeface="Verdana" panose="020B0604030504040204" pitchFamily="34" charset="0"/>
              </a:rPr>
              <a:t>? What dream are </a:t>
            </a:r>
            <a:r>
              <a:rPr lang="it-IT" sz="1800" dirty="0" err="1">
                <a:solidFill>
                  <a:srgbClr val="000000"/>
                </a:solidFill>
                <a:effectLst/>
                <a:latin typeface="Verdana" panose="020B0604030504040204" pitchFamily="34" charset="0"/>
                <a:ea typeface="Verdana" panose="020B0604030504040204" pitchFamily="34" charset="0"/>
              </a:rPr>
              <a:t>you</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walking</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behind</a:t>
            </a:r>
            <a:r>
              <a:rPr lang="it-IT" sz="1800" dirty="0">
                <a:solidFill>
                  <a:srgbClr val="000000"/>
                </a:solidFill>
                <a:effectLst/>
                <a:latin typeface="Verdana" panose="020B0604030504040204" pitchFamily="34" charset="0"/>
                <a:ea typeface="Verdana" panose="020B0604030504040204" pitchFamily="34" charset="0"/>
              </a:rPr>
              <a:t>? And </a:t>
            </a:r>
            <a:r>
              <a:rPr lang="it-IT" sz="1800" dirty="0" err="1">
                <a:solidFill>
                  <a:srgbClr val="000000"/>
                </a:solidFill>
                <a:effectLst/>
                <a:latin typeface="Verdana" panose="020B0604030504040204" pitchFamily="34" charset="0"/>
                <a:ea typeface="Verdana" panose="020B0604030504040204" pitchFamily="34" charset="0"/>
              </a:rPr>
              <a:t>it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does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not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ask</a:t>
            </a:r>
            <a:r>
              <a:rPr lang="it-IT" sz="1800" dirty="0">
                <a:solidFill>
                  <a:srgbClr val="000000"/>
                </a:solidFill>
                <a:effectLst/>
                <a:latin typeface="Verdana" panose="020B0604030504040204" pitchFamily="34" charset="0"/>
                <a:ea typeface="Verdana" panose="020B0604030504040204" pitchFamily="34" charset="0"/>
              </a:rPr>
              <a:t> for </a:t>
            </a:r>
            <a:r>
              <a:rPr lang="it-IT" sz="1800" dirty="0" err="1">
                <a:solidFill>
                  <a:srgbClr val="000000"/>
                </a:solidFill>
                <a:effectLst/>
                <a:latin typeface="Verdana" panose="020B0604030504040204" pitchFamily="34" charset="0"/>
                <a:ea typeface="Verdana" panose="020B0604030504040204" pitchFamily="34" charset="0"/>
              </a:rPr>
              <a:t>renunciations</a:t>
            </a:r>
            <a:r>
              <a:rPr lang="it-IT" sz="1800" dirty="0">
                <a:solidFill>
                  <a:srgbClr val="000000"/>
                </a:solidFill>
                <a:effectLst/>
                <a:latin typeface="Verdana" panose="020B0604030504040204" pitchFamily="34" charset="0"/>
                <a:ea typeface="Verdana" panose="020B0604030504040204" pitchFamily="34" charset="0"/>
              </a:rPr>
              <a:t> or </a:t>
            </a:r>
            <a:r>
              <a:rPr lang="it-IT" sz="1800" dirty="0" err="1">
                <a:solidFill>
                  <a:srgbClr val="000000"/>
                </a:solidFill>
                <a:effectLst/>
                <a:latin typeface="Verdana" panose="020B0604030504040204" pitchFamily="34" charset="0"/>
                <a:ea typeface="Verdana" panose="020B0604030504040204" pitchFamily="34" charset="0"/>
              </a:rPr>
              <a:t>sacrifices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not</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sacrifice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oneself</a:t>
            </a:r>
            <a:r>
              <a:rPr lang="it-IT" sz="1800" dirty="0">
                <a:solidFill>
                  <a:srgbClr val="000000"/>
                </a:solidFill>
                <a:effectLst/>
                <a:latin typeface="Verdana" panose="020B0604030504040204" pitchFamily="34" charset="0"/>
                <a:ea typeface="Verdana" panose="020B0604030504040204" pitchFamily="34" charset="0"/>
              </a:rPr>
              <a:t> on the altar of duty, </a:t>
            </a:r>
            <a:r>
              <a:rPr lang="it-IT" sz="1800" dirty="0" err="1">
                <a:solidFill>
                  <a:srgbClr val="000000"/>
                </a:solidFill>
                <a:effectLst/>
                <a:latin typeface="Verdana" panose="020B0604030504040204" pitchFamily="34" charset="0"/>
                <a:ea typeface="Verdana" panose="020B0604030504040204" pitchFamily="34" charset="0"/>
              </a:rPr>
              <a:t>but</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return</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oneself</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return</a:t>
            </a:r>
            <a:r>
              <a:rPr lang="it-IT" sz="1800" dirty="0">
                <a:solidFill>
                  <a:srgbClr val="000000"/>
                </a:solidFill>
                <a:effectLst/>
                <a:latin typeface="Verdana" panose="020B0604030504040204" pitchFamily="34" charset="0"/>
                <a:ea typeface="Verdana" panose="020B0604030504040204" pitchFamily="34" charset="0"/>
              </a:rPr>
              <a:t> to the </a:t>
            </a:r>
            <a:r>
              <a:rPr lang="it-IT" sz="1800" dirty="0" err="1">
                <a:solidFill>
                  <a:srgbClr val="000000"/>
                </a:solidFill>
                <a:effectLst/>
                <a:latin typeface="Verdana" panose="020B0604030504040204" pitchFamily="34" charset="0"/>
                <a:ea typeface="Verdana" panose="020B0604030504040204" pitchFamily="34" charset="0"/>
              </a:rPr>
              <a:t>heart</a:t>
            </a:r>
            <a:r>
              <a:rPr lang="it-IT" sz="1800" dirty="0">
                <a:solidFill>
                  <a:srgbClr val="000000"/>
                </a:solidFill>
                <a:effectLst/>
                <a:latin typeface="Verdana" panose="020B0604030504040204" pitchFamily="34" charset="0"/>
                <a:ea typeface="Verdana" panose="020B0604030504040204" pitchFamily="34" charset="0"/>
              </a:rPr>
              <a:t> (</a:t>
            </a:r>
            <a:r>
              <a:rPr lang="it-IT" sz="1800" i="1" dirty="0" err="1">
                <a:solidFill>
                  <a:srgbClr val="000000"/>
                </a:solidFill>
                <a:effectLst/>
                <a:latin typeface="Verdana" panose="020B0604030504040204" pitchFamily="34" charset="0"/>
                <a:ea typeface="Verdana" panose="020B0604030504040204" pitchFamily="34" charset="0"/>
              </a:rPr>
              <a:t>reditus</a:t>
            </a:r>
            <a:r>
              <a:rPr lang="it-IT" sz="1800" i="1" dirty="0">
                <a:solidFill>
                  <a:srgbClr val="000000"/>
                </a:solidFill>
                <a:effectLst/>
                <a:latin typeface="Verdana" panose="020B0604030504040204" pitchFamily="34" charset="0"/>
                <a:ea typeface="Verdana" panose="020B0604030504040204" pitchFamily="34" charset="0"/>
              </a:rPr>
              <a:t> ad </a:t>
            </a:r>
            <a:r>
              <a:rPr lang="it-IT" sz="1800" i="1" dirty="0" err="1">
                <a:solidFill>
                  <a:srgbClr val="000000"/>
                </a:solidFill>
                <a:effectLst/>
                <a:latin typeface="Verdana" panose="020B0604030504040204" pitchFamily="34" charset="0"/>
                <a:ea typeface="Verdana" panose="020B0604030504040204" pitchFamily="34" charset="0"/>
              </a:rPr>
              <a:t>cor</a:t>
            </a:r>
            <a:r>
              <a:rPr lang="it-IT" sz="1800" dirty="0">
                <a:solidFill>
                  <a:srgbClr val="000000"/>
                </a:solidFill>
                <a:effectLst/>
                <a:latin typeface="Verdana" panose="020B0604030504040204" pitchFamily="34" charset="0"/>
                <a:ea typeface="Verdana" panose="020B0604030504040204" pitchFamily="34" charset="0"/>
              </a:rPr>
              <a:t>, of the spiritual masters), look </a:t>
            </a:r>
            <a:r>
              <a:rPr lang="it-IT" sz="1800" dirty="0" err="1">
                <a:solidFill>
                  <a:srgbClr val="000000"/>
                </a:solidFill>
                <a:effectLst/>
                <a:latin typeface="Verdana" panose="020B0604030504040204" pitchFamily="34" charset="0"/>
                <a:ea typeface="Verdana" panose="020B0604030504040204" pitchFamily="34" charset="0"/>
              </a:rPr>
              <a:t>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what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happens</a:t>
            </a:r>
            <a:r>
              <a:rPr lang="it-IT" sz="1800" dirty="0">
                <a:solidFill>
                  <a:srgbClr val="000000"/>
                </a:solidFill>
                <a:effectLst/>
                <a:latin typeface="Verdana" panose="020B0604030504040204" pitchFamily="34" charset="0"/>
                <a:ea typeface="Verdana" panose="020B0604030504040204" pitchFamily="34" charset="0"/>
              </a:rPr>
              <a:t> in the </a:t>
            </a:r>
            <a:r>
              <a:rPr lang="it-IT" sz="1800" dirty="0" err="1">
                <a:solidFill>
                  <a:srgbClr val="000000"/>
                </a:solidFill>
                <a:effectLst/>
                <a:latin typeface="Verdana" panose="020B0604030504040204" pitchFamily="34" charset="0"/>
                <a:ea typeface="Verdana" panose="020B0604030504040204" pitchFamily="34" charset="0"/>
              </a:rPr>
              <a:t>vital</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space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guard</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what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moves</a:t>
            </a:r>
            <a:r>
              <a:rPr lang="it-IT" sz="1800" dirty="0">
                <a:solidFill>
                  <a:srgbClr val="000000"/>
                </a:solidFill>
                <a:effectLst/>
                <a:latin typeface="Verdana" panose="020B0604030504040204" pitchFamily="34" charset="0"/>
                <a:ea typeface="Verdana" panose="020B0604030504040204" pitchFamily="34" charset="0"/>
              </a:rPr>
              <a:t> and </a:t>
            </a:r>
            <a:r>
              <a:rPr lang="it-IT" sz="1800" dirty="0" err="1">
                <a:solidFill>
                  <a:srgbClr val="000000"/>
                </a:solidFill>
                <a:effectLst/>
                <a:latin typeface="Verdana" panose="020B0604030504040204" pitchFamily="34" charset="0"/>
                <a:ea typeface="Verdana" panose="020B0604030504040204" pitchFamily="34" charset="0"/>
              </a:rPr>
              <a:t>germinates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within</a:t>
            </a:r>
            <a:r>
              <a:rPr lang="it-IT" sz="1800" dirty="0">
                <a:solidFill>
                  <a:srgbClr val="000000"/>
                </a:solidFill>
                <a:effectLst/>
                <a:latin typeface="Verdana" panose="020B0604030504040204" pitchFamily="34" charset="0"/>
                <a:ea typeface="Verdana" panose="020B0604030504040204" pitchFamily="34" charset="0"/>
              </a:rPr>
              <a:t>. </a:t>
            </a:r>
          </a:p>
          <a:p>
            <a:pPr algn="l"/>
            <a:r>
              <a:rPr 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rPr>
              <a:t>He </a:t>
            </a:r>
            <a:r>
              <a:rPr lang="it-IT" sz="1800" dirty="0" err="1">
                <a:solidFill>
                  <a:srgbClr val="000000"/>
                </a:solidFill>
                <a:effectLst/>
                <a:latin typeface="Verdana" panose="020B0604030504040204" pitchFamily="34" charset="0"/>
                <a:ea typeface="Verdana" panose="020B0604030504040204" pitchFamily="34" charset="0"/>
              </a:rPr>
              <a:t>asks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each</a:t>
            </a:r>
            <a:r>
              <a:rPr lang="it-IT" sz="1800" dirty="0">
                <a:solidFill>
                  <a:srgbClr val="000000"/>
                </a:solidFill>
                <a:effectLst/>
                <a:latin typeface="Verdana" panose="020B0604030504040204" pitchFamily="34" charset="0"/>
                <a:ea typeface="Verdana" panose="020B0604030504040204" pitchFamily="34" charset="0"/>
              </a:rPr>
              <a:t> one, in the words of Saint Bernard, "put </a:t>
            </a:r>
            <a:r>
              <a:rPr lang="it-IT" sz="1800" dirty="0" err="1">
                <a:solidFill>
                  <a:srgbClr val="000000"/>
                </a:solidFill>
                <a:effectLst/>
                <a:latin typeface="Verdana" panose="020B0604030504040204" pitchFamily="34" charset="0"/>
                <a:ea typeface="Verdana" panose="020B0604030504040204" pitchFamily="34" charset="0"/>
              </a:rPr>
              <a:t>your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lips</a:t>
            </a:r>
            <a:r>
              <a:rPr lang="it-IT" sz="1800" dirty="0">
                <a:solidFill>
                  <a:srgbClr val="000000"/>
                </a:solidFill>
                <a:effectLst/>
                <a:latin typeface="Verdana" panose="020B0604030504040204" pitchFamily="34" charset="0"/>
                <a:ea typeface="Verdana" panose="020B0604030504040204" pitchFamily="34" charset="0"/>
              </a:rPr>
              <a:t> close to the source of the </a:t>
            </a:r>
            <a:r>
              <a:rPr lang="it-IT" sz="1800" dirty="0" err="1">
                <a:solidFill>
                  <a:srgbClr val="000000"/>
                </a:solidFill>
                <a:effectLst/>
                <a:latin typeface="Verdana" panose="020B0604030504040204" pitchFamily="34" charset="0"/>
                <a:ea typeface="Verdana" panose="020B0604030504040204" pitchFamily="34" charset="0"/>
              </a:rPr>
              <a:t>heart</a:t>
            </a:r>
            <a:r>
              <a:rPr lang="it-IT" sz="1800" dirty="0">
                <a:solidFill>
                  <a:srgbClr val="000000"/>
                </a:solidFill>
                <a:effectLst/>
                <a:latin typeface="Verdana" panose="020B0604030504040204" pitchFamily="34" charset="0"/>
                <a:ea typeface="Verdana" panose="020B0604030504040204" pitchFamily="34" charset="0"/>
              </a:rPr>
              <a:t> and drink". Rabbi, </a:t>
            </a:r>
            <a:r>
              <a:rPr lang="it-IT" sz="1800" dirty="0" err="1">
                <a:solidFill>
                  <a:srgbClr val="000000"/>
                </a:solidFill>
                <a:effectLst/>
                <a:latin typeface="Verdana" panose="020B0604030504040204" pitchFamily="34" charset="0"/>
                <a:ea typeface="Verdana" panose="020B0604030504040204" pitchFamily="34" charset="0"/>
              </a:rPr>
              <a:t>where</a:t>
            </a:r>
            <a:r>
              <a:rPr lang="it-IT" sz="1800" dirty="0">
                <a:solidFill>
                  <a:srgbClr val="000000"/>
                </a:solidFill>
                <a:effectLst/>
                <a:latin typeface="Verdana" panose="020B0604030504040204" pitchFamily="34" charset="0"/>
                <a:ea typeface="Verdana" panose="020B0604030504040204" pitchFamily="34" charset="0"/>
              </a:rPr>
              <a:t> do </a:t>
            </a:r>
            <a:r>
              <a:rPr lang="it-IT" sz="1800" dirty="0" err="1">
                <a:solidFill>
                  <a:srgbClr val="000000"/>
                </a:solidFill>
                <a:effectLst/>
                <a:latin typeface="Verdana" panose="020B0604030504040204" pitchFamily="34" charset="0"/>
                <a:ea typeface="Verdana" panose="020B0604030504040204" pitchFamily="34" charset="0"/>
              </a:rPr>
              <a:t>you</a:t>
            </a:r>
            <a:r>
              <a:rPr lang="it-IT" sz="1800" dirty="0">
                <a:solidFill>
                  <a:srgbClr val="000000"/>
                </a:solidFill>
                <a:effectLst/>
                <a:latin typeface="Verdana" panose="020B0604030504040204" pitchFamily="34" charset="0"/>
                <a:ea typeface="Verdana" panose="020B0604030504040204" pitchFamily="34" charset="0"/>
              </a:rPr>
              <a:t> live? Come and </a:t>
            </a:r>
            <a:r>
              <a:rPr lang="it-IT" sz="1800" dirty="0" err="1">
                <a:solidFill>
                  <a:srgbClr val="000000"/>
                </a:solidFill>
                <a:effectLst/>
                <a:latin typeface="Verdana" panose="020B0604030504040204" pitchFamily="34" charset="0"/>
                <a:ea typeface="Verdana" panose="020B0604030504040204" pitchFamily="34" charset="0"/>
              </a:rPr>
              <a:t>see</a:t>
            </a:r>
            <a:r>
              <a:rPr lang="it-IT" sz="1800" dirty="0">
                <a:solidFill>
                  <a:srgbClr val="000000"/>
                </a:solidFill>
                <a:effectLst/>
                <a:latin typeface="Verdana" panose="020B0604030504040204" pitchFamily="34" charset="0"/>
                <a:ea typeface="Verdana" panose="020B0604030504040204" pitchFamily="34" charset="0"/>
              </a:rPr>
              <a:t>. The master shows </a:t>
            </a:r>
            <a:r>
              <a:rPr lang="it-IT" sz="1800" dirty="0" err="1">
                <a:solidFill>
                  <a:srgbClr val="000000"/>
                </a:solidFill>
                <a:effectLst/>
                <a:latin typeface="Verdana" panose="020B0604030504040204" pitchFamily="34" charset="0"/>
                <a:ea typeface="Verdana" panose="020B0604030504040204" pitchFamily="34" charset="0"/>
              </a:rPr>
              <a:t>us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that</a:t>
            </a:r>
            <a:r>
              <a:rPr lang="it-IT" sz="1800" dirty="0">
                <a:solidFill>
                  <a:srgbClr val="000000"/>
                </a:solidFill>
                <a:effectLst/>
                <a:latin typeface="Verdana" panose="020B0604030504040204" pitchFamily="34" charset="0"/>
                <a:ea typeface="Verdana" panose="020B0604030504040204" pitchFamily="34" charset="0"/>
              </a:rPr>
              <a:t> the Christian </a:t>
            </a:r>
            <a:r>
              <a:rPr lang="it-IT" sz="1800" dirty="0" err="1">
                <a:solidFill>
                  <a:srgbClr val="000000"/>
                </a:solidFill>
                <a:effectLst/>
                <a:latin typeface="Verdana" panose="020B0604030504040204" pitchFamily="34" charset="0"/>
                <a:ea typeface="Verdana" panose="020B0604030504040204" pitchFamily="34" charset="0"/>
              </a:rPr>
              <a:t>message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before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being</a:t>
            </a:r>
            <a:r>
              <a:rPr lang="it-IT" sz="1800" dirty="0">
                <a:solidFill>
                  <a:srgbClr val="000000"/>
                </a:solidFill>
                <a:effectLst/>
                <a:latin typeface="Verdana" panose="020B0604030504040204" pitchFamily="34" charset="0"/>
                <a:ea typeface="Verdana" panose="020B0604030504040204" pitchFamily="34" charset="0"/>
              </a:rPr>
              <a:t> made up of words,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made up of </a:t>
            </a:r>
            <a:r>
              <a:rPr lang="it-IT" sz="1800" dirty="0" err="1">
                <a:solidFill>
                  <a:srgbClr val="000000"/>
                </a:solidFill>
                <a:effectLst/>
                <a:latin typeface="Verdana" panose="020B0604030504040204" pitchFamily="34" charset="0"/>
                <a:ea typeface="Verdana" panose="020B0604030504040204" pitchFamily="34" charset="0"/>
              </a:rPr>
              <a:t>glances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testimonies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experiences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encounters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closeness</a:t>
            </a:r>
            <a:r>
              <a:rPr lang="it-IT" sz="1800" dirty="0">
                <a:solidFill>
                  <a:srgbClr val="000000"/>
                </a:solidFill>
                <a:effectLst/>
                <a:latin typeface="Verdana" panose="020B0604030504040204" pitchFamily="34" charset="0"/>
                <a:ea typeface="Verdana" panose="020B0604030504040204" pitchFamily="34" charset="0"/>
              </a:rPr>
              <a:t>. In a word, life.</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rPr>
              <a:t>   And </a:t>
            </a:r>
            <a:r>
              <a:rPr lang="it-IT" sz="1800" dirty="0" err="1">
                <a:solidFill>
                  <a:srgbClr val="000000"/>
                </a:solidFill>
                <a:effectLst/>
                <a:latin typeface="Verdana" panose="020B0604030504040204" pitchFamily="34" charset="0"/>
                <a:ea typeface="Verdana" panose="020B0604030504040204" pitchFamily="34" charset="0"/>
              </a:rPr>
              <a:t>that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what</a:t>
            </a:r>
            <a:r>
              <a:rPr lang="it-IT" sz="1800" dirty="0">
                <a:solidFill>
                  <a:srgbClr val="000000"/>
                </a:solidFill>
                <a:effectLst/>
                <a:latin typeface="Verdana" panose="020B0604030504040204" pitchFamily="34" charset="0"/>
                <a:ea typeface="Verdana" panose="020B0604030504040204" pitchFamily="34" charset="0"/>
              </a:rPr>
              <a:t> Jesus </a:t>
            </a:r>
            <a:r>
              <a:rPr lang="it-IT" sz="1800" dirty="0" err="1">
                <a:solidFill>
                  <a:srgbClr val="000000"/>
                </a:solidFill>
                <a:effectLst/>
                <a:latin typeface="Verdana" panose="020B0604030504040204" pitchFamily="34" charset="0"/>
                <a:ea typeface="Verdana" panose="020B0604030504040204" pitchFamily="34" charset="0"/>
              </a:rPr>
              <a:t>came</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bring</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not</a:t>
            </a:r>
            <a:r>
              <a:rPr lang="it-IT" sz="1800" dirty="0">
                <a:solidFill>
                  <a:srgbClr val="000000"/>
                </a:solidFill>
                <a:effectLst/>
                <a:latin typeface="Verdana" panose="020B0604030504040204" pitchFamily="34" charset="0"/>
                <a:ea typeface="Verdana" panose="020B0604030504040204" pitchFamily="34" charset="0"/>
              </a:rPr>
              <a:t> theories </a:t>
            </a:r>
            <a:r>
              <a:rPr lang="it-IT" sz="1800" dirty="0" err="1">
                <a:solidFill>
                  <a:srgbClr val="000000"/>
                </a:solidFill>
                <a:effectLst/>
                <a:latin typeface="Verdana" panose="020B0604030504040204" pitchFamily="34" charset="0"/>
                <a:ea typeface="Verdana" panose="020B0604030504040204" pitchFamily="34" charset="0"/>
              </a:rPr>
              <a:t>but</a:t>
            </a:r>
            <a:r>
              <a:rPr lang="it-IT" sz="1800" dirty="0">
                <a:solidFill>
                  <a:srgbClr val="000000"/>
                </a:solidFill>
                <a:effectLst/>
                <a:latin typeface="Verdana" panose="020B0604030504040204" pitchFamily="34" charset="0"/>
                <a:ea typeface="Verdana" panose="020B0604030504040204" pitchFamily="34" charset="0"/>
              </a:rPr>
              <a:t> life in </a:t>
            </a:r>
            <a:r>
              <a:rPr lang="it-IT" sz="1800" dirty="0" err="1">
                <a:solidFill>
                  <a:srgbClr val="000000"/>
                </a:solidFill>
                <a:effectLst/>
                <a:latin typeface="Verdana" panose="020B0604030504040204" pitchFamily="34" charset="0"/>
                <a:ea typeface="Verdana" panose="020B0604030504040204" pitchFamily="34" charset="0"/>
              </a:rPr>
              <a:t>fullness</a:t>
            </a:r>
            <a:r>
              <a:rPr lang="it-IT" sz="1800" dirty="0">
                <a:solidFill>
                  <a:srgbClr val="000000"/>
                </a:solidFill>
                <a:effectLst/>
                <a:latin typeface="Verdana" panose="020B0604030504040204" pitchFamily="34" charset="0"/>
                <a:ea typeface="Verdana" panose="020B0604030504040204" pitchFamily="34" charset="0"/>
              </a:rPr>
              <a:t> (</a:t>
            </a:r>
            <a:r>
              <a:rPr lang="it-IT" sz="1800" i="1" dirty="0" err="1">
                <a:solidFill>
                  <a:srgbClr val="000000"/>
                </a:solidFill>
                <a:effectLst/>
                <a:latin typeface="Verdana" panose="020B0604030504040204" pitchFamily="34" charset="0"/>
                <a:ea typeface="Verdana" panose="020B0604030504040204" pitchFamily="34" charset="0"/>
              </a:rPr>
              <a:t>Jn</a:t>
            </a:r>
            <a:r>
              <a:rPr lang="it-IT" sz="1800" i="1" dirty="0">
                <a:solidFill>
                  <a:srgbClr val="000000"/>
                </a:solidFill>
                <a:effectLst/>
                <a:latin typeface="Verdana" panose="020B0604030504040204" pitchFamily="34" charset="0"/>
                <a:ea typeface="Verdana" panose="020B0604030504040204" pitchFamily="34" charset="0"/>
              </a:rPr>
              <a:t> 10:10</a:t>
            </a:r>
            <a:r>
              <a:rPr lang="it-IT" sz="1800" dirty="0">
                <a:solidFill>
                  <a:srgbClr val="000000"/>
                </a:solidFill>
                <a:effectLst/>
                <a:latin typeface="Verdana" panose="020B0604030504040204" pitchFamily="34" charset="0"/>
                <a:ea typeface="Verdana" panose="020B0604030504040204" pitchFamily="34" charset="0"/>
              </a:rPr>
              <a:t>). And </a:t>
            </a:r>
            <a:r>
              <a:rPr lang="it-IT" sz="1800" dirty="0" err="1">
                <a:solidFill>
                  <a:srgbClr val="000000"/>
                </a:solidFill>
                <a:effectLst/>
                <a:latin typeface="Verdana" panose="020B0604030504040204" pitchFamily="34" charset="0"/>
                <a:ea typeface="Verdana" panose="020B0604030504040204" pitchFamily="34" charset="0"/>
              </a:rPr>
              <a:t>they</a:t>
            </a:r>
            <a:r>
              <a:rPr lang="it-IT" sz="1800" dirty="0">
                <a:solidFill>
                  <a:srgbClr val="000000"/>
                </a:solidFill>
                <a:effectLst/>
                <a:latin typeface="Verdana" panose="020B0604030504040204" pitchFamily="34" charset="0"/>
                <a:ea typeface="Verdana" panose="020B0604030504040204" pitchFamily="34" charset="0"/>
              </a:rPr>
              <a:t> go with </a:t>
            </a:r>
            <a:r>
              <a:rPr lang="it-IT" sz="1800" dirty="0" err="1">
                <a:solidFill>
                  <a:srgbClr val="000000"/>
                </a:solidFill>
                <a:effectLst/>
                <a:latin typeface="Verdana" panose="020B0604030504040204" pitchFamily="34" charset="0"/>
                <a:ea typeface="Verdana" panose="020B0604030504040204" pitchFamily="34" charset="0"/>
              </a:rPr>
              <a:t>him</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conversion</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means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leaving</a:t>
            </a:r>
            <a:r>
              <a:rPr lang="it-IT" sz="1800" dirty="0">
                <a:solidFill>
                  <a:srgbClr val="000000"/>
                </a:solidFill>
                <a:effectLst/>
                <a:latin typeface="Verdana" panose="020B0604030504040204" pitchFamily="34" charset="0"/>
                <a:ea typeface="Verdana" panose="020B0604030504040204" pitchFamily="34" charset="0"/>
              </a:rPr>
              <a:t> the security of </a:t>
            </a:r>
            <a:r>
              <a:rPr lang="it-IT" sz="1800" dirty="0" err="1">
                <a:solidFill>
                  <a:srgbClr val="000000"/>
                </a:solidFill>
                <a:effectLst/>
                <a:latin typeface="Verdana" panose="020B0604030504040204" pitchFamily="34" charset="0"/>
                <a:ea typeface="Verdana" panose="020B0604030504040204" pitchFamily="34" charset="0"/>
              </a:rPr>
              <a:t>yesterday</a:t>
            </a:r>
            <a:r>
              <a:rPr lang="it-IT" sz="1800" dirty="0">
                <a:solidFill>
                  <a:srgbClr val="000000"/>
                </a:solidFill>
                <a:effectLst/>
                <a:latin typeface="Verdana" panose="020B0604030504040204" pitchFamily="34" charset="0"/>
                <a:ea typeface="Verdana" panose="020B0604030504040204" pitchFamily="34" charset="0"/>
              </a:rPr>
              <a:t> for the open future of Jesus; </a:t>
            </a:r>
            <a:r>
              <a:rPr lang="it-IT" sz="1800" dirty="0" err="1">
                <a:solidFill>
                  <a:srgbClr val="000000"/>
                </a:solidFill>
                <a:effectLst/>
                <a:latin typeface="Verdana" panose="020B0604030504040204" pitchFamily="34" charset="0"/>
                <a:ea typeface="Verdana" panose="020B0604030504040204" pitchFamily="34" charset="0"/>
              </a:rPr>
              <a:t>move</a:t>
            </a:r>
            <a:r>
              <a:rPr lang="it-IT" sz="1800" dirty="0">
                <a:solidFill>
                  <a:srgbClr val="000000"/>
                </a:solidFill>
                <a:effectLst/>
                <a:latin typeface="Verdana" panose="020B0604030504040204" pitchFamily="34" charset="0"/>
                <a:ea typeface="Verdana" panose="020B0604030504040204" pitchFamily="34" charset="0"/>
              </a:rPr>
              <a:t> from God </a:t>
            </a:r>
            <a:r>
              <a:rPr lang="it-IT" sz="1800" dirty="0" err="1">
                <a:solidFill>
                  <a:srgbClr val="000000"/>
                </a:solidFill>
                <a:effectLst/>
                <a:latin typeface="Verdana" panose="020B0604030504040204" pitchFamily="34" charset="0"/>
                <a:ea typeface="Verdana" panose="020B0604030504040204" pitchFamily="34" charset="0"/>
              </a:rPr>
              <a:t>as</a:t>
            </a:r>
            <a:r>
              <a:rPr lang="it-IT" sz="1800" dirty="0">
                <a:solidFill>
                  <a:srgbClr val="000000"/>
                </a:solidFill>
                <a:effectLst/>
                <a:latin typeface="Verdana" panose="020B0604030504040204" pitchFamily="34" charset="0"/>
                <a:ea typeface="Verdana" panose="020B0604030504040204" pitchFamily="34" charset="0"/>
              </a:rPr>
              <a:t> duty to God </a:t>
            </a:r>
            <a:r>
              <a:rPr lang="it-IT" sz="1800" dirty="0" err="1">
                <a:solidFill>
                  <a:srgbClr val="000000"/>
                </a:solidFill>
                <a:effectLst/>
                <a:latin typeface="Verdana" panose="020B0604030504040204" pitchFamily="34" charset="0"/>
                <a:ea typeface="Verdana" panose="020B0604030504040204" pitchFamily="34" charset="0"/>
              </a:rPr>
              <a:t>as</a:t>
            </a:r>
            <a:r>
              <a:rPr lang="it-IT" sz="1800" dirty="0">
                <a:solidFill>
                  <a:srgbClr val="000000"/>
                </a:solidFill>
                <a:effectLst/>
                <a:latin typeface="Verdana" panose="020B0604030504040204" pitchFamily="34" charset="0"/>
                <a:ea typeface="Verdana" panose="020B0604030504040204" pitchFamily="34" charset="0"/>
              </a:rPr>
              <a:t> desire and </a:t>
            </a:r>
            <a:r>
              <a:rPr lang="it-IT" sz="1800" dirty="0" err="1">
                <a:solidFill>
                  <a:srgbClr val="000000"/>
                </a:solidFill>
                <a:effectLst/>
                <a:latin typeface="Verdana" panose="020B0604030504040204" pitchFamily="34" charset="0"/>
                <a:ea typeface="Verdana" panose="020B0604030504040204" pitchFamily="34" charset="0"/>
              </a:rPr>
              <a:t>amazement</a:t>
            </a:r>
            <a:r>
              <a:rPr lang="it-IT" sz="1800" dirty="0">
                <a:solidFill>
                  <a:srgbClr val="000000"/>
                </a:solidFill>
                <a:effectLst/>
                <a:latin typeface="Verdana" panose="020B0604030504040204" pitchFamily="34" charset="0"/>
                <a:ea typeface="Verdana" panose="020B0604030504040204" pitchFamily="34" charset="0"/>
              </a:rPr>
              <a:t>. </a:t>
            </a:r>
          </a:p>
          <a:p>
            <a:pPr algn="l"/>
            <a:r>
              <a:rPr lang="it-IT" sz="1800" dirty="0">
                <a:solidFill>
                  <a:srgbClr val="000000"/>
                </a:solidFill>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Millions</a:t>
            </a:r>
            <a:r>
              <a:rPr lang="it-IT" sz="1800" dirty="0">
                <a:solidFill>
                  <a:srgbClr val="000000"/>
                </a:solidFill>
                <a:effectLst/>
                <a:latin typeface="Verdana" panose="020B0604030504040204" pitchFamily="34" charset="0"/>
                <a:ea typeface="Verdana" panose="020B0604030504040204" pitchFamily="34" charset="0"/>
              </a:rPr>
              <a:t> of people </a:t>
            </a:r>
            <a:r>
              <a:rPr lang="it-IT" sz="1800" dirty="0" err="1">
                <a:solidFill>
                  <a:srgbClr val="000000"/>
                </a:solidFill>
                <a:effectLst/>
                <a:latin typeface="Verdana" panose="020B0604030504040204" pitchFamily="34" charset="0"/>
                <a:ea typeface="Verdana" panose="020B0604030504040204" pitchFamily="34" charset="0"/>
              </a:rPr>
              <a:t>would</a:t>
            </a:r>
            <a:r>
              <a:rPr lang="it-IT" sz="1800" dirty="0">
                <a:solidFill>
                  <a:srgbClr val="000000"/>
                </a:solidFill>
                <a:effectLst/>
                <a:latin typeface="Verdana" panose="020B0604030504040204" pitchFamily="34" charset="0"/>
                <a:ea typeface="Verdana" panose="020B0604030504040204" pitchFamily="34" charset="0"/>
              </a:rPr>
              <a:t> like and dream of </a:t>
            </a:r>
            <a:r>
              <a:rPr lang="it-IT" sz="1800" dirty="0" err="1">
                <a:solidFill>
                  <a:srgbClr val="000000"/>
                </a:solidFill>
                <a:effectLst/>
                <a:latin typeface="Verdana" panose="020B0604030504040204" pitchFamily="34" charset="0"/>
                <a:ea typeface="Verdana" panose="020B0604030504040204" pitchFamily="34" charset="0"/>
              </a:rPr>
              <a:t>being</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able</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spend</a:t>
            </a:r>
            <a:r>
              <a:rPr lang="it-IT" sz="1800" dirty="0">
                <a:solidFill>
                  <a:srgbClr val="000000"/>
                </a:solidFill>
                <a:effectLst/>
                <a:latin typeface="Verdana" panose="020B0604030504040204" pitchFamily="34" charset="0"/>
                <a:ea typeface="Verdana" panose="020B0604030504040204" pitchFamily="34" charset="0"/>
              </a:rPr>
              <a:t> the </a:t>
            </a:r>
            <a:r>
              <a:rPr lang="it-IT" sz="1800" dirty="0" err="1">
                <a:solidFill>
                  <a:srgbClr val="000000"/>
                </a:solidFill>
                <a:effectLst/>
                <a:latin typeface="Verdana" panose="020B0604030504040204" pitchFamily="34" charset="0"/>
                <a:ea typeface="Verdana" panose="020B0604030504040204" pitchFamily="34" charset="0"/>
              </a:rPr>
              <a:t>rest</a:t>
            </a:r>
            <a:r>
              <a:rPr lang="it-IT" sz="1800" dirty="0">
                <a:solidFill>
                  <a:srgbClr val="000000"/>
                </a:solidFill>
                <a:effectLst/>
                <a:latin typeface="Verdana" panose="020B0604030504040204" pitchFamily="34" charset="0"/>
                <a:ea typeface="Verdana" panose="020B0604030504040204" pitchFamily="34" charset="0"/>
              </a:rPr>
              <a:t> of </a:t>
            </a:r>
            <a:r>
              <a:rPr lang="it-IT" sz="1800" dirty="0" err="1">
                <a:solidFill>
                  <a:srgbClr val="000000"/>
                </a:solidFill>
                <a:effectLst/>
                <a:latin typeface="Verdana" panose="020B0604030504040204" pitchFamily="34" charset="0"/>
                <a:ea typeface="Verdana" panose="020B0604030504040204" pitchFamily="34" charset="0"/>
              </a:rPr>
              <a:t>their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lives</a:t>
            </a:r>
            <a:r>
              <a:rPr lang="it-IT" sz="1800" dirty="0">
                <a:solidFill>
                  <a:srgbClr val="000000"/>
                </a:solidFill>
                <a:effectLst/>
                <a:latin typeface="Verdana" panose="020B0604030504040204" pitchFamily="34" charset="0"/>
                <a:ea typeface="Verdana" panose="020B0604030504040204" pitchFamily="34" charset="0"/>
              </a:rPr>
              <a:t> in </a:t>
            </a:r>
            <a:r>
              <a:rPr lang="it-IT" sz="1800" dirty="0" err="1">
                <a:solidFill>
                  <a:srgbClr val="000000"/>
                </a:solidFill>
                <a:effectLst/>
                <a:latin typeface="Verdana" panose="020B0604030504040204" pitchFamily="34" charset="0"/>
                <a:ea typeface="Verdana" panose="020B0604030504040204" pitchFamily="34" charset="0"/>
              </a:rPr>
              <a:t>their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pajamas</a:t>
            </a:r>
            <a:r>
              <a:rPr lang="it-IT" sz="1800" dirty="0">
                <a:solidFill>
                  <a:srgbClr val="000000"/>
                </a:solidFill>
                <a:effectLst/>
                <a:latin typeface="Verdana" panose="020B0604030504040204" pitchFamily="34" charset="0"/>
                <a:ea typeface="Verdana" panose="020B0604030504040204" pitchFamily="34" charset="0"/>
              </a:rPr>
              <a:t> on the </a:t>
            </a:r>
            <a:r>
              <a:rPr lang="it-IT" sz="1800" dirty="0" err="1">
                <a:solidFill>
                  <a:srgbClr val="000000"/>
                </a:solidFill>
                <a:effectLst/>
                <a:latin typeface="Verdana" panose="020B0604030504040204" pitchFamily="34" charset="0"/>
                <a:ea typeface="Verdana" panose="020B0604030504040204" pitchFamily="34" charset="0"/>
              </a:rPr>
              <a:t>sofa</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at</a:t>
            </a:r>
            <a:r>
              <a:rPr lang="it-IT" sz="1800" dirty="0">
                <a:solidFill>
                  <a:srgbClr val="000000"/>
                </a:solidFill>
                <a:effectLst/>
                <a:latin typeface="Verdana" panose="020B0604030504040204" pitchFamily="34" charset="0"/>
                <a:ea typeface="Verdana" panose="020B0604030504040204" pitchFamily="34" charset="0"/>
              </a:rPr>
              <a:t> home. Perhaps </a:t>
            </a:r>
            <a:r>
              <a:rPr lang="it-IT" sz="1800" dirty="0" err="1">
                <a:solidFill>
                  <a:srgbClr val="000000"/>
                </a:solidFill>
                <a:effectLst/>
                <a:latin typeface="Verdana" panose="020B0604030504040204" pitchFamily="34" charset="0"/>
                <a:ea typeface="Verdana" panose="020B0604030504040204" pitchFamily="34" charset="0"/>
              </a:rPr>
              <a:t>this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the </a:t>
            </a:r>
            <a:r>
              <a:rPr lang="it-IT" sz="1800" dirty="0" err="1">
                <a:solidFill>
                  <a:srgbClr val="000000"/>
                </a:solidFill>
                <a:effectLst/>
                <a:latin typeface="Verdana" panose="020B0604030504040204" pitchFamily="34" charset="0"/>
                <a:ea typeface="Verdana" panose="020B0604030504040204" pitchFamily="34" charset="0"/>
              </a:rPr>
              <a:t>worst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that</a:t>
            </a:r>
            <a:r>
              <a:rPr lang="it-IT" sz="1800" dirty="0">
                <a:solidFill>
                  <a:srgbClr val="000000"/>
                </a:solidFill>
                <a:effectLst/>
                <a:latin typeface="Verdana" panose="020B0604030504040204" pitchFamily="34" charset="0"/>
                <a:ea typeface="Verdana" panose="020B0604030504040204" pitchFamily="34" charset="0"/>
              </a:rPr>
              <a:t> can </a:t>
            </a:r>
            <a:r>
              <a:rPr lang="it-IT" sz="1800" dirty="0" err="1">
                <a:solidFill>
                  <a:srgbClr val="000000"/>
                </a:solidFill>
                <a:effectLst/>
                <a:latin typeface="Verdana" panose="020B0604030504040204" pitchFamily="34" charset="0"/>
                <a:ea typeface="Verdana" panose="020B0604030504040204" pitchFamily="34" charset="0"/>
              </a:rPr>
              <a:t>happen</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us</a:t>
            </a:r>
            <a:r>
              <a:rPr lang="it-IT" sz="1800" dirty="0">
                <a:solidFill>
                  <a:srgbClr val="000000"/>
                </a:solidFill>
                <a:effectLst/>
                <a:latin typeface="Verdana" panose="020B0604030504040204" pitchFamily="34" charset="0"/>
                <a:ea typeface="Verdana" panose="020B0604030504040204" pitchFamily="34" charset="0"/>
              </a:rPr>
              <a:t>: feeling like </a:t>
            </a:r>
            <a:r>
              <a:rPr lang="it-IT" sz="1800" dirty="0" err="1">
                <a:solidFill>
                  <a:srgbClr val="000000"/>
                </a:solidFill>
                <a:effectLst/>
                <a:latin typeface="Verdana" panose="020B0604030504040204" pitchFamily="34" charset="0"/>
                <a:ea typeface="Verdana" panose="020B0604030504040204" pitchFamily="34" charset="0"/>
              </a:rPr>
              <a:t>we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have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arrived</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remaining</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still</a:t>
            </a:r>
            <a:r>
              <a:rPr lang="it-IT" sz="1800" dirty="0">
                <a:solidFill>
                  <a:srgbClr val="000000"/>
                </a:solidFill>
                <a:effectLst/>
                <a:latin typeface="Verdana" panose="020B0604030504040204" pitchFamily="34" charset="0"/>
                <a:ea typeface="Verdana" panose="020B0604030504040204" pitchFamily="34" charset="0"/>
              </a:rPr>
              <a:t>. </a:t>
            </a:r>
          </a:p>
          <a:p>
            <a:pPr algn="l"/>
            <a:r>
              <a:rPr 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rPr>
              <a:t>On the </a:t>
            </a:r>
            <a:r>
              <a:rPr lang="it-IT" sz="1800" dirty="0" err="1">
                <a:solidFill>
                  <a:srgbClr val="000000"/>
                </a:solidFill>
                <a:effectLst/>
                <a:latin typeface="Verdana" panose="020B0604030504040204" pitchFamily="34" charset="0"/>
                <a:ea typeface="Verdana" panose="020B0604030504040204" pitchFamily="34" charset="0"/>
              </a:rPr>
              <a:t>contrary</a:t>
            </a:r>
            <a:r>
              <a:rPr lang="it-IT" sz="1800" dirty="0">
                <a:solidFill>
                  <a:srgbClr val="000000"/>
                </a:solidFill>
                <a:effectLst/>
                <a:latin typeface="Verdana" panose="020B0604030504040204" pitchFamily="34" charset="0"/>
                <a:ea typeface="Verdana" panose="020B0604030504040204" pitchFamily="34" charset="0"/>
              </a:rPr>
              <a:t>, the </a:t>
            </a:r>
            <a:r>
              <a:rPr lang="it-IT" sz="1800" dirty="0" err="1">
                <a:solidFill>
                  <a:srgbClr val="000000"/>
                </a:solidFill>
                <a:effectLst/>
                <a:latin typeface="Verdana" panose="020B0604030504040204" pitchFamily="34" charset="0"/>
                <a:ea typeface="Verdana" panose="020B0604030504040204" pitchFamily="34" charset="0"/>
              </a:rPr>
              <a:t>two</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disciples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those</a:t>
            </a:r>
            <a:r>
              <a:rPr lang="it-IT" sz="1800" dirty="0">
                <a:solidFill>
                  <a:srgbClr val="000000"/>
                </a:solidFill>
                <a:effectLst/>
                <a:latin typeface="Verdana" panose="020B0604030504040204" pitchFamily="34" charset="0"/>
                <a:ea typeface="Verdana" panose="020B0604030504040204" pitchFamily="34" charset="0"/>
              </a:rPr>
              <a:t> of the first Christian steps, </a:t>
            </a:r>
            <a:r>
              <a:rPr lang="it-IT" sz="1800" dirty="0" err="1">
                <a:solidFill>
                  <a:srgbClr val="000000"/>
                </a:solidFill>
                <a:effectLst/>
                <a:latin typeface="Verdana" panose="020B0604030504040204" pitchFamily="34" charset="0"/>
                <a:ea typeface="Verdana" panose="020B0604030504040204" pitchFamily="34" charset="0"/>
              </a:rPr>
              <a:t>were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formed</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trained</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trained</a:t>
            </a:r>
            <a:r>
              <a:rPr lang="it-IT" sz="1800" dirty="0">
                <a:solidFill>
                  <a:srgbClr val="000000"/>
                </a:solidFill>
                <a:effectLst/>
                <a:latin typeface="Verdana" panose="020B0604030504040204" pitchFamily="34" charset="0"/>
                <a:ea typeface="Verdana" panose="020B0604030504040204" pitchFamily="34" charset="0"/>
              </a:rPr>
              <a:t> by the Baptist, the </a:t>
            </a:r>
            <a:r>
              <a:rPr lang="it-IT" sz="1800" dirty="0" err="1">
                <a:solidFill>
                  <a:srgbClr val="000000"/>
                </a:solidFill>
                <a:effectLst/>
                <a:latin typeface="Verdana" panose="020B0604030504040204" pitchFamily="34" charset="0"/>
                <a:ea typeface="Verdana" panose="020B0604030504040204" pitchFamily="34" charset="0"/>
              </a:rPr>
              <a:t>rocky</a:t>
            </a:r>
            <a:r>
              <a:rPr lang="it-IT" sz="1800" dirty="0">
                <a:solidFill>
                  <a:srgbClr val="000000"/>
                </a:solidFill>
                <a:effectLst/>
                <a:latin typeface="Verdana" panose="020B0604030504040204" pitchFamily="34" charset="0"/>
                <a:ea typeface="Verdana" panose="020B0604030504040204" pitchFamily="34" charset="0"/>
              </a:rPr>
              <a:t> and wild </a:t>
            </a:r>
            <a:r>
              <a:rPr lang="it-IT" sz="1800" dirty="0" err="1">
                <a:solidFill>
                  <a:srgbClr val="000000"/>
                </a:solidFill>
                <a:effectLst/>
                <a:latin typeface="Verdana" panose="020B0604030504040204" pitchFamily="34" charset="0"/>
                <a:ea typeface="Verdana" panose="020B0604030504040204" pitchFamily="34" charset="0"/>
              </a:rPr>
              <a:t>prophet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not</a:t>
            </a:r>
            <a:r>
              <a:rPr lang="it-IT" sz="1800" dirty="0">
                <a:solidFill>
                  <a:srgbClr val="000000"/>
                </a:solidFill>
                <a:effectLst/>
                <a:latin typeface="Verdana" panose="020B0604030504040204" pitchFamily="34" charset="0"/>
                <a:ea typeface="Verdana" panose="020B0604030504040204" pitchFamily="34" charset="0"/>
              </a:rPr>
              <a:t> to stop, to go and go </a:t>
            </a:r>
            <a:r>
              <a:rPr lang="it-IT" sz="1800" dirty="0" err="1">
                <a:solidFill>
                  <a:srgbClr val="000000"/>
                </a:solidFill>
                <a:effectLst/>
                <a:latin typeface="Verdana" panose="020B0604030504040204" pitchFamily="34" charset="0"/>
                <a:ea typeface="Verdana" panose="020B0604030504040204" pitchFamily="34" charset="0"/>
              </a:rPr>
              <a:t>again</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move</a:t>
            </a:r>
            <a:r>
              <a:rPr lang="it-IT" sz="1800" dirty="0">
                <a:solidFill>
                  <a:srgbClr val="000000"/>
                </a:solidFill>
                <a:effectLst/>
                <a:latin typeface="Verdana" panose="020B0604030504040204" pitchFamily="34" charset="0"/>
                <a:ea typeface="Verdana" panose="020B0604030504040204" pitchFamily="34" charset="0"/>
              </a:rPr>
              <a:t> in </a:t>
            </a:r>
            <a:r>
              <a:rPr lang="it-IT" sz="1800" dirty="0" err="1">
                <a:solidFill>
                  <a:srgbClr val="000000"/>
                </a:solidFill>
                <a:effectLst/>
                <a:latin typeface="Verdana" panose="020B0604030504040204" pitchFamily="34" charset="0"/>
                <a:ea typeface="Verdana" panose="020B0604030504040204" pitchFamily="34" charset="0"/>
              </a:rPr>
              <a:t>search</a:t>
            </a:r>
            <a:r>
              <a:rPr lang="it-IT" sz="1800" dirty="0">
                <a:solidFill>
                  <a:srgbClr val="000000"/>
                </a:solidFill>
                <a:effectLst/>
                <a:latin typeface="Verdana" panose="020B0604030504040204" pitchFamily="34" charset="0"/>
                <a:ea typeface="Verdana" panose="020B0604030504040204" pitchFamily="34" charset="0"/>
              </a:rPr>
              <a:t> of God's </a:t>
            </a:r>
            <a:r>
              <a:rPr lang="it-IT" sz="1800" dirty="0" err="1">
                <a:solidFill>
                  <a:srgbClr val="000000"/>
                </a:solidFill>
                <a:effectLst/>
                <a:latin typeface="Verdana" panose="020B0604030504040204" pitchFamily="34" charset="0"/>
                <a:ea typeface="Verdana" panose="020B0604030504040204" pitchFamily="34" charset="0"/>
              </a:rPr>
              <a:t>exodus</a:t>
            </a:r>
            <a:r>
              <a:rPr lang="it-IT" sz="1800" dirty="0">
                <a:solidFill>
                  <a:srgbClr val="000000"/>
                </a:solidFill>
                <a:effectLst/>
                <a:latin typeface="Verdana" panose="020B0604030504040204" pitchFamily="34" charset="0"/>
                <a:ea typeface="Verdana" panose="020B0604030504040204" pitchFamily="34" charset="0"/>
              </a:rPr>
              <a:t> , </a:t>
            </a:r>
            <a:r>
              <a:rPr lang="it-IT" sz="1800" dirty="0" err="1">
                <a:solidFill>
                  <a:srgbClr val="000000"/>
                </a:solidFill>
                <a:effectLst/>
                <a:latin typeface="Verdana" panose="020B0604030504040204" pitchFamily="34" charset="0"/>
                <a:ea typeface="Verdana" panose="020B0604030504040204" pitchFamily="34" charset="0"/>
              </a:rPr>
              <a:t>even</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further</a:t>
            </a:r>
            <a:r>
              <a:rPr lang="it-IT" sz="1800" dirty="0">
                <a:solidFill>
                  <a:srgbClr val="000000"/>
                </a:solidFill>
                <a:effectLst/>
                <a:latin typeface="Verdana" panose="020B0604030504040204" pitchFamily="34" charset="0"/>
                <a:ea typeface="Verdana" panose="020B0604030504040204" pitchFamily="34" charset="0"/>
              </a:rPr>
              <a:t>. Like </a:t>
            </a:r>
            <a:r>
              <a:rPr lang="it-IT" sz="1800" dirty="0" err="1">
                <a:solidFill>
                  <a:srgbClr val="000000"/>
                </a:solidFill>
                <a:effectLst/>
                <a:latin typeface="Verdana" panose="020B0604030504040204" pitchFamily="34" charset="0"/>
                <a:ea typeface="Verdana" panose="020B0604030504040204" pitchFamily="34" charset="0"/>
              </a:rPr>
              <a:t>them</a:t>
            </a:r>
            <a:r>
              <a:rPr lang="it-IT" sz="1800" dirty="0">
                <a:solidFill>
                  <a:srgbClr val="000000"/>
                </a:solidFill>
                <a:effectLst/>
                <a:latin typeface="Verdana" panose="020B0604030504040204" pitchFamily="34" charset="0"/>
                <a:ea typeface="Verdana" panose="020B0604030504040204" pitchFamily="34" charset="0"/>
              </a:rPr>
              <a:t>, "happy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the man, </a:t>
            </a:r>
            <a:r>
              <a:rPr lang="it-IT" sz="1800" dirty="0" err="1">
                <a:solidFill>
                  <a:srgbClr val="000000"/>
                </a:solidFill>
                <a:effectLst/>
                <a:latin typeface="Verdana" panose="020B0604030504040204" pitchFamily="34" charset="0"/>
                <a:ea typeface="Verdana" panose="020B0604030504040204" pitchFamily="34" charset="0"/>
              </a:rPr>
              <a:t>blessed</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the woman who </a:t>
            </a:r>
            <a:r>
              <a:rPr lang="it-IT" sz="1800" dirty="0" err="1">
                <a:solidFill>
                  <a:srgbClr val="000000"/>
                </a:solidFill>
                <a:effectLst/>
                <a:latin typeface="Verdana" panose="020B0604030504040204" pitchFamily="34" charset="0"/>
                <a:ea typeface="Verdana" panose="020B0604030504040204" pitchFamily="34" charset="0"/>
              </a:rPr>
              <a:t>has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paths</a:t>
            </a:r>
            <a:r>
              <a:rPr lang="it-IT" sz="1800" dirty="0">
                <a:solidFill>
                  <a:srgbClr val="000000"/>
                </a:solidFill>
                <a:effectLst/>
                <a:latin typeface="Verdana" panose="020B0604030504040204" pitchFamily="34" charset="0"/>
                <a:ea typeface="Verdana" panose="020B0604030504040204" pitchFamily="34" charset="0"/>
              </a:rPr>
              <a:t> in </a:t>
            </a:r>
            <a:r>
              <a:rPr lang="it-IT" sz="1800" dirty="0" err="1">
                <a:solidFill>
                  <a:srgbClr val="000000"/>
                </a:solidFill>
                <a:effectLst/>
                <a:latin typeface="Verdana" panose="020B0604030504040204" pitchFamily="34" charset="0"/>
                <a:ea typeface="Verdana" panose="020B0604030504040204" pitchFamily="34" charset="0"/>
              </a:rPr>
              <a:t>her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heart</a:t>
            </a:r>
            <a:r>
              <a:rPr lang="it-IT" sz="1800" dirty="0">
                <a:solidFill>
                  <a:srgbClr val="000000"/>
                </a:solidFill>
                <a:effectLst/>
                <a:latin typeface="Verdana" panose="020B0604030504040204" pitchFamily="34" charset="0"/>
                <a:ea typeface="Verdana" panose="020B0604030504040204" pitchFamily="34" charset="0"/>
              </a:rPr>
              <a:t>" (</a:t>
            </a:r>
            <a:r>
              <a:rPr lang="it-IT" sz="1800" i="1" dirty="0">
                <a:solidFill>
                  <a:srgbClr val="000000"/>
                </a:solidFill>
                <a:effectLst/>
                <a:latin typeface="Verdana" panose="020B0604030504040204" pitchFamily="34" charset="0"/>
                <a:ea typeface="Verdana" panose="020B0604030504040204" pitchFamily="34" charset="0"/>
              </a:rPr>
              <a:t>Ps 83.6)</a:t>
            </a:r>
            <a:r>
              <a:rPr lang="it-IT" sz="1800" dirty="0">
                <a:solidFill>
                  <a:srgbClr val="000000"/>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9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5">
            <a:extLst>
              <a:ext uri="{FF2B5EF4-FFF2-40B4-BE49-F238E27FC236}">
                <a16:creationId xmlns:a16="http://schemas.microsoft.com/office/drawing/2014/main" id="{95FCB430-68A0-6863-944C-D4652D056E36}"/>
              </a:ext>
            </a:extLst>
          </p:cNvPr>
          <p:cNvSpPr>
            <a:spLocks noChangeArrowheads="1"/>
          </p:cNvSpPr>
          <p:nvPr>
            <p:custDataLst>
              <p:tags r:id="rId1"/>
            </p:custDataLst>
          </p:nvPr>
        </p:nvSpPr>
        <p:spPr bwMode="auto">
          <a:xfrm>
            <a:off x="6659563" y="1844675"/>
            <a:ext cx="22860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and ran to Eli saying, "I am here, did you not call me?" But Eli said, "I did not call, go back to sleep." So he went and lay down. Then Yahweh called again,</a:t>
            </a:r>
            <a:r>
              <a:rPr lang="en-GB" altLang="it-IT" sz="1800" i="1">
                <a:solidFill>
                  <a:schemeClr val="bg1"/>
                </a:solidFill>
                <a:latin typeface="Verdana" panose="020B0604030504040204" pitchFamily="34" charset="0"/>
                <a:cs typeface="Tahoma" panose="020B0604030504040204" pitchFamily="34" charset="0"/>
              </a:rPr>
              <a:t> </a:t>
            </a:r>
          </a:p>
          <a:p>
            <a:r>
              <a:rPr lang="en-GB" altLang="it-IT" sz="1800" i="1">
                <a:solidFill>
                  <a:schemeClr val="bg1"/>
                </a:solidFill>
                <a:latin typeface="Verdana" panose="020B0604030504040204" pitchFamily="34" charset="0"/>
                <a:cs typeface="Times New Roman" panose="02020603050405020304" pitchFamily="18" charset="0"/>
              </a:rPr>
              <a:t>(1S 3: 5-6a)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3" name="Rectangle 50">
            <a:extLst>
              <a:ext uri="{FF2B5EF4-FFF2-40B4-BE49-F238E27FC236}">
                <a16:creationId xmlns:a16="http://schemas.microsoft.com/office/drawing/2014/main" id="{C401F255-95F4-5F19-5102-FB5BFA64FAEB}"/>
              </a:ext>
            </a:extLst>
          </p:cNvPr>
          <p:cNvSpPr>
            <a:spLocks noChangeArrowheads="1"/>
          </p:cNvSpPr>
          <p:nvPr>
            <p:custDataLst>
              <p:tags r:id="rId2"/>
            </p:custDataLst>
          </p:nvPr>
        </p:nvSpPr>
        <p:spPr bwMode="auto">
          <a:xfrm>
            <a:off x="381000" y="1676400"/>
            <a:ext cx="2246313" cy="3662363"/>
          </a:xfrm>
          <a:prstGeom prst="rect">
            <a:avLst/>
          </a:prstGeom>
          <a:noFill/>
          <a:ln w="9525">
            <a:noFill/>
            <a:miter lim="800000"/>
          </a:ln>
        </p:spPr>
        <p:txBody>
          <a:bodyPr>
            <a:spAutoFit/>
          </a:bodyPr>
          <a:lstStyle/>
          <a:p>
            <a:pPr algn="r"/>
            <a:r>
              <a:rPr lang="it-IT" altLang="it-IT" sz="1800">
                <a:solidFill>
                  <a:schemeClr val="bg1"/>
                </a:solidFill>
                <a:latin typeface="Verdana" panose="020B0604030504040204" pitchFamily="34" charset="0"/>
                <a:cs typeface="Times New Roman" panose="02020603050405020304" pitchFamily="18" charset="0"/>
              </a:rPr>
              <a:t>poi corse da Eli e gli disse: «Mi hai chiamato, eccomi!». Egli rispose: «Non ti ho chiamato, torna a dormire!». Tornò e si mise a dormire. Ma il Signore chiamò di nuovo:</a:t>
            </a:r>
            <a:r>
              <a:rPr lang="it-IT" altLang="it-IT" sz="1800" i="1">
                <a:solidFill>
                  <a:schemeClr val="bg1"/>
                </a:solidFill>
                <a:latin typeface="Verdana" panose="020B0604030504040204" pitchFamily="34" charset="0"/>
                <a:cs typeface="Times New Roman" panose="02020603050405020304" pitchFamily="18" charset="0"/>
              </a:rPr>
              <a:t> </a:t>
            </a:r>
          </a:p>
          <a:p>
            <a:pPr algn="r"/>
            <a:r>
              <a:rPr lang="it-IT" altLang="it-IT" sz="1800" i="1">
                <a:solidFill>
                  <a:schemeClr val="bg1"/>
                </a:solidFill>
                <a:latin typeface="Verdana" panose="020B0604030504040204" pitchFamily="34" charset="0"/>
                <a:cs typeface="Times New Roman" panose="02020603050405020304" pitchFamily="18" charset="0"/>
              </a:rPr>
              <a:t>(1Sam 3, 5-6a)</a:t>
            </a:r>
          </a:p>
        </p:txBody>
      </p:sp>
      <p:pic>
        <p:nvPicPr>
          <p:cNvPr id="4100" name="Picture 8" descr="C:\ARCHIVIO GENERALE\PRESENTAZIONI\in COSTRUZIONE\S.Scritture del 18.01\Samuele 2.jpg">
            <a:extLst>
              <a:ext uri="{FF2B5EF4-FFF2-40B4-BE49-F238E27FC236}">
                <a16:creationId xmlns:a16="http://schemas.microsoft.com/office/drawing/2014/main" id="{2FE77CB3-7273-9F60-1051-F3E540D82328}"/>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2700338" y="765175"/>
            <a:ext cx="3894137"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44">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5C2F8FE3-56B3-15BC-A2DE-66C12A4BFC69}"/>
              </a:ext>
            </a:extLst>
          </p:cNvPr>
          <p:cNvSpPr>
            <a:spLocks noGrp="1" noChangeArrowheads="1"/>
          </p:cNvSpPr>
          <p:nvPr>
            <p:ph type="title"/>
            <p:custDataLst>
              <p:tags r:id="rId1"/>
            </p:custDataLst>
          </p:nvPr>
        </p:nvSpPr>
        <p:spPr>
          <a:xfrm>
            <a:off x="0" y="2895600"/>
            <a:ext cx="2484438" cy="1143000"/>
          </a:xfrm>
          <a:ln cap="flat" algn="ctr">
            <a:miter lim="800000"/>
            <a:headEnd type="none" w="med" len="med"/>
            <a:tailEnd type="none" w="med" len="med"/>
          </a:ln>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«Samuèle!»; Samuèle si alzò e corse da Eli dicendo: «Mi hai chiamato, eccomi!». Ma quello rispose di nuovo: «Non ti ho chiamato, figlio mio, torna a dormire!».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(1Sam 3, 6b)</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4929FB6E-FF95-A46D-C09B-1FC25A4ED259}"/>
              </a:ext>
            </a:extLst>
          </p:cNvPr>
          <p:cNvSpPr>
            <a:spLocks noChangeArrowheads="1"/>
          </p:cNvSpPr>
          <p:nvPr>
            <p:custDataLst>
              <p:tags r:id="rId2"/>
            </p:custDataLst>
          </p:nvPr>
        </p:nvSpPr>
        <p:spPr bwMode="auto">
          <a:xfrm>
            <a:off x="6705600" y="2060575"/>
            <a:ext cx="2316163"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"Samuel!" and Samuel stood up and went to Eli saying, "You called me; I am here." But Eli answered, "I did not call you, my son. Go back to sleep.“ </a:t>
            </a:r>
            <a:r>
              <a:rPr lang="en-GB" altLang="it-IT" sz="1800" i="1">
                <a:solidFill>
                  <a:schemeClr val="bg1"/>
                </a:solidFill>
                <a:latin typeface="Verdana" panose="020B0604030504040204" pitchFamily="34" charset="0"/>
                <a:cs typeface="Times New Roman" panose="02020603050405020304" pitchFamily="18" charset="0"/>
              </a:rPr>
              <a:t>(1S 3: 6b)</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11" descr="C:\ARCHIVIO GENERALE\PRESENTAZIONI\in COSTRUZIONE\S.Scritture del 18.01\Samuele 4.jpg">
            <a:extLst>
              <a:ext uri="{FF2B5EF4-FFF2-40B4-BE49-F238E27FC236}">
                <a16:creationId xmlns:a16="http://schemas.microsoft.com/office/drawing/2014/main" id="{CE336B1B-A9C7-FF29-0CC9-79C6F4C35A5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484438" y="620713"/>
            <a:ext cx="4206875"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28">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Titolo 1">
            <a:extLst>
              <a:ext uri="{FF2B5EF4-FFF2-40B4-BE49-F238E27FC236}">
                <a16:creationId xmlns:a16="http://schemas.microsoft.com/office/drawing/2014/main" id="{CBA78ACA-EB79-9D25-4926-9FEFA32EA060}"/>
              </a:ext>
            </a:extLst>
          </p:cNvPr>
          <p:cNvSpPr>
            <a:spLocks noGrp="1"/>
          </p:cNvSpPr>
          <p:nvPr>
            <p:ph type="title"/>
            <p:custDataLst>
              <p:tags r:id="rId1"/>
            </p:custDataLst>
          </p:nvPr>
        </p:nvSpPr>
        <p:spPr>
          <a:xfrm>
            <a:off x="0" y="3048000"/>
            <a:ext cx="2362200" cy="1143000"/>
          </a:xfrm>
          <a:ln cap="flat" algn="ctr">
            <a:miter lim="800000"/>
            <a:headEnd type="none" w="med" len="med"/>
            <a:tailEnd type="none" w="med" len="med"/>
          </a:ln>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rPr>
              <a:t>In realtà Samuèle fino allora non aveva ancora conosciuto il Signore, né gli era stata ancora rivelata la parola del Signore. Il Signore tornò a chiamare: «Samuèle!» per la terza volta;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questi si alzò nuovamente e corse da Eli dicendo: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(1Sam 3, 7-8a)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6147" name="Rettangolo 7">
            <a:extLst>
              <a:ext uri="{FF2B5EF4-FFF2-40B4-BE49-F238E27FC236}">
                <a16:creationId xmlns:a16="http://schemas.microsoft.com/office/drawing/2014/main" id="{E9EF56C7-6340-1213-95D9-66731E63BFFF}"/>
              </a:ext>
            </a:extLst>
          </p:cNvPr>
          <p:cNvSpPr>
            <a:spLocks noChangeArrowheads="1"/>
          </p:cNvSpPr>
          <p:nvPr>
            <p:custDataLst>
              <p:tags r:id="rId2"/>
            </p:custDataLst>
          </p:nvPr>
        </p:nvSpPr>
        <p:spPr bwMode="auto">
          <a:xfrm>
            <a:off x="6858000" y="1828800"/>
            <a:ext cx="22860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GB" altLang="it-IT" sz="1800">
                <a:solidFill>
                  <a:srgbClr val="FFFFFF"/>
                </a:solidFill>
                <a:latin typeface="Verdana" panose="020B0604030504040204" pitchFamily="34" charset="0"/>
                <a:cs typeface="Tahoma" panose="020B0604030504040204" pitchFamily="34" charset="0"/>
              </a:rPr>
              <a:t>Samuel did not yet know Yahweh and the word of Yahweh had not yet been revealed to him. But Yahweh called Samuel for the third time and, as he went again to Eli saying,</a:t>
            </a:r>
            <a:r>
              <a:rPr lang="en-GB" altLang="it-IT" sz="1800" i="1">
                <a:solidFill>
                  <a:srgbClr val="FFFFFF"/>
                </a:solidFill>
                <a:latin typeface="Verdana" panose="020B0604030504040204" pitchFamily="34" charset="0"/>
                <a:cs typeface="Tahoma" panose="020B0604030504040204" pitchFamily="34" charset="0"/>
              </a:rPr>
              <a:t> </a:t>
            </a:r>
          </a:p>
          <a:p>
            <a:r>
              <a:rPr lang="en-GB" altLang="it-IT" sz="1800" i="1">
                <a:solidFill>
                  <a:srgbClr val="FFFFFF"/>
                </a:solidFill>
                <a:latin typeface="Verdana" panose="020B0604030504040204" pitchFamily="34" charset="0"/>
                <a:cs typeface="Times New Roman" panose="02020603050405020304" pitchFamily="18" charset="0"/>
              </a:rPr>
              <a:t>(1S 3: 7-8a)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6148" name="Picture 8" descr="C:\ARCHIVIO GENERALE\PRESENTAZIONI\in COSTRUZIONE\S.Scritture del 18.01\Samuele 3.jpg">
            <a:extLst>
              <a:ext uri="{FF2B5EF4-FFF2-40B4-BE49-F238E27FC236}">
                <a16:creationId xmlns:a16="http://schemas.microsoft.com/office/drawing/2014/main" id="{B5B14FA4-A70C-12F6-90D1-4AFAC34040F6}"/>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400300" y="533400"/>
            <a:ext cx="440055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87">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7C15896-6575-4093-4B16-C4A1D4937C5A}"/>
              </a:ext>
            </a:extLst>
          </p:cNvPr>
          <p:cNvSpPr>
            <a:spLocks noGrp="1" noChangeArrowheads="1"/>
          </p:cNvSpPr>
          <p:nvPr>
            <p:ph type="title"/>
            <p:custDataLst>
              <p:tags r:id="rId1"/>
            </p:custDataLst>
          </p:nvPr>
        </p:nvSpPr>
        <p:spPr>
          <a:xfrm>
            <a:off x="0" y="2895600"/>
            <a:ext cx="2484438" cy="1143000"/>
          </a:xfrm>
          <a:ln cap="flat" algn="ctr">
            <a:miter lim="800000"/>
            <a:headEnd type="none" w="med" len="med"/>
            <a:tailEnd type="none" w="med" len="med"/>
          </a:ln>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rPr>
              <a:t>«Mi hai chiamato, eccomi!». Allora Eli comprese che il Signore chiamava il giovane. Eli disse a Samuèle: «Vattene a dormire e, se ti chiamerà, dirai: “Parla, Signore, perché il tuo servo ti ascolta”». Samuèle andò a dormire al suo posto.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(1Sam 3, 8b-9)</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FEDA87DF-651E-1957-B400-C21CCC892C16}"/>
              </a:ext>
            </a:extLst>
          </p:cNvPr>
          <p:cNvSpPr>
            <a:spLocks noChangeArrowheads="1"/>
          </p:cNvSpPr>
          <p:nvPr>
            <p:custDataLst>
              <p:tags r:id="rId2"/>
            </p:custDataLst>
          </p:nvPr>
        </p:nvSpPr>
        <p:spPr bwMode="auto">
          <a:xfrm>
            <a:off x="6705600" y="1700213"/>
            <a:ext cx="24384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GB" altLang="it-IT" sz="1800">
                <a:solidFill>
                  <a:srgbClr val="FFFFFF"/>
                </a:solidFill>
                <a:latin typeface="Verdana" panose="020B0604030504040204" pitchFamily="34" charset="0"/>
                <a:cs typeface="Tahoma" panose="020B0604030504040204" pitchFamily="34" charset="0"/>
              </a:rPr>
              <a:t>"I am here for you have called me," Eli realized that it was Yahweh calling the boy. So he said to Samuel, "Go, lie down, and if he calls you again, answer: "Speak, Yahweh, your servant listens." </a:t>
            </a:r>
            <a:r>
              <a:rPr lang="en-GB" altLang="it-IT" sz="1800" i="1">
                <a:solidFill>
                  <a:srgbClr val="FFFFFF"/>
                </a:solidFill>
                <a:latin typeface="Verdana" panose="020B0604030504040204" pitchFamily="34" charset="0"/>
                <a:cs typeface="Times New Roman" panose="02020603050405020304" pitchFamily="18" charset="0"/>
              </a:rPr>
              <a:t>(1S 3: 8b-9)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6" descr="C:\ARCHIVIO GENERALE\PRESENTAZIONI\in COSTRUZIONE\S.Scritture del 18.01\Samuele 6.jpg">
            <a:extLst>
              <a:ext uri="{FF2B5EF4-FFF2-40B4-BE49-F238E27FC236}">
                <a16:creationId xmlns:a16="http://schemas.microsoft.com/office/drawing/2014/main" id="{3BF2229A-7EEB-7845-72D6-757D1F9FA2D1}"/>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484438" y="981075"/>
            <a:ext cx="4175125"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94">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C9D28DC8-637D-FE99-52E0-D805CF222F6E}"/>
              </a:ext>
            </a:extLst>
          </p:cNvPr>
          <p:cNvSpPr>
            <a:spLocks noGrp="1" noChangeArrowheads="1"/>
          </p:cNvSpPr>
          <p:nvPr>
            <p:ph type="title"/>
            <p:custDataLst>
              <p:tags r:id="rId1"/>
            </p:custDataLst>
          </p:nvPr>
        </p:nvSpPr>
        <p:spPr>
          <a:xfrm>
            <a:off x="0" y="3048000"/>
            <a:ext cx="2362200" cy="1143000"/>
          </a:xfrm>
          <a:ln cap="flat" algn="ctr">
            <a:miter lim="800000"/>
            <a:headEnd type="none" w="med" len="med"/>
            <a:tailEnd type="none" w="med" len="med"/>
          </a:ln>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rPr>
              <a:t>Venne il Signore, stette accanto a lui e lo chiamò come le altre volte: «Samuéle, Samuéle!». Samuèle rispose subito: «Parla, perché il tuo servo ti scolta». Samuèle crebbe e il Signore fu con lui, né lasciò andare a vuoto una sola delle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sue parole.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(1Sam 3, 10.19)</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EAE0DD05-F4BB-B537-6DA3-9E080C0A7549}"/>
              </a:ext>
            </a:extLst>
          </p:cNvPr>
          <p:cNvSpPr>
            <a:spLocks noChangeArrowheads="1"/>
          </p:cNvSpPr>
          <p:nvPr>
            <p:custDataLst>
              <p:tags r:id="rId2"/>
            </p:custDataLst>
          </p:nvPr>
        </p:nvSpPr>
        <p:spPr bwMode="auto">
          <a:xfrm>
            <a:off x="6804025" y="1557338"/>
            <a:ext cx="2339975"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GB" altLang="it-IT" sz="1800">
                <a:solidFill>
                  <a:srgbClr val="FFFFFF"/>
                </a:solidFill>
                <a:latin typeface="Verdana" panose="020B0604030504040204" pitchFamily="34" charset="0"/>
                <a:cs typeface="Tahoma" panose="020B0604030504040204" pitchFamily="34" charset="0"/>
              </a:rPr>
              <a:t>Then Yahweh came and stood there calling as he did before, "Samuel! Samuel!" And Samuel answered, "Speak, for your servant listens." Samuel grew; Yahweh was with him and made all his words </a:t>
            </a:r>
            <a:r>
              <a:rPr lang="en-GB" altLang="it-IT" sz="1800">
                <a:solidFill>
                  <a:srgbClr val="FFFFFF"/>
                </a:solidFill>
                <a:latin typeface="Verdana" panose="020B0604030504040204" pitchFamily="34" charset="0"/>
                <a:cs typeface="Times New Roman" panose="02020603050405020304" pitchFamily="18" charset="0"/>
              </a:rPr>
              <a:t>become true.</a:t>
            </a:r>
            <a:r>
              <a:rPr lang="en-GB" altLang="it-IT" sz="1800" i="1">
                <a:solidFill>
                  <a:srgbClr val="FFFFFF"/>
                </a:solidFill>
                <a:latin typeface="Verdana" panose="020B0604030504040204" pitchFamily="34" charset="0"/>
                <a:cs typeface="Times New Roman" panose="02020603050405020304" pitchFamily="18" charset="0"/>
              </a:rPr>
              <a:t>(1S 3: 10.19)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8196" name="Picture 5" descr="C:\ARCHIVIO GENERALE\PRESENTAZIONI\in COSTRUZIONE\S.Scritture del 18.01\Samuele 5.jpg">
            <a:extLst>
              <a:ext uri="{FF2B5EF4-FFF2-40B4-BE49-F238E27FC236}">
                <a16:creationId xmlns:a16="http://schemas.microsoft.com/office/drawing/2014/main" id="{4ECFE8BE-F105-B686-3800-22FED04EBE6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411413" y="404813"/>
            <a:ext cx="43561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375">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F955A1C-50C4-158D-7A49-938C2D71F6D4}"/>
              </a:ext>
            </a:extLst>
          </p:cNvPr>
          <p:cNvSpPr>
            <a:spLocks noGrp="1" noChangeArrowheads="1"/>
          </p:cNvSpPr>
          <p:nvPr>
            <p:ph type="title"/>
            <p:custDataLst>
              <p:tags r:id="rId1"/>
            </p:custDataLst>
          </p:nvPr>
        </p:nvSpPr>
        <p:spPr>
          <a:xfrm>
            <a:off x="4419600" y="11430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800" baseline="300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EPISTLE TO THE CORINTHIANS</a:t>
            </a:r>
          </a:p>
        </p:txBody>
      </p:sp>
      <p:sp>
        <p:nvSpPr>
          <p:cNvPr id="9220" name="Rectangle 22">
            <a:extLst>
              <a:ext uri="{FF2B5EF4-FFF2-40B4-BE49-F238E27FC236}">
                <a16:creationId xmlns:a16="http://schemas.microsoft.com/office/drawing/2014/main" id="{009A075C-7B84-4CCF-BFD0-D09ED648CDB0}"/>
              </a:ext>
            </a:extLst>
          </p:cNvPr>
          <p:cNvSpPr>
            <a:spLocks noChangeArrowheads="1"/>
          </p:cNvSpPr>
          <p:nvPr>
            <p:custDataLst>
              <p:tags r:id="rId2"/>
            </p:custDataLst>
          </p:nvPr>
        </p:nvSpPr>
        <p:spPr bwMode="auto">
          <a:xfrm>
            <a:off x="12954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1 LETTERA AI 	CORINTI</a:t>
            </a:r>
          </a:p>
        </p:txBody>
      </p:sp>
      <p:sp>
        <p:nvSpPr>
          <p:cNvPr id="20485" name="Rectangle 205">
            <a:extLst>
              <a:ext uri="{FF2B5EF4-FFF2-40B4-BE49-F238E27FC236}">
                <a16:creationId xmlns:a16="http://schemas.microsoft.com/office/drawing/2014/main" id="{30B97CDE-F957-7827-065E-703257451676}"/>
              </a:ext>
            </a:extLst>
          </p:cNvPr>
          <p:cNvSpPr>
            <a:spLocks noChangeArrowheads="1"/>
          </p:cNvSpPr>
          <p:nvPr>
            <p:custDataLst>
              <p:tags r:id="rId3"/>
            </p:custDataLst>
          </p:nvPr>
        </p:nvSpPr>
        <p:spPr bwMode="auto">
          <a:xfrm>
            <a:off x="1295400" y="1676400"/>
            <a:ext cx="3200400" cy="2289175"/>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il corpo non è per l’impurità, ma per il Signore, e il Signore è per il corpo. Dio, che ha risuscitato il Signore, risusciterà anche noi con la sua potenza.</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(1Cor 6, 13-14) </a:t>
            </a:r>
          </a:p>
        </p:txBody>
      </p:sp>
      <p:sp>
        <p:nvSpPr>
          <p:cNvPr id="9222" name="Rectangle 206">
            <a:extLst>
              <a:ext uri="{FF2B5EF4-FFF2-40B4-BE49-F238E27FC236}">
                <a16:creationId xmlns:a16="http://schemas.microsoft.com/office/drawing/2014/main" id="{23C063CA-474C-1A1F-0380-D2D17F3CFB5E}"/>
              </a:ext>
            </a:extLst>
          </p:cNvPr>
          <p:cNvSpPr>
            <a:spLocks noChangeArrowheads="1"/>
          </p:cNvSpPr>
          <p:nvPr>
            <p:custDataLst>
              <p:tags r:id="rId4"/>
            </p:custDataLst>
          </p:nvPr>
        </p:nvSpPr>
        <p:spPr bwMode="auto">
          <a:xfrm>
            <a:off x="4572000" y="16764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the body is not for sex, but for the Lord; and the Lord is for the body. And God who raised the Lord, will also raise us with his power.</a:t>
            </a:r>
            <a:r>
              <a:rPr lang="en-GB"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(1Cor 6: 13-14)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9223" name="Picture 498" descr="C:\ARCHIVIO GENERALE\PRESENTAZIONI\in COSTRUZIONE\Gospel copia.gif">
            <a:extLst>
              <a:ext uri="{FF2B5EF4-FFF2-40B4-BE49-F238E27FC236}">
                <a16:creationId xmlns:a16="http://schemas.microsoft.com/office/drawing/2014/main" id="{319FC2D0-EBB2-6FC7-F27B-0C8BFB561330}"/>
              </a:ext>
            </a:extLst>
          </p:cNvPr>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5" name="WordArt 509">
            <a:extLst>
              <a:ext uri="{FF2B5EF4-FFF2-40B4-BE49-F238E27FC236}">
                <a16:creationId xmlns:a16="http://schemas.microsoft.com/office/drawing/2014/main" id="{F6C02471-4A42-5295-6256-877CAA65E673}"/>
              </a:ext>
            </a:extLst>
          </p:cNvPr>
          <p:cNvSpPr>
            <a:spLocks noChangeArrowheads="1" noChangeShapeType="1" noTextEdit="1"/>
          </p:cNvSpPr>
          <p:nvPr>
            <p:custDataLst>
              <p:tags r:id="rId6"/>
            </p:custDataLst>
          </p:nvPr>
        </p:nvSpPr>
        <p:spPr bwMode="auto">
          <a:xfrm>
            <a:off x="1037456" y="130409"/>
            <a:ext cx="2344688" cy="6632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La Parola di Dio </a:t>
            </a:r>
          </a:p>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parla  al nostro cuore!</a:t>
            </a:r>
          </a:p>
        </p:txBody>
      </p:sp>
      <p:pic>
        <p:nvPicPr>
          <p:cNvPr id="9226" name="Picture 25" descr="C:\ARCHIVIO GENERALE\PRESENTAZIONI\in COSTRUZIONE\S.Scritture del 18.01\corpo tempio.jpg">
            <a:extLst>
              <a:ext uri="{FF2B5EF4-FFF2-40B4-BE49-F238E27FC236}">
                <a16:creationId xmlns:a16="http://schemas.microsoft.com/office/drawing/2014/main" id="{BDC928F8-41B3-6848-87FB-EFC3B4379990}"/>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371600" y="3962400"/>
            <a:ext cx="2971800" cy="22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227" name="Picture 26" descr="C:\ARCHIVIO GENERALE\PRESENTAZIONI\in COSTRUZIONE\S.Scritture del 18.01\corpo tempio 1.jpg">
            <a:extLst>
              <a:ext uri="{FF2B5EF4-FFF2-40B4-BE49-F238E27FC236}">
                <a16:creationId xmlns:a16="http://schemas.microsoft.com/office/drawing/2014/main" id="{D9DAFFB1-C3D9-0F74-641E-74AE04C6C4DB}"/>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3657600"/>
            <a:ext cx="31242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 name="CasellaDiTesto 3">
            <a:extLst>
              <a:ext uri="{FF2B5EF4-FFF2-40B4-BE49-F238E27FC236}">
                <a16:creationId xmlns:a16="http://schemas.microsoft.com/office/drawing/2014/main" id="{268665FA-25C1-6588-4CFB-852A5CDA4438}"/>
              </a:ext>
            </a:extLst>
          </p:cNvPr>
          <p:cNvSpPr txBox="1"/>
          <p:nvPr/>
        </p:nvSpPr>
        <p:spPr>
          <a:xfrm>
            <a:off x="5076056" y="153778"/>
            <a:ext cx="3733800" cy="646331"/>
          </a:xfrm>
          <a:prstGeom prst="rect">
            <a:avLst/>
          </a:prstGeom>
          <a:noFill/>
        </p:spPr>
        <p:txBody>
          <a:bodyPr wrap="square">
            <a:spAutoFit/>
          </a:bodyPr>
          <a:lstStyle/>
          <a:p>
            <a:pPr algn="ctr"/>
            <a:r>
              <a:rPr lang="it-IT" sz="1800" b="1" cap="none" spc="0" dirty="0">
                <a:ln w="0"/>
                <a:solidFill>
                  <a:srgbClr val="FFFF00"/>
                </a:solidFill>
                <a:effectLst>
                  <a:outerShdw blurRad="38100" dist="19050" dir="2700000" algn="tl" rotWithShape="0">
                    <a:schemeClr val="dk1">
                      <a:alpha val="40000"/>
                    </a:schemeClr>
                  </a:outerShdw>
                </a:effectLst>
              </a:rPr>
              <a:t>The Word of God</a:t>
            </a:r>
          </a:p>
          <a:p>
            <a:pPr algn="ctr"/>
            <a:r>
              <a:rPr lang="it-IT" sz="1800" b="1" cap="none" spc="0" dirty="0" err="1">
                <a:ln w="0"/>
                <a:solidFill>
                  <a:srgbClr val="FFFF00"/>
                </a:solidFill>
                <a:effectLst>
                  <a:outerShdw blurRad="38100" dist="19050" dir="2700000" algn="tl" rotWithShape="0">
                    <a:schemeClr val="dk1">
                      <a:alpha val="40000"/>
                    </a:schemeClr>
                  </a:outerShdw>
                </a:effectLst>
              </a:rPr>
              <a:t>Speaks</a:t>
            </a:r>
            <a:r>
              <a:rPr lang="it-IT" sz="1800" b="1" cap="none" spc="0" dirty="0">
                <a:ln w="0"/>
                <a:solidFill>
                  <a:srgbClr val="FFFF00"/>
                </a:solidFill>
                <a:effectLst>
                  <a:outerShdw blurRad="38100" dist="19050" dir="2700000" algn="tl" rotWithShape="0">
                    <a:schemeClr val="dk1">
                      <a:alpha val="40000"/>
                    </a:schemeClr>
                  </a:outerShdw>
                </a:effectLst>
              </a:rPr>
              <a:t> to </a:t>
            </a:r>
            <a:r>
              <a:rPr lang="it-IT" sz="1800" b="1" cap="none" spc="0" dirty="0" err="1">
                <a:ln w="0"/>
                <a:solidFill>
                  <a:srgbClr val="FFFF00"/>
                </a:solidFill>
                <a:effectLst>
                  <a:outerShdw blurRad="38100" dist="19050" dir="2700000" algn="tl" rotWithShape="0">
                    <a:schemeClr val="dk1">
                      <a:alpha val="40000"/>
                    </a:schemeClr>
                  </a:outerShdw>
                </a:effectLst>
              </a:rPr>
              <a:t>our</a:t>
            </a:r>
            <a:r>
              <a:rPr lang="it-IT" sz="1800" b="1" cap="none" spc="0" dirty="0">
                <a:ln w="0"/>
                <a:solidFill>
                  <a:srgbClr val="FFFF00"/>
                </a:solidFill>
                <a:effectLst>
                  <a:outerShdw blurRad="38100" dist="19050" dir="2700000" algn="tl" rotWithShape="0">
                    <a:schemeClr val="dk1">
                      <a:alpha val="40000"/>
                    </a:schemeClr>
                  </a:outerShdw>
                </a:effectLst>
              </a:rPr>
              <a:t> </a:t>
            </a:r>
            <a:r>
              <a:rPr lang="it-IT" sz="1800" b="1" cap="none" spc="0" dirty="0" err="1">
                <a:ln w="0"/>
                <a:solidFill>
                  <a:srgbClr val="FFFF00"/>
                </a:solidFill>
                <a:effectLst>
                  <a:outerShdw blurRad="38100" dist="19050" dir="2700000" algn="tl" rotWithShape="0">
                    <a:schemeClr val="dk1">
                      <a:alpha val="40000"/>
                    </a:schemeClr>
                  </a:outerShdw>
                </a:effectLst>
              </a:rPr>
              <a:t>hearts</a:t>
            </a:r>
            <a:r>
              <a:rPr lang="it-IT" sz="1800" b="1" cap="none" spc="0" dirty="0">
                <a:ln w="0"/>
                <a:solidFill>
                  <a:srgbClr val="FFFF00"/>
                </a:solidFill>
                <a:effectLst>
                  <a:outerShdw blurRad="38100" dist="19050" dir="2700000" algn="tl" rotWithShape="0">
                    <a:schemeClr val="dk1">
                      <a:alpha val="40000"/>
                    </a:schemeClr>
                  </a:outerShdw>
                </a:effectLst>
              </a:rPr>
              <a:t>! </a:t>
            </a:r>
          </a:p>
        </p:txBody>
      </p:sp>
    </p:spTree>
  </p:cSld>
  <p:clrMapOvr>
    <a:masterClrMapping/>
  </p:clrMapOvr>
  <p:transition spd="med" advClick="0" advTm="14688">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42" name="Immagine 6" descr="castità 1.jpg">
            <a:extLst>
              <a:ext uri="{FF2B5EF4-FFF2-40B4-BE49-F238E27FC236}">
                <a16:creationId xmlns:a16="http://schemas.microsoft.com/office/drawing/2014/main" id="{DEC9D658-2E2D-51FA-7584-0164D01C07AC}"/>
              </a:ext>
            </a:extLst>
          </p:cNvPr>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0" y="0"/>
            <a:ext cx="9467850" cy="710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80" name="Rectangle 5">
            <a:extLst>
              <a:ext uri="{FF2B5EF4-FFF2-40B4-BE49-F238E27FC236}">
                <a16:creationId xmlns:a16="http://schemas.microsoft.com/office/drawing/2014/main" id="{1D9ACDF3-5F8A-7610-98EF-0E2D4C6F36D0}"/>
              </a:ext>
            </a:extLst>
          </p:cNvPr>
          <p:cNvSpPr>
            <a:spLocks noChangeArrowheads="1"/>
          </p:cNvSpPr>
          <p:nvPr>
            <p:custDataLst>
              <p:tags r:id="rId2"/>
            </p:custDataLst>
          </p:nvPr>
        </p:nvSpPr>
        <p:spPr bwMode="auto">
          <a:xfrm>
            <a:off x="0" y="609600"/>
            <a:ext cx="9448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pPr algn="ctr" eaLnBrk="0" hangingPunct="0"/>
            <a:r>
              <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rPr>
              <a:t>Non sapete che i vostri corpi sono membra di Cristo? Chi si unisce al Signore </a:t>
            </a:r>
          </a:p>
          <a:p>
            <a:pPr algn="ctr" eaLnBrk="0" hangingPunct="0"/>
            <a:r>
              <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rPr>
              <a:t>forma con lui un solo spirito. State lontani dall’impurità! Qualsiasi peccato </a:t>
            </a:r>
          </a:p>
          <a:p>
            <a:pPr algn="ctr" eaLnBrk="0" hangingPunct="0"/>
            <a:r>
              <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rPr>
              <a:t>l’uomo commetta, è fuori del suo corpo; ma chi si dà all’impurità, </a:t>
            </a:r>
          </a:p>
          <a:p>
            <a:pPr algn="ctr" eaLnBrk="0" hangingPunct="0"/>
            <a:r>
              <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rPr>
              <a:t>pecca contro il proprio corpo. </a:t>
            </a:r>
            <a:r>
              <a:rPr lang="it-IT" altLang="it-IT" sz="1800" i="1">
                <a:solidFill>
                  <a:schemeClr val="bg1"/>
                </a:solidFill>
                <a:latin typeface="Verdana" panose="020B0604030504040204" pitchFamily="34" charset="0"/>
                <a:ea typeface="Verdana" panose="020B0604030504040204" pitchFamily="34" charset="0"/>
                <a:cs typeface="Verdana" panose="020B0604030504040204" pitchFamily="34" charset="0"/>
              </a:rPr>
              <a:t>(1Cor 6, 15.17-18)</a:t>
            </a:r>
            <a:endPar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0244" name="Rettangolo 10">
            <a:extLst>
              <a:ext uri="{FF2B5EF4-FFF2-40B4-BE49-F238E27FC236}">
                <a16:creationId xmlns:a16="http://schemas.microsoft.com/office/drawing/2014/main" id="{BA880509-FC0E-BE89-DCE2-82490C43503A}"/>
              </a:ext>
            </a:extLst>
          </p:cNvPr>
          <p:cNvSpPr>
            <a:spLocks noChangeArrowheads="1"/>
          </p:cNvSpPr>
          <p:nvPr>
            <p:custDataLst>
              <p:tags r:id="rId3"/>
            </p:custDataLst>
          </p:nvPr>
        </p:nvSpPr>
        <p:spPr bwMode="auto">
          <a:xfrm>
            <a:off x="0" y="5181600"/>
            <a:ext cx="94678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Do you not know that your bodies are members of Christ? On the contrary, anyone united to the Lord becomes one spirit with him. Avoid unlawful sex entirely. Any other sin a person commits is outside the body but those who commit sexual immorality sin against their own body.</a:t>
            </a:r>
            <a:r>
              <a:rPr lang="en-GB" altLang="it-IT" sz="1800" i="1">
                <a:solidFill>
                  <a:srgbClr val="FFFFFF"/>
                </a:solidFill>
                <a:latin typeface="Verdana" panose="020B0604030504040204" pitchFamily="34" charset="0"/>
                <a:cs typeface="Times New Roman" panose="02020603050405020304" pitchFamily="18" charset="0"/>
              </a:rPr>
              <a:t> (1Cor 6: 15.17-18)</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7"/>
</p:tagLst>
</file>

<file path=ppt/tags/tag100.xml><?xml version="1.0" encoding="utf-8"?>
<p:tagLst xmlns:a="http://schemas.openxmlformats.org/drawingml/2006/main" xmlns:r="http://schemas.openxmlformats.org/officeDocument/2006/relationships" xmlns:p="http://schemas.openxmlformats.org/presentationml/2006/main">
  <p:tag name="AS_UNIQUEID" val="112"/>
</p:tagLst>
</file>

<file path=ppt/tags/tag101.xml><?xml version="1.0" encoding="utf-8"?>
<p:tagLst xmlns:a="http://schemas.openxmlformats.org/drawingml/2006/main" xmlns:r="http://schemas.openxmlformats.org/officeDocument/2006/relationships" xmlns:p="http://schemas.openxmlformats.org/presentationml/2006/main">
  <p:tag name="AS_UNIQUEID" val="113"/>
</p:tagLst>
</file>

<file path=ppt/tags/tag102.xml><?xml version="1.0" encoding="utf-8"?>
<p:tagLst xmlns:a="http://schemas.openxmlformats.org/drawingml/2006/main" xmlns:r="http://schemas.openxmlformats.org/officeDocument/2006/relationships" xmlns:p="http://schemas.openxmlformats.org/presentationml/2006/main">
  <p:tag name="AS_UNIQUEID" val="154"/>
</p:tagLst>
</file>

<file path=ppt/tags/tag103.xml><?xml version="1.0" encoding="utf-8"?>
<p:tagLst xmlns:a="http://schemas.openxmlformats.org/drawingml/2006/main" xmlns:r="http://schemas.openxmlformats.org/officeDocument/2006/relationships" xmlns:p="http://schemas.openxmlformats.org/presentationml/2006/main">
  <p:tag name="AS_UNIQUEID" val="155"/>
</p:tagLst>
</file>

<file path=ppt/tags/tag104.xml><?xml version="1.0" encoding="utf-8"?>
<p:tagLst xmlns:a="http://schemas.openxmlformats.org/drawingml/2006/main" xmlns:r="http://schemas.openxmlformats.org/officeDocument/2006/relationships" xmlns:p="http://schemas.openxmlformats.org/presentationml/2006/main">
  <p:tag name="AS_UNIQUEID" val="156"/>
</p:tagLst>
</file>

<file path=ppt/tags/tag105.xml><?xml version="1.0" encoding="utf-8"?>
<p:tagLst xmlns:a="http://schemas.openxmlformats.org/drawingml/2006/main" xmlns:r="http://schemas.openxmlformats.org/officeDocument/2006/relationships" xmlns:p="http://schemas.openxmlformats.org/presentationml/2006/main">
  <p:tag name="AS_UNIQUEID" val="116"/>
</p:tagLst>
</file>

<file path=ppt/tags/tag106.xml><?xml version="1.0" encoding="utf-8"?>
<p:tagLst xmlns:a="http://schemas.openxmlformats.org/drawingml/2006/main" xmlns:r="http://schemas.openxmlformats.org/officeDocument/2006/relationships" xmlns:p="http://schemas.openxmlformats.org/presentationml/2006/main">
  <p:tag name="AS_UNIQUEID" val="117"/>
</p:tagLst>
</file>

<file path=ppt/tags/tag107.xml><?xml version="1.0" encoding="utf-8"?>
<p:tagLst xmlns:a="http://schemas.openxmlformats.org/drawingml/2006/main" xmlns:r="http://schemas.openxmlformats.org/officeDocument/2006/relationships" xmlns:p="http://schemas.openxmlformats.org/presentationml/2006/main">
  <p:tag name="AS_UNIQUEID" val="118"/>
</p:tagLst>
</file>

<file path=ppt/tags/tag108.xml><?xml version="1.0" encoding="utf-8"?>
<p:tagLst xmlns:a="http://schemas.openxmlformats.org/drawingml/2006/main" xmlns:r="http://schemas.openxmlformats.org/officeDocument/2006/relationships" xmlns:p="http://schemas.openxmlformats.org/presentationml/2006/main">
  <p:tag name="AS_UNIQUEID" val="122"/>
</p:tagLst>
</file>

<file path=ppt/tags/tag109.xml><?xml version="1.0" encoding="utf-8"?>
<p:tagLst xmlns:a="http://schemas.openxmlformats.org/drawingml/2006/main" xmlns:r="http://schemas.openxmlformats.org/officeDocument/2006/relationships" xmlns:p="http://schemas.openxmlformats.org/presentationml/2006/main">
  <p:tag name="AS_UNIQUEID" val="123"/>
</p:tagLst>
</file>

<file path=ppt/tags/tag11.xml><?xml version="1.0" encoding="utf-8"?>
<p:tagLst xmlns:a="http://schemas.openxmlformats.org/drawingml/2006/main" xmlns:r="http://schemas.openxmlformats.org/officeDocument/2006/relationships" xmlns:p="http://schemas.openxmlformats.org/presentationml/2006/main">
  <p:tag name="AS_UNIQUEID" val="138"/>
</p:tagLst>
</file>

<file path=ppt/tags/tag110.xml><?xml version="1.0" encoding="utf-8"?>
<p:tagLst xmlns:a="http://schemas.openxmlformats.org/drawingml/2006/main" xmlns:r="http://schemas.openxmlformats.org/officeDocument/2006/relationships" xmlns:p="http://schemas.openxmlformats.org/presentationml/2006/main">
  <p:tag name="AS_UNIQUEID" val="124"/>
</p:tagLst>
</file>

<file path=ppt/tags/tag111.xml><?xml version="1.0" encoding="utf-8"?>
<p:tagLst xmlns:a="http://schemas.openxmlformats.org/drawingml/2006/main" xmlns:r="http://schemas.openxmlformats.org/officeDocument/2006/relationships" xmlns:p="http://schemas.openxmlformats.org/presentationml/2006/main">
  <p:tag name="AS_UNIQUEID" val="125"/>
</p:tagLst>
</file>

<file path=ppt/tags/tag112.xml><?xml version="1.0" encoding="utf-8"?>
<p:tagLst xmlns:a="http://schemas.openxmlformats.org/drawingml/2006/main" xmlns:r="http://schemas.openxmlformats.org/officeDocument/2006/relationships" xmlns:p="http://schemas.openxmlformats.org/presentationml/2006/main">
  <p:tag name="AS_UNIQUEID" val="126"/>
</p:tagLst>
</file>

<file path=ppt/tags/tag113.xml><?xml version="1.0" encoding="utf-8"?>
<p:tagLst xmlns:a="http://schemas.openxmlformats.org/drawingml/2006/main" xmlns:r="http://schemas.openxmlformats.org/officeDocument/2006/relationships" xmlns:p="http://schemas.openxmlformats.org/presentationml/2006/main">
  <p:tag name="AS_UNIQUEID" val="157"/>
</p:tagLst>
</file>

<file path=ppt/tags/tag114.xml><?xml version="1.0" encoding="utf-8"?>
<p:tagLst xmlns:a="http://schemas.openxmlformats.org/drawingml/2006/main" xmlns:r="http://schemas.openxmlformats.org/officeDocument/2006/relationships" xmlns:p="http://schemas.openxmlformats.org/presentationml/2006/main">
  <p:tag name="AS_UNIQUEID" val="158"/>
</p:tagLst>
</file>

<file path=ppt/tags/tag115.xml><?xml version="1.0" encoding="utf-8"?>
<p:tagLst xmlns:a="http://schemas.openxmlformats.org/drawingml/2006/main" xmlns:r="http://schemas.openxmlformats.org/officeDocument/2006/relationships" xmlns:p="http://schemas.openxmlformats.org/presentationml/2006/main">
  <p:tag name="AS_UNIQUEID" val="159"/>
</p:tagLst>
</file>

<file path=ppt/tags/tag116.xml><?xml version="1.0" encoding="utf-8"?>
<p:tagLst xmlns:a="http://schemas.openxmlformats.org/drawingml/2006/main" xmlns:r="http://schemas.openxmlformats.org/officeDocument/2006/relationships" xmlns:p="http://schemas.openxmlformats.org/presentationml/2006/main">
  <p:tag name="AS_UNIQUEID" val="128"/>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9"/>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6"/>
</p:tagLst>
</file>

<file path=ppt/tags/tag22.xml><?xml version="1.0" encoding="utf-8"?>
<p:tagLst xmlns:a="http://schemas.openxmlformats.org/drawingml/2006/main" xmlns:r="http://schemas.openxmlformats.org/officeDocument/2006/relationships" xmlns:p="http://schemas.openxmlformats.org/presentationml/2006/main">
  <p:tag name="AS_UNIQUEID" val="47"/>
</p:tagLst>
</file>

<file path=ppt/tags/tag23.xml><?xml version="1.0" encoding="utf-8"?>
<p:tagLst xmlns:a="http://schemas.openxmlformats.org/drawingml/2006/main" xmlns:r="http://schemas.openxmlformats.org/officeDocument/2006/relationships" xmlns:p="http://schemas.openxmlformats.org/presentationml/2006/main">
  <p:tag name="AS_UNIQUEID" val="48"/>
</p:tagLst>
</file>

<file path=ppt/tags/tag24.xml><?xml version="1.0" encoding="utf-8"?>
<p:tagLst xmlns:a="http://schemas.openxmlformats.org/drawingml/2006/main" xmlns:r="http://schemas.openxmlformats.org/officeDocument/2006/relationships" xmlns:p="http://schemas.openxmlformats.org/presentationml/2006/main">
  <p:tag name="AS_UNIQUEID" val="49"/>
</p:tagLst>
</file>

<file path=ppt/tags/tag25.xml><?xml version="1.0" encoding="utf-8"?>
<p:tagLst xmlns:a="http://schemas.openxmlformats.org/drawingml/2006/main" xmlns:r="http://schemas.openxmlformats.org/officeDocument/2006/relationships" xmlns:p="http://schemas.openxmlformats.org/presentationml/2006/main">
  <p:tag name="AS_UNIQUEID" val="50"/>
</p:tagLst>
</file>

<file path=ppt/tags/tag26.xml><?xml version="1.0" encoding="utf-8"?>
<p:tagLst xmlns:a="http://schemas.openxmlformats.org/drawingml/2006/main" xmlns:r="http://schemas.openxmlformats.org/officeDocument/2006/relationships" xmlns:p="http://schemas.openxmlformats.org/presentationml/2006/main">
  <p:tag name="AS_UNIQUEID" val="51"/>
</p:tagLst>
</file>

<file path=ppt/tags/tag27.xml><?xml version="1.0" encoding="utf-8"?>
<p:tagLst xmlns:a="http://schemas.openxmlformats.org/drawingml/2006/main" xmlns:r="http://schemas.openxmlformats.org/officeDocument/2006/relationships" xmlns:p="http://schemas.openxmlformats.org/presentationml/2006/main">
  <p:tag name="AS_UNIQUEID" val="52"/>
</p:tagLst>
</file>

<file path=ppt/tags/tag28.xml><?xml version="1.0" encoding="utf-8"?>
<p:tagLst xmlns:a="http://schemas.openxmlformats.org/drawingml/2006/main" xmlns:r="http://schemas.openxmlformats.org/officeDocument/2006/relationships" xmlns:p="http://schemas.openxmlformats.org/presentationml/2006/main">
  <p:tag name="AS_UNIQUEID" val="53"/>
</p:tagLst>
</file>

<file path=ppt/tags/tag29.xml><?xml version="1.0" encoding="utf-8"?>
<p:tagLst xmlns:a="http://schemas.openxmlformats.org/drawingml/2006/main" xmlns:r="http://schemas.openxmlformats.org/officeDocument/2006/relationships" xmlns:p="http://schemas.openxmlformats.org/presentationml/2006/main">
  <p:tag name="AS_UNIQUEID" val="139"/>
</p:tagLst>
</file>

<file path=ppt/tags/tag3.xml><?xml version="1.0" encoding="utf-8"?>
<p:tagLst xmlns:a="http://schemas.openxmlformats.org/drawingml/2006/main" xmlns:r="http://schemas.openxmlformats.org/officeDocument/2006/relationships" xmlns:p="http://schemas.openxmlformats.org/presentationml/2006/main">
  <p:tag name="AS_UNIQUEID" val="130"/>
</p:tagLst>
</file>

<file path=ppt/tags/tag30.xml><?xml version="1.0" encoding="utf-8"?>
<p:tagLst xmlns:a="http://schemas.openxmlformats.org/drawingml/2006/main" xmlns:r="http://schemas.openxmlformats.org/officeDocument/2006/relationships" xmlns:p="http://schemas.openxmlformats.org/presentationml/2006/main">
  <p:tag name="AS_UNIQUEID" val="140"/>
</p:tagLst>
</file>

<file path=ppt/tags/tag31.xml><?xml version="1.0" encoding="utf-8"?>
<p:tagLst xmlns:a="http://schemas.openxmlformats.org/drawingml/2006/main" xmlns:r="http://schemas.openxmlformats.org/officeDocument/2006/relationships" xmlns:p="http://schemas.openxmlformats.org/presentationml/2006/main">
  <p:tag name="AS_UNIQUEID" val="141"/>
</p:tagLst>
</file>

<file path=ppt/tags/tag32.xml><?xml version="1.0" encoding="utf-8"?>
<p:tagLst xmlns:a="http://schemas.openxmlformats.org/drawingml/2006/main" xmlns:r="http://schemas.openxmlformats.org/officeDocument/2006/relationships" xmlns:p="http://schemas.openxmlformats.org/presentationml/2006/main">
  <p:tag name="AS_UNIQUEID" val="54"/>
</p:tagLst>
</file>

<file path=ppt/tags/tag33.xml><?xml version="1.0" encoding="utf-8"?>
<p:tagLst xmlns:a="http://schemas.openxmlformats.org/drawingml/2006/main" xmlns:r="http://schemas.openxmlformats.org/officeDocument/2006/relationships" xmlns:p="http://schemas.openxmlformats.org/presentationml/2006/main">
  <p:tag name="AS_UNIQUEID" val="55"/>
</p:tagLst>
</file>

<file path=ppt/tags/tag34.xml><?xml version="1.0" encoding="utf-8"?>
<p:tagLst xmlns:a="http://schemas.openxmlformats.org/drawingml/2006/main" xmlns:r="http://schemas.openxmlformats.org/officeDocument/2006/relationships" xmlns:p="http://schemas.openxmlformats.org/presentationml/2006/main">
  <p:tag name="AS_UNIQUEID" val="56"/>
</p:tagLst>
</file>

<file path=ppt/tags/tag35.xml><?xml version="1.0" encoding="utf-8"?>
<p:tagLst xmlns:a="http://schemas.openxmlformats.org/drawingml/2006/main" xmlns:r="http://schemas.openxmlformats.org/officeDocument/2006/relationships" xmlns:p="http://schemas.openxmlformats.org/presentationml/2006/main">
  <p:tag name="AS_UNIQUEID" val="142"/>
</p:tagLst>
</file>

<file path=ppt/tags/tag36.xml><?xml version="1.0" encoding="utf-8"?>
<p:tagLst xmlns:a="http://schemas.openxmlformats.org/drawingml/2006/main" xmlns:r="http://schemas.openxmlformats.org/officeDocument/2006/relationships" xmlns:p="http://schemas.openxmlformats.org/presentationml/2006/main">
  <p:tag name="AS_UNIQUEID" val="143"/>
</p:tagLst>
</file>

<file path=ppt/tags/tag37.xml><?xml version="1.0" encoding="utf-8"?>
<p:tagLst xmlns:a="http://schemas.openxmlformats.org/drawingml/2006/main" xmlns:r="http://schemas.openxmlformats.org/officeDocument/2006/relationships" xmlns:p="http://schemas.openxmlformats.org/presentationml/2006/main">
  <p:tag name="AS_UNIQUEID" val="144"/>
</p:tagLst>
</file>

<file path=ppt/tags/tag38.xml><?xml version="1.0" encoding="utf-8"?>
<p:tagLst xmlns:a="http://schemas.openxmlformats.org/drawingml/2006/main" xmlns:r="http://schemas.openxmlformats.org/officeDocument/2006/relationships" xmlns:p="http://schemas.openxmlformats.org/presentationml/2006/main">
  <p:tag name="AS_UNIQUEID" val="57"/>
</p:tagLst>
</file>

<file path=ppt/tags/tag39.xml><?xml version="1.0" encoding="utf-8"?>
<p:tagLst xmlns:a="http://schemas.openxmlformats.org/drawingml/2006/main" xmlns:r="http://schemas.openxmlformats.org/officeDocument/2006/relationships" xmlns:p="http://schemas.openxmlformats.org/presentationml/2006/main">
  <p:tag name="AS_UNIQUEID" val="58"/>
</p:tagLst>
</file>

<file path=ppt/tags/tag4.xml><?xml version="1.0" encoding="utf-8"?>
<p:tagLst xmlns:a="http://schemas.openxmlformats.org/drawingml/2006/main" xmlns:r="http://schemas.openxmlformats.org/officeDocument/2006/relationships" xmlns:p="http://schemas.openxmlformats.org/presentationml/2006/main">
  <p:tag name="AS_UNIQUEID" val="131"/>
</p:tagLst>
</file>

<file path=ppt/tags/tag40.xml><?xml version="1.0" encoding="utf-8"?>
<p:tagLst xmlns:a="http://schemas.openxmlformats.org/drawingml/2006/main" xmlns:r="http://schemas.openxmlformats.org/officeDocument/2006/relationships" xmlns:p="http://schemas.openxmlformats.org/presentationml/2006/main">
  <p:tag name="AS_UNIQUEID" val="59"/>
</p:tagLst>
</file>

<file path=ppt/tags/tag41.xml><?xml version="1.0" encoding="utf-8"?>
<p:tagLst xmlns:a="http://schemas.openxmlformats.org/drawingml/2006/main" xmlns:r="http://schemas.openxmlformats.org/officeDocument/2006/relationships" xmlns:p="http://schemas.openxmlformats.org/presentationml/2006/main">
  <p:tag name="AS_UNIQUEID" val="60"/>
</p:tagLst>
</file>

<file path=ppt/tags/tag42.xml><?xml version="1.0" encoding="utf-8"?>
<p:tagLst xmlns:a="http://schemas.openxmlformats.org/drawingml/2006/main" xmlns:r="http://schemas.openxmlformats.org/officeDocument/2006/relationships" xmlns:p="http://schemas.openxmlformats.org/presentationml/2006/main">
  <p:tag name="AS_UNIQUEID" val="61"/>
</p:tagLst>
</file>

<file path=ppt/tags/tag43.xml><?xml version="1.0" encoding="utf-8"?>
<p:tagLst xmlns:a="http://schemas.openxmlformats.org/drawingml/2006/main" xmlns:r="http://schemas.openxmlformats.org/officeDocument/2006/relationships" xmlns:p="http://schemas.openxmlformats.org/presentationml/2006/main">
  <p:tag name="AS_UNIQUEID" val="62"/>
</p:tagLst>
</file>

<file path=ppt/tags/tag44.xml><?xml version="1.0" encoding="utf-8"?>
<p:tagLst xmlns:a="http://schemas.openxmlformats.org/drawingml/2006/main" xmlns:r="http://schemas.openxmlformats.org/officeDocument/2006/relationships" xmlns:p="http://schemas.openxmlformats.org/presentationml/2006/main">
  <p:tag name="AS_UNIQUEID" val="63"/>
</p:tagLst>
</file>

<file path=ppt/tags/tag45.xml><?xml version="1.0" encoding="utf-8"?>
<p:tagLst xmlns:a="http://schemas.openxmlformats.org/drawingml/2006/main" xmlns:r="http://schemas.openxmlformats.org/officeDocument/2006/relationships" xmlns:p="http://schemas.openxmlformats.org/presentationml/2006/main">
  <p:tag name="AS_UNIQUEID" val="64"/>
</p:tagLst>
</file>

<file path=ppt/tags/tag46.xml><?xml version="1.0" encoding="utf-8"?>
<p:tagLst xmlns:a="http://schemas.openxmlformats.org/drawingml/2006/main" xmlns:r="http://schemas.openxmlformats.org/officeDocument/2006/relationships" xmlns:p="http://schemas.openxmlformats.org/presentationml/2006/main">
  <p:tag name="AS_UNIQUEID" val="65"/>
</p:tagLst>
</file>

<file path=ppt/tags/tag47.xml><?xml version="1.0" encoding="utf-8"?>
<p:tagLst xmlns:a="http://schemas.openxmlformats.org/drawingml/2006/main" xmlns:r="http://schemas.openxmlformats.org/officeDocument/2006/relationships" xmlns:p="http://schemas.openxmlformats.org/presentationml/2006/main">
  <p:tag name="AS_UNIQUEID" val="66"/>
</p:tagLst>
</file>

<file path=ppt/tags/tag48.xml><?xml version="1.0" encoding="utf-8"?>
<p:tagLst xmlns:a="http://schemas.openxmlformats.org/drawingml/2006/main" xmlns:r="http://schemas.openxmlformats.org/officeDocument/2006/relationships" xmlns:p="http://schemas.openxmlformats.org/presentationml/2006/main">
  <p:tag name="AS_UNIQUEID" val="67"/>
</p:tagLst>
</file>

<file path=ppt/tags/tag49.xml><?xml version="1.0" encoding="utf-8"?>
<p:tagLst xmlns:a="http://schemas.openxmlformats.org/drawingml/2006/main" xmlns:r="http://schemas.openxmlformats.org/officeDocument/2006/relationships" xmlns:p="http://schemas.openxmlformats.org/presentationml/2006/main">
  <p:tag name="AS_UNIQUEID" val="68"/>
</p:tagLst>
</file>

<file path=ppt/tags/tag5.xml><?xml version="1.0" encoding="utf-8"?>
<p:tagLst xmlns:a="http://schemas.openxmlformats.org/drawingml/2006/main" xmlns:r="http://schemas.openxmlformats.org/officeDocument/2006/relationships" xmlns:p="http://schemas.openxmlformats.org/presentationml/2006/main">
  <p:tag name="AS_UNIQUEID" val="132"/>
</p:tagLst>
</file>

<file path=ppt/tags/tag50.xml><?xml version="1.0" encoding="utf-8"?>
<p:tagLst xmlns:a="http://schemas.openxmlformats.org/drawingml/2006/main" xmlns:r="http://schemas.openxmlformats.org/officeDocument/2006/relationships" xmlns:p="http://schemas.openxmlformats.org/presentationml/2006/main">
  <p:tag name="AS_UNIQUEID" val="69"/>
</p:tagLst>
</file>

<file path=ppt/tags/tag51.xml><?xml version="1.0" encoding="utf-8"?>
<p:tagLst xmlns:a="http://schemas.openxmlformats.org/drawingml/2006/main" xmlns:r="http://schemas.openxmlformats.org/officeDocument/2006/relationships" xmlns:p="http://schemas.openxmlformats.org/presentationml/2006/main">
  <p:tag name="AS_UNIQUEID" val="71"/>
</p:tagLst>
</file>

<file path=ppt/tags/tag52.xml><?xml version="1.0" encoding="utf-8"?>
<p:tagLst xmlns:a="http://schemas.openxmlformats.org/drawingml/2006/main" xmlns:r="http://schemas.openxmlformats.org/officeDocument/2006/relationships" xmlns:p="http://schemas.openxmlformats.org/presentationml/2006/main">
  <p:tag name="AS_UNIQUEID" val="72"/>
</p:tagLst>
</file>

<file path=ppt/tags/tag53.xml><?xml version="1.0" encoding="utf-8"?>
<p:tagLst xmlns:a="http://schemas.openxmlformats.org/drawingml/2006/main" xmlns:r="http://schemas.openxmlformats.org/officeDocument/2006/relationships" xmlns:p="http://schemas.openxmlformats.org/presentationml/2006/main">
  <p:tag name="AS_UNIQUEID" val="73"/>
</p:tagLst>
</file>

<file path=ppt/tags/tag54.xml><?xml version="1.0" encoding="utf-8"?>
<p:tagLst xmlns:a="http://schemas.openxmlformats.org/drawingml/2006/main" xmlns:r="http://schemas.openxmlformats.org/officeDocument/2006/relationships" xmlns:p="http://schemas.openxmlformats.org/presentationml/2006/main">
  <p:tag name="AS_UNIQUEID" val="74"/>
</p:tagLst>
</file>

<file path=ppt/tags/tag55.xml><?xml version="1.0" encoding="utf-8"?>
<p:tagLst xmlns:a="http://schemas.openxmlformats.org/drawingml/2006/main" xmlns:r="http://schemas.openxmlformats.org/officeDocument/2006/relationships" xmlns:p="http://schemas.openxmlformats.org/presentationml/2006/main">
  <p:tag name="AS_UNIQUEID" val="75"/>
</p:tagLst>
</file>

<file path=ppt/tags/tag56.xml><?xml version="1.0" encoding="utf-8"?>
<p:tagLst xmlns:a="http://schemas.openxmlformats.org/drawingml/2006/main" xmlns:r="http://schemas.openxmlformats.org/officeDocument/2006/relationships" xmlns:p="http://schemas.openxmlformats.org/presentationml/2006/main">
  <p:tag name="AS_UNIQUEID" val="77"/>
</p:tagLst>
</file>

<file path=ppt/tags/tag57.xml><?xml version="1.0" encoding="utf-8"?>
<p:tagLst xmlns:a="http://schemas.openxmlformats.org/drawingml/2006/main" xmlns:r="http://schemas.openxmlformats.org/officeDocument/2006/relationships" xmlns:p="http://schemas.openxmlformats.org/presentationml/2006/main">
  <p:tag name="AS_UNIQUEID" val="78"/>
</p:tagLst>
</file>

<file path=ppt/tags/tag58.xml><?xml version="1.0" encoding="utf-8"?>
<p:tagLst xmlns:a="http://schemas.openxmlformats.org/drawingml/2006/main" xmlns:r="http://schemas.openxmlformats.org/officeDocument/2006/relationships" xmlns:p="http://schemas.openxmlformats.org/presentationml/2006/main">
  <p:tag name="AS_UNIQUEID" val="145"/>
</p:tagLst>
</file>

<file path=ppt/tags/tag59.xml><?xml version="1.0" encoding="utf-8"?>
<p:tagLst xmlns:a="http://schemas.openxmlformats.org/drawingml/2006/main" xmlns:r="http://schemas.openxmlformats.org/officeDocument/2006/relationships" xmlns:p="http://schemas.openxmlformats.org/presentationml/2006/main">
  <p:tag name="AS_UNIQUEID" val="146"/>
</p:tagLst>
</file>

<file path=ppt/tags/tag6.xml><?xml version="1.0" encoding="utf-8"?>
<p:tagLst xmlns:a="http://schemas.openxmlformats.org/drawingml/2006/main" xmlns:r="http://schemas.openxmlformats.org/officeDocument/2006/relationships" xmlns:p="http://schemas.openxmlformats.org/presentationml/2006/main">
  <p:tag name="AS_UNIQUEID" val="133"/>
</p:tagLst>
</file>

<file path=ppt/tags/tag60.xml><?xml version="1.0" encoding="utf-8"?>
<p:tagLst xmlns:a="http://schemas.openxmlformats.org/drawingml/2006/main" xmlns:r="http://schemas.openxmlformats.org/officeDocument/2006/relationships" xmlns:p="http://schemas.openxmlformats.org/presentationml/2006/main">
  <p:tag name="AS_UNIQUEID" val="147"/>
</p:tagLst>
</file>

<file path=ppt/tags/tag61.xml><?xml version="1.0" encoding="utf-8"?>
<p:tagLst xmlns:a="http://schemas.openxmlformats.org/drawingml/2006/main" xmlns:r="http://schemas.openxmlformats.org/officeDocument/2006/relationships" xmlns:p="http://schemas.openxmlformats.org/presentationml/2006/main">
  <p:tag name="AS_UNIQUEID" val="79"/>
</p:tagLst>
</file>

<file path=ppt/tags/tag62.xml><?xml version="1.0" encoding="utf-8"?>
<p:tagLst xmlns:a="http://schemas.openxmlformats.org/drawingml/2006/main" xmlns:r="http://schemas.openxmlformats.org/officeDocument/2006/relationships" xmlns:p="http://schemas.openxmlformats.org/presentationml/2006/main">
  <p:tag name="AS_UNIQUEID" val="80"/>
</p:tagLst>
</file>

<file path=ppt/tags/tag63.xml><?xml version="1.0" encoding="utf-8"?>
<p:tagLst xmlns:a="http://schemas.openxmlformats.org/drawingml/2006/main" xmlns:r="http://schemas.openxmlformats.org/officeDocument/2006/relationships" xmlns:p="http://schemas.openxmlformats.org/presentationml/2006/main">
  <p:tag name="AS_UNIQUEID" val="81"/>
</p:tagLst>
</file>

<file path=ppt/tags/tag64.xml><?xml version="1.0" encoding="utf-8"?>
<p:tagLst xmlns:a="http://schemas.openxmlformats.org/drawingml/2006/main" xmlns:r="http://schemas.openxmlformats.org/officeDocument/2006/relationships" xmlns:p="http://schemas.openxmlformats.org/presentationml/2006/main">
  <p:tag name="AS_UNIQUEID" val="82"/>
</p:tagLst>
</file>

<file path=ppt/tags/tag65.xml><?xml version="1.0" encoding="utf-8"?>
<p:tagLst xmlns:a="http://schemas.openxmlformats.org/drawingml/2006/main" xmlns:r="http://schemas.openxmlformats.org/officeDocument/2006/relationships" xmlns:p="http://schemas.openxmlformats.org/presentationml/2006/main">
  <p:tag name="AS_UNIQUEID" val="83"/>
</p:tagLst>
</file>

<file path=ppt/tags/tag66.xml><?xml version="1.0" encoding="utf-8"?>
<p:tagLst xmlns:a="http://schemas.openxmlformats.org/drawingml/2006/main" xmlns:r="http://schemas.openxmlformats.org/officeDocument/2006/relationships" xmlns:p="http://schemas.openxmlformats.org/presentationml/2006/main">
  <p:tag name="AS_UNIQUEID" val="84"/>
</p:tagLst>
</file>

<file path=ppt/tags/tag67.xml><?xml version="1.0" encoding="utf-8"?>
<p:tagLst xmlns:a="http://schemas.openxmlformats.org/drawingml/2006/main" xmlns:r="http://schemas.openxmlformats.org/officeDocument/2006/relationships" xmlns:p="http://schemas.openxmlformats.org/presentationml/2006/main">
  <p:tag name="AS_UNIQUEID" val="85"/>
</p:tagLst>
</file>

<file path=ppt/tags/tag68.xml><?xml version="1.0" encoding="utf-8"?>
<p:tagLst xmlns:a="http://schemas.openxmlformats.org/drawingml/2006/main" xmlns:r="http://schemas.openxmlformats.org/officeDocument/2006/relationships" xmlns:p="http://schemas.openxmlformats.org/presentationml/2006/main">
  <p:tag name="AS_UNIQUEID" val="86"/>
</p:tagLst>
</file>

<file path=ppt/tags/tag69.xml><?xml version="1.0" encoding="utf-8"?>
<p:tagLst xmlns:a="http://schemas.openxmlformats.org/drawingml/2006/main" xmlns:r="http://schemas.openxmlformats.org/officeDocument/2006/relationships" xmlns:p="http://schemas.openxmlformats.org/presentationml/2006/main">
  <p:tag name="AS_UNIQUEID" val="87"/>
</p:tagLst>
</file>

<file path=ppt/tags/tag7.xml><?xml version="1.0" encoding="utf-8"?>
<p:tagLst xmlns:a="http://schemas.openxmlformats.org/drawingml/2006/main" xmlns:r="http://schemas.openxmlformats.org/officeDocument/2006/relationships" xmlns:p="http://schemas.openxmlformats.org/presentationml/2006/main">
  <p:tag name="AS_UNIQUEID" val="134"/>
</p:tagLst>
</file>

<file path=ppt/tags/tag70.xml><?xml version="1.0" encoding="utf-8"?>
<p:tagLst xmlns:a="http://schemas.openxmlformats.org/drawingml/2006/main" xmlns:r="http://schemas.openxmlformats.org/officeDocument/2006/relationships" xmlns:p="http://schemas.openxmlformats.org/presentationml/2006/main">
  <p:tag name="AS_UNIQUEID" val="88"/>
</p:tagLst>
</file>

<file path=ppt/tags/tag71.xml><?xml version="1.0" encoding="utf-8"?>
<p:tagLst xmlns:a="http://schemas.openxmlformats.org/drawingml/2006/main" xmlns:r="http://schemas.openxmlformats.org/officeDocument/2006/relationships" xmlns:p="http://schemas.openxmlformats.org/presentationml/2006/main">
  <p:tag name="AS_UNIQUEID" val="89"/>
</p:tagLst>
</file>

<file path=ppt/tags/tag72.xml><?xml version="1.0" encoding="utf-8"?>
<p:tagLst xmlns:a="http://schemas.openxmlformats.org/drawingml/2006/main" xmlns:r="http://schemas.openxmlformats.org/officeDocument/2006/relationships" xmlns:p="http://schemas.openxmlformats.org/presentationml/2006/main">
  <p:tag name="AS_UNIQUEID" val="90"/>
</p:tagLst>
</file>

<file path=ppt/tags/tag73.xml><?xml version="1.0" encoding="utf-8"?>
<p:tagLst xmlns:a="http://schemas.openxmlformats.org/drawingml/2006/main" xmlns:r="http://schemas.openxmlformats.org/officeDocument/2006/relationships" xmlns:p="http://schemas.openxmlformats.org/presentationml/2006/main">
  <p:tag name="AS_UNIQUEID" val="91"/>
</p:tagLst>
</file>

<file path=ppt/tags/tag74.xml><?xml version="1.0" encoding="utf-8"?>
<p:tagLst xmlns:a="http://schemas.openxmlformats.org/drawingml/2006/main" xmlns:r="http://schemas.openxmlformats.org/officeDocument/2006/relationships" xmlns:p="http://schemas.openxmlformats.org/presentationml/2006/main">
  <p:tag name="AS_UNIQUEID" val="92"/>
</p:tagLst>
</file>

<file path=ppt/tags/tag75.xml><?xml version="1.0" encoding="utf-8"?>
<p:tagLst xmlns:a="http://schemas.openxmlformats.org/drawingml/2006/main" xmlns:r="http://schemas.openxmlformats.org/officeDocument/2006/relationships" xmlns:p="http://schemas.openxmlformats.org/presentationml/2006/main">
  <p:tag name="AS_UNIQUEID" val="148"/>
</p:tagLst>
</file>

<file path=ppt/tags/tag76.xml><?xml version="1.0" encoding="utf-8"?>
<p:tagLst xmlns:a="http://schemas.openxmlformats.org/drawingml/2006/main" xmlns:r="http://schemas.openxmlformats.org/officeDocument/2006/relationships" xmlns:p="http://schemas.openxmlformats.org/presentationml/2006/main">
  <p:tag name="AS_UNIQUEID" val="149"/>
</p:tagLst>
</file>

<file path=ppt/tags/tag77.xml><?xml version="1.0" encoding="utf-8"?>
<p:tagLst xmlns:a="http://schemas.openxmlformats.org/drawingml/2006/main" xmlns:r="http://schemas.openxmlformats.org/officeDocument/2006/relationships" xmlns:p="http://schemas.openxmlformats.org/presentationml/2006/main">
  <p:tag name="AS_UNIQUEID" val="150"/>
</p:tagLst>
</file>

<file path=ppt/tags/tag78.xml><?xml version="1.0" encoding="utf-8"?>
<p:tagLst xmlns:a="http://schemas.openxmlformats.org/drawingml/2006/main" xmlns:r="http://schemas.openxmlformats.org/officeDocument/2006/relationships" xmlns:p="http://schemas.openxmlformats.org/presentationml/2006/main">
  <p:tag name="AS_UNIQUEID" val="93"/>
</p:tagLst>
</file>

<file path=ppt/tags/tag79.xml><?xml version="1.0" encoding="utf-8"?>
<p:tagLst xmlns:a="http://schemas.openxmlformats.org/drawingml/2006/main" xmlns:r="http://schemas.openxmlformats.org/officeDocument/2006/relationships" xmlns:p="http://schemas.openxmlformats.org/presentationml/2006/main">
  <p:tag name="AS_UNIQUEID" val="94"/>
</p:tagLst>
</file>

<file path=ppt/tags/tag8.xml><?xml version="1.0" encoding="utf-8"?>
<p:tagLst xmlns:a="http://schemas.openxmlformats.org/drawingml/2006/main" xmlns:r="http://schemas.openxmlformats.org/officeDocument/2006/relationships" xmlns:p="http://schemas.openxmlformats.org/presentationml/2006/main">
  <p:tag name="AS_UNIQUEID" val="135"/>
</p:tagLst>
</file>

<file path=ppt/tags/tag80.xml><?xml version="1.0" encoding="utf-8"?>
<p:tagLst xmlns:a="http://schemas.openxmlformats.org/drawingml/2006/main" xmlns:r="http://schemas.openxmlformats.org/officeDocument/2006/relationships" xmlns:p="http://schemas.openxmlformats.org/presentationml/2006/main">
  <p:tag name="AS_UNIQUEID" val="95"/>
</p:tagLst>
</file>

<file path=ppt/tags/tag81.xml><?xml version="1.0" encoding="utf-8"?>
<p:tagLst xmlns:a="http://schemas.openxmlformats.org/drawingml/2006/main" xmlns:r="http://schemas.openxmlformats.org/officeDocument/2006/relationships" xmlns:p="http://schemas.openxmlformats.org/presentationml/2006/main">
  <p:tag name="AS_UNIQUEID" val="151"/>
</p:tagLst>
</file>

<file path=ppt/tags/tag82.xml><?xml version="1.0" encoding="utf-8"?>
<p:tagLst xmlns:a="http://schemas.openxmlformats.org/drawingml/2006/main" xmlns:r="http://schemas.openxmlformats.org/officeDocument/2006/relationships" xmlns:p="http://schemas.openxmlformats.org/presentationml/2006/main">
  <p:tag name="AS_UNIQUEID" val="152"/>
</p:tagLst>
</file>

<file path=ppt/tags/tag83.xml><?xml version="1.0" encoding="utf-8"?>
<p:tagLst xmlns:a="http://schemas.openxmlformats.org/drawingml/2006/main" xmlns:r="http://schemas.openxmlformats.org/officeDocument/2006/relationships" xmlns:p="http://schemas.openxmlformats.org/presentationml/2006/main">
  <p:tag name="AS_UNIQUEID" val="153"/>
</p:tagLst>
</file>

<file path=ppt/tags/tag84.xml><?xml version="1.0" encoding="utf-8"?>
<p:tagLst xmlns:a="http://schemas.openxmlformats.org/drawingml/2006/main" xmlns:r="http://schemas.openxmlformats.org/officeDocument/2006/relationships" xmlns:p="http://schemas.openxmlformats.org/presentationml/2006/main">
  <p:tag name="AS_UNIQUEID" val="96"/>
</p:tagLst>
</file>

<file path=ppt/tags/tag85.xml><?xml version="1.0" encoding="utf-8"?>
<p:tagLst xmlns:a="http://schemas.openxmlformats.org/drawingml/2006/main" xmlns:r="http://schemas.openxmlformats.org/officeDocument/2006/relationships" xmlns:p="http://schemas.openxmlformats.org/presentationml/2006/main">
  <p:tag name="AS_UNIQUEID" val="97"/>
</p:tagLst>
</file>

<file path=ppt/tags/tag86.xml><?xml version="1.0" encoding="utf-8"?>
<p:tagLst xmlns:a="http://schemas.openxmlformats.org/drawingml/2006/main" xmlns:r="http://schemas.openxmlformats.org/officeDocument/2006/relationships" xmlns:p="http://schemas.openxmlformats.org/presentationml/2006/main">
  <p:tag name="AS_UNIQUEID" val="98"/>
</p:tagLst>
</file>

<file path=ppt/tags/tag87.xml><?xml version="1.0" encoding="utf-8"?>
<p:tagLst xmlns:a="http://schemas.openxmlformats.org/drawingml/2006/main" xmlns:r="http://schemas.openxmlformats.org/officeDocument/2006/relationships" xmlns:p="http://schemas.openxmlformats.org/presentationml/2006/main">
  <p:tag name="AS_UNIQUEID" val="99"/>
</p:tagLst>
</file>

<file path=ppt/tags/tag88.xml><?xml version="1.0" encoding="utf-8"?>
<p:tagLst xmlns:a="http://schemas.openxmlformats.org/drawingml/2006/main" xmlns:r="http://schemas.openxmlformats.org/officeDocument/2006/relationships" xmlns:p="http://schemas.openxmlformats.org/presentationml/2006/main">
  <p:tag name="AS_UNIQUEID" val="100"/>
</p:tagLst>
</file>

<file path=ppt/tags/tag89.xml><?xml version="1.0" encoding="utf-8"?>
<p:tagLst xmlns:a="http://schemas.openxmlformats.org/drawingml/2006/main" xmlns:r="http://schemas.openxmlformats.org/officeDocument/2006/relationships" xmlns:p="http://schemas.openxmlformats.org/presentationml/2006/main">
  <p:tag name="AS_UNIQUEID" val="101"/>
</p:tagLst>
</file>

<file path=ppt/tags/tag9.xml><?xml version="1.0" encoding="utf-8"?>
<p:tagLst xmlns:a="http://schemas.openxmlformats.org/drawingml/2006/main" xmlns:r="http://schemas.openxmlformats.org/officeDocument/2006/relationships" xmlns:p="http://schemas.openxmlformats.org/presentationml/2006/main">
  <p:tag name="AS_UNIQUEID" val="136"/>
</p:tagLst>
</file>

<file path=ppt/tags/tag90.xml><?xml version="1.0" encoding="utf-8"?>
<p:tagLst xmlns:a="http://schemas.openxmlformats.org/drawingml/2006/main" xmlns:r="http://schemas.openxmlformats.org/officeDocument/2006/relationships" xmlns:p="http://schemas.openxmlformats.org/presentationml/2006/main">
  <p:tag name="AS_UNIQUEID" val="102"/>
</p:tagLst>
</file>

<file path=ppt/tags/tag91.xml><?xml version="1.0" encoding="utf-8"?>
<p:tagLst xmlns:a="http://schemas.openxmlformats.org/drawingml/2006/main" xmlns:r="http://schemas.openxmlformats.org/officeDocument/2006/relationships" xmlns:p="http://schemas.openxmlformats.org/presentationml/2006/main">
  <p:tag name="AS_UNIQUEID" val="103"/>
</p:tagLst>
</file>

<file path=ppt/tags/tag92.xml><?xml version="1.0" encoding="utf-8"?>
<p:tagLst xmlns:a="http://schemas.openxmlformats.org/drawingml/2006/main" xmlns:r="http://schemas.openxmlformats.org/officeDocument/2006/relationships" xmlns:p="http://schemas.openxmlformats.org/presentationml/2006/main">
  <p:tag name="AS_UNIQUEID" val="104"/>
</p:tagLst>
</file>

<file path=ppt/tags/tag93.xml><?xml version="1.0" encoding="utf-8"?>
<p:tagLst xmlns:a="http://schemas.openxmlformats.org/drawingml/2006/main" xmlns:r="http://schemas.openxmlformats.org/officeDocument/2006/relationships" xmlns:p="http://schemas.openxmlformats.org/presentationml/2006/main">
  <p:tag name="AS_UNIQUEID" val="105"/>
</p:tagLst>
</file>

<file path=ppt/tags/tag94.xml><?xml version="1.0" encoding="utf-8"?>
<p:tagLst xmlns:a="http://schemas.openxmlformats.org/drawingml/2006/main" xmlns:r="http://schemas.openxmlformats.org/officeDocument/2006/relationships" xmlns:p="http://schemas.openxmlformats.org/presentationml/2006/main">
  <p:tag name="AS_UNIQUEID" val="106"/>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ags/tag96.xml><?xml version="1.0" encoding="utf-8"?>
<p:tagLst xmlns:a="http://schemas.openxmlformats.org/drawingml/2006/main" xmlns:r="http://schemas.openxmlformats.org/officeDocument/2006/relationships" xmlns:p="http://schemas.openxmlformats.org/presentationml/2006/main">
  <p:tag name="AS_UNIQUEID" val="108"/>
</p:tagLst>
</file>

<file path=ppt/tags/tag97.xml><?xml version="1.0" encoding="utf-8"?>
<p:tagLst xmlns:a="http://schemas.openxmlformats.org/drawingml/2006/main" xmlns:r="http://schemas.openxmlformats.org/officeDocument/2006/relationships" xmlns:p="http://schemas.openxmlformats.org/presentationml/2006/main">
  <p:tag name="AS_UNIQUEID" val="109"/>
</p:tagLst>
</file>

<file path=ppt/tags/tag98.xml><?xml version="1.0" encoding="utf-8"?>
<p:tagLst xmlns:a="http://schemas.openxmlformats.org/drawingml/2006/main" xmlns:r="http://schemas.openxmlformats.org/officeDocument/2006/relationships" xmlns:p="http://schemas.openxmlformats.org/presentationml/2006/main">
  <p:tag name="AS_UNIQUEID" val="110"/>
</p:tagLst>
</file>

<file path=ppt/tags/tag99.xml><?xml version="1.0" encoding="utf-8"?>
<p:tagLst xmlns:a="http://schemas.openxmlformats.org/drawingml/2006/main" xmlns:r="http://schemas.openxmlformats.org/officeDocument/2006/relationships" xmlns:p="http://schemas.openxmlformats.org/presentationml/2006/main">
  <p:tag name="AS_UNIQUEID" val="11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68540</TotalTime>
  <Words>3367</Words>
  <Application>Microsoft Office PowerPoint</Application>
  <PresentationFormat>Presentazione su schermo (4:3)</PresentationFormat>
  <Paragraphs>101</Paragraphs>
  <Slides>20</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20</vt:i4>
      </vt:variant>
    </vt:vector>
  </HeadingPairs>
  <TitlesOfParts>
    <vt:vector size="32" baseType="lpstr">
      <vt:lpstr>HelveticaNeue</vt:lpstr>
      <vt:lpstr>Arial</vt:lpstr>
      <vt:lpstr>Bookman Old Style</vt:lpstr>
      <vt:lpstr>Calibri Light</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«Samuèle!»; Samuèle si alzò e corse da Eli dicendo: «Mi hai chiamato, eccomi!». Ma quello rispose di nuovo: «Non ti ho chiamato, figlio mio, torna a dormire!».  (1Sam 3, 6b) </vt:lpstr>
      <vt:lpstr>In realtà Samuèle fino allora non aveva ancora conosciuto il Signore, né gli era stata ancora rivelata la parola del Signore. Il Signore tornò a chiamare: «Samuèle!» per la terza volta;  questi si alzò nuovamente e corse da Eli dicendo:  (1Sam 3, 7-8a) </vt:lpstr>
      <vt:lpstr>«Mi hai chiamato, eccomi!». Allora Eli comprese che il Signore chiamava il giovane. Eli disse a Samuèle: «Vattene a dormire e, se ti chiamerà, dirai: “Parla, Signore, perché il tuo servo ti ascolta”». Samuèle andò a dormire al suo posto.  (1Sam 3, 8b-9) </vt:lpstr>
      <vt:lpstr>Venne il Signore, stette accanto a lui e lo chiamò come le altre volte: «Samuéle, Samuéle!». Samuèle rispose subito: «Parla, perché il tuo servo ti scolta». Samuèle crebbe e il Signore fu con lui, né lasciò andare a vuoto una sola delle  sue parole.  (1Sam 3, 10.19) </vt:lpstr>
      <vt:lpstr>1ST EPISTLE TO THE CORINTHIANS</vt:lpstr>
      <vt:lpstr>Presentazione standard di PowerPoint</vt:lpstr>
      <vt:lpstr>Non sapete che il vostro corpo è tempio dello Spirito Santo, che è in voi? Lo avete ricevuto da Dio e voi non appartenete a voi stessi. Infatti siete stati comprati a caro prezzo: glorificate dunque Dio nel vostro corpo!  (1Cor 6, 19-20)</vt:lpstr>
      <vt:lpstr>GOSPEL ACCORD. TO JOHN</vt:lpstr>
      <vt:lpstr>Presentazione standard di PowerPoint</vt:lpstr>
      <vt:lpstr>Presentazione standard di PowerPoint</vt:lpstr>
      <vt:lpstr>Egli incontrò per primo suo fratello Simone e gli disse: «Abbiamo trovato il Messia» – che si traduce Cristo – e lo condusse da Gesù. Fissando lo sguardo su di lui, Gesù disse: «Tu sei Simone, il figlio di Giovanni; sarai chiamato Cefa» – che significa Pietro. (Gv 1, 41-42)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2979</cp:revision>
  <cp:lastPrinted>1601-01-01T00:00:00Z</cp:lastPrinted>
  <dcterms:created xsi:type="dcterms:W3CDTF">2007-05-09T13:51:32Z</dcterms:created>
  <dcterms:modified xsi:type="dcterms:W3CDTF">2024-01-09T14:37:51Z</dcterms:modified>
  <cp:category/>
</cp:coreProperties>
</file>