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4"/>
  </p:handoutMasterIdLst>
  <p:sldIdLst>
    <p:sldId id="391" r:id="rId2"/>
    <p:sldId id="392" r:id="rId3"/>
    <p:sldId id="497" r:id="rId4"/>
    <p:sldId id="542" r:id="rId5"/>
    <p:sldId id="543" r:id="rId6"/>
    <p:sldId id="544" r:id="rId7"/>
    <p:sldId id="545" r:id="rId8"/>
    <p:sldId id="546" r:id="rId9"/>
    <p:sldId id="337" r:id="rId10"/>
    <p:sldId id="318" r:id="rId11"/>
    <p:sldId id="547" r:id="rId12"/>
    <p:sldId id="548" r:id="rId13"/>
    <p:sldId id="549" r:id="rId14"/>
    <p:sldId id="338" r:id="rId15"/>
    <p:sldId id="319" r:id="rId16"/>
    <p:sldId id="489" r:id="rId17"/>
    <p:sldId id="551" r:id="rId18"/>
    <p:sldId id="288" r:id="rId19"/>
    <p:sldId id="466" r:id="rId20"/>
    <p:sldId id="550" r:id="rId21"/>
    <p:sldId id="452" r:id="rId22"/>
    <p:sldId id="469" r:id="rId23"/>
  </p:sldIdLst>
  <p:sldSz cx="9144000" cy="6858000" type="screen4x3"/>
  <p:notesSz cx="6858000" cy="9144000"/>
  <p:custDataLst>
    <p:tags r:id="rId25"/>
  </p:custDataLst>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35" autoAdjust="0"/>
    <p:restoredTop sz="91822" autoAdjust="0"/>
  </p:normalViewPr>
  <p:slideViewPr>
    <p:cSldViewPr>
      <p:cViewPr varScale="1">
        <p:scale>
          <a:sx n="99" d="100"/>
          <a:sy n="99" d="100"/>
        </p:scale>
        <p:origin x="590"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 Target="../theme/theme2.xml"/><Relationship Id="rId5" Type="http://schemas.openxmlformats.org/officeDocument/2006/relationships/tags" Target="../tags/tag5.xml"/><Relationship Id="rId4" Type="http://schemas.openxmlformats.org/officeDocument/2006/relationships/tags" Target="../tags/tag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4AFBD50A-1085-80DD-A9C4-E78540298061}"/>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4579" name="Rectangle 3">
            <a:extLst>
              <a:ext uri="{FF2B5EF4-FFF2-40B4-BE49-F238E27FC236}">
                <a16:creationId xmlns:a16="http://schemas.microsoft.com/office/drawing/2014/main" id="{7BF26388-57C7-FFC9-C540-AE1DF7A5B6E0}"/>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4580" name="Rectangle 4">
            <a:extLst>
              <a:ext uri="{FF2B5EF4-FFF2-40B4-BE49-F238E27FC236}">
                <a16:creationId xmlns:a16="http://schemas.microsoft.com/office/drawing/2014/main" id="{5C9CD63F-E31F-06D6-9C07-36F5C4D0618A}"/>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4291EE0A-431B-1393-F80A-85CED8FB4935}"/>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4510E8CE-2524-43BE-A6FE-8D5E1510FA3B}"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noProof="0"/>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3D94F1D9-B365-36E1-68D5-0A19DC8F5693}"/>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33B0A3CA-9DCD-BA1D-0717-136B2C8BF687}"/>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CDF56290-D726-F2F0-929B-907E34E556F6}"/>
              </a:ext>
            </a:extLst>
          </p:cNvPr>
          <p:cNvSpPr>
            <a:spLocks noGrp="1" noChangeArrowheads="1"/>
          </p:cNvSpPr>
          <p:nvPr>
            <p:ph type="sldNum" sz="quarter" idx="12"/>
          </p:nvPr>
        </p:nvSpPr>
        <p:spPr/>
        <p:txBody>
          <a:bodyPr/>
          <a:lstStyle>
            <a:lvl1pPr>
              <a:defRPr/>
            </a:lvl1pPr>
          </a:lstStyle>
          <a:p>
            <a:fld id="{E203EA7D-AB7C-4033-863A-49B5774D8194}" type="slidenum">
              <a:rPr lang="it-IT" altLang="it-IT"/>
              <a:pPr/>
              <a:t>‹N›</a:t>
            </a:fld>
            <a:endParaRPr lang="it-IT" altLang="it-IT"/>
          </a:p>
        </p:txBody>
      </p:sp>
    </p:spTree>
    <p:extLst>
      <p:ext uri="{BB962C8B-B14F-4D97-AF65-F5344CB8AC3E}">
        <p14:creationId xmlns:p14="http://schemas.microsoft.com/office/powerpoint/2010/main" val="3787389780"/>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4A991C3-4BAC-6D47-2866-C166A09E0D0F}"/>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D9C9BEF1-1EE1-F50A-D849-B6F1DD067A32}"/>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267597D0-D589-70AE-7555-8D4C4F028FE0}"/>
              </a:ext>
            </a:extLst>
          </p:cNvPr>
          <p:cNvSpPr>
            <a:spLocks noGrp="1" noChangeArrowheads="1"/>
          </p:cNvSpPr>
          <p:nvPr>
            <p:ph type="sldNum" sz="quarter" idx="12"/>
          </p:nvPr>
        </p:nvSpPr>
        <p:spPr/>
        <p:txBody>
          <a:bodyPr/>
          <a:lstStyle>
            <a:lvl1pPr>
              <a:defRPr/>
            </a:lvl1pPr>
          </a:lstStyle>
          <a:p>
            <a:fld id="{571724FB-382B-4535-9946-D8E46289573E}" type="slidenum">
              <a:rPr lang="it-IT" altLang="it-IT"/>
              <a:pPr/>
              <a:t>‹N›</a:t>
            </a:fld>
            <a:endParaRPr lang="it-IT" altLang="it-IT"/>
          </a:p>
        </p:txBody>
      </p:sp>
    </p:spTree>
    <p:extLst>
      <p:ext uri="{BB962C8B-B14F-4D97-AF65-F5344CB8AC3E}">
        <p14:creationId xmlns:p14="http://schemas.microsoft.com/office/powerpoint/2010/main" val="1323332714"/>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BE85020-8C15-3791-CE9D-EFCE93323BD0}"/>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17CEDFE1-A581-96DE-7784-BD02656CE2D6}"/>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FF05C0B5-0724-A7C8-ECE9-CAE360DBD873}"/>
              </a:ext>
            </a:extLst>
          </p:cNvPr>
          <p:cNvSpPr>
            <a:spLocks noGrp="1" noChangeArrowheads="1"/>
          </p:cNvSpPr>
          <p:nvPr>
            <p:ph type="sldNum" sz="quarter" idx="12"/>
          </p:nvPr>
        </p:nvSpPr>
        <p:spPr/>
        <p:txBody>
          <a:bodyPr/>
          <a:lstStyle>
            <a:lvl1pPr>
              <a:defRPr/>
            </a:lvl1pPr>
          </a:lstStyle>
          <a:p>
            <a:fld id="{E1D0B183-2AB7-4C40-B476-D8A554EFA4C0}" type="slidenum">
              <a:rPr lang="it-IT" altLang="it-IT"/>
              <a:pPr/>
              <a:t>‹N›</a:t>
            </a:fld>
            <a:endParaRPr lang="it-IT" altLang="it-IT"/>
          </a:p>
        </p:txBody>
      </p:sp>
    </p:spTree>
    <p:extLst>
      <p:ext uri="{BB962C8B-B14F-4D97-AF65-F5344CB8AC3E}">
        <p14:creationId xmlns:p14="http://schemas.microsoft.com/office/powerpoint/2010/main" val="2542534836"/>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FC1338BD-1DAA-A155-E9D1-B439E7247DC8}"/>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D717503E-26A3-C857-1599-F64B95FC0352}"/>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5E80B17F-6907-4A55-A12D-AC4C807070B1}"/>
              </a:ext>
            </a:extLst>
          </p:cNvPr>
          <p:cNvSpPr>
            <a:spLocks noGrp="1" noChangeArrowheads="1"/>
          </p:cNvSpPr>
          <p:nvPr>
            <p:ph type="sldNum" sz="quarter" idx="12"/>
          </p:nvPr>
        </p:nvSpPr>
        <p:spPr/>
        <p:txBody>
          <a:bodyPr/>
          <a:lstStyle>
            <a:lvl1pPr>
              <a:defRPr/>
            </a:lvl1pPr>
          </a:lstStyle>
          <a:p>
            <a:fld id="{91EC11D6-5015-423A-8F9A-3D76AAD14950}" type="slidenum">
              <a:rPr lang="it-IT" altLang="it-IT"/>
              <a:pPr/>
              <a:t>‹N›</a:t>
            </a:fld>
            <a:endParaRPr lang="it-IT" altLang="it-IT"/>
          </a:p>
        </p:txBody>
      </p:sp>
    </p:spTree>
    <p:extLst>
      <p:ext uri="{BB962C8B-B14F-4D97-AF65-F5344CB8AC3E}">
        <p14:creationId xmlns:p14="http://schemas.microsoft.com/office/powerpoint/2010/main" val="558345341"/>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noProof="0"/>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56854DCE-A74B-5EEF-E85D-76FFCAE44195}"/>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2C9236D2-23A1-6094-F584-2775A64C24ED}"/>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98502E3F-70D1-E852-5365-E30F838F1191}"/>
              </a:ext>
            </a:extLst>
          </p:cNvPr>
          <p:cNvSpPr>
            <a:spLocks noGrp="1" noChangeArrowheads="1"/>
          </p:cNvSpPr>
          <p:nvPr>
            <p:ph type="sldNum" sz="quarter" idx="12"/>
          </p:nvPr>
        </p:nvSpPr>
        <p:spPr/>
        <p:txBody>
          <a:bodyPr/>
          <a:lstStyle>
            <a:lvl1pPr>
              <a:defRPr/>
            </a:lvl1pPr>
          </a:lstStyle>
          <a:p>
            <a:fld id="{2C1E029B-F8A0-47F8-962E-B2097D8C6997}" type="slidenum">
              <a:rPr lang="it-IT" altLang="it-IT"/>
              <a:pPr/>
              <a:t>‹N›</a:t>
            </a:fld>
            <a:endParaRPr lang="it-IT" altLang="it-IT"/>
          </a:p>
        </p:txBody>
      </p:sp>
    </p:spTree>
    <p:extLst>
      <p:ext uri="{BB962C8B-B14F-4D97-AF65-F5344CB8AC3E}">
        <p14:creationId xmlns:p14="http://schemas.microsoft.com/office/powerpoint/2010/main" val="4237877857"/>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D05B26D3-2EB6-EBF7-D821-2CEE72B55AEB}"/>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FC9EC1AB-B2B9-B3A2-2710-500576037213}"/>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5A38CB3B-D3CB-3FD3-E0B4-0C084918DEED}"/>
              </a:ext>
            </a:extLst>
          </p:cNvPr>
          <p:cNvSpPr>
            <a:spLocks noGrp="1" noChangeArrowheads="1"/>
          </p:cNvSpPr>
          <p:nvPr>
            <p:ph type="sldNum" sz="quarter" idx="12"/>
          </p:nvPr>
        </p:nvSpPr>
        <p:spPr/>
        <p:txBody>
          <a:bodyPr/>
          <a:lstStyle>
            <a:lvl1pPr>
              <a:defRPr/>
            </a:lvl1pPr>
          </a:lstStyle>
          <a:p>
            <a:fld id="{C302466A-EE53-45EC-8CF2-C8190B467831}" type="slidenum">
              <a:rPr lang="it-IT" altLang="it-IT"/>
              <a:pPr/>
              <a:t>‹N›</a:t>
            </a:fld>
            <a:endParaRPr lang="it-IT" altLang="it-IT"/>
          </a:p>
        </p:txBody>
      </p:sp>
    </p:spTree>
    <p:extLst>
      <p:ext uri="{BB962C8B-B14F-4D97-AF65-F5344CB8AC3E}">
        <p14:creationId xmlns:p14="http://schemas.microsoft.com/office/powerpoint/2010/main" val="2977714956"/>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noProof="0"/>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22520CC3-942A-2991-73EE-E8C369065951}"/>
              </a:ext>
            </a:extLst>
          </p:cNvPr>
          <p:cNvSpPr>
            <a:spLocks noGrp="1" noChangeArrowheads="1"/>
          </p:cNvSpPr>
          <p:nvPr>
            <p:ph type="dt" sz="half" idx="10"/>
          </p:nvPr>
        </p:nvSpPr>
        <p:spPr/>
        <p:txBody>
          <a:bodyPr/>
          <a:lstStyle>
            <a:lvl1pPr>
              <a:defRPr/>
            </a:lvl1pPr>
          </a:lstStyle>
          <a:p>
            <a:endParaRPr lang="it-IT" altLang="it-IT"/>
          </a:p>
        </p:txBody>
      </p:sp>
      <p:sp>
        <p:nvSpPr>
          <p:cNvPr id="8" name="Rectangle 5">
            <a:extLst>
              <a:ext uri="{FF2B5EF4-FFF2-40B4-BE49-F238E27FC236}">
                <a16:creationId xmlns:a16="http://schemas.microsoft.com/office/drawing/2014/main" id="{E1DACF59-AFAE-75AB-C45B-A4856512086A}"/>
              </a:ext>
            </a:extLst>
          </p:cNvPr>
          <p:cNvSpPr>
            <a:spLocks noGrp="1" noChangeArrowheads="1"/>
          </p:cNvSpPr>
          <p:nvPr>
            <p:ph type="ftr" sz="quarter" idx="11"/>
          </p:nvPr>
        </p:nvSpPr>
        <p:spPr/>
        <p:txBody>
          <a:bodyPr/>
          <a:lstStyle>
            <a:lvl1pPr>
              <a:defRPr/>
            </a:lvl1pPr>
          </a:lstStyle>
          <a:p>
            <a:endParaRPr lang="it-IT" altLang="it-IT"/>
          </a:p>
        </p:txBody>
      </p:sp>
      <p:sp>
        <p:nvSpPr>
          <p:cNvPr id="9" name="Rectangle 6">
            <a:extLst>
              <a:ext uri="{FF2B5EF4-FFF2-40B4-BE49-F238E27FC236}">
                <a16:creationId xmlns:a16="http://schemas.microsoft.com/office/drawing/2014/main" id="{2A954C90-35C4-91AB-9F6D-75BC9C62932C}"/>
              </a:ext>
            </a:extLst>
          </p:cNvPr>
          <p:cNvSpPr>
            <a:spLocks noGrp="1" noChangeArrowheads="1"/>
          </p:cNvSpPr>
          <p:nvPr>
            <p:ph type="sldNum" sz="quarter" idx="12"/>
          </p:nvPr>
        </p:nvSpPr>
        <p:spPr/>
        <p:txBody>
          <a:bodyPr/>
          <a:lstStyle>
            <a:lvl1pPr>
              <a:defRPr/>
            </a:lvl1pPr>
          </a:lstStyle>
          <a:p>
            <a:fld id="{283F8663-6061-42E2-9401-7C47140B3BAC}" type="slidenum">
              <a:rPr lang="it-IT" altLang="it-IT"/>
              <a:pPr/>
              <a:t>‹N›</a:t>
            </a:fld>
            <a:endParaRPr lang="it-IT" altLang="it-IT"/>
          </a:p>
        </p:txBody>
      </p:sp>
    </p:spTree>
    <p:extLst>
      <p:ext uri="{BB962C8B-B14F-4D97-AF65-F5344CB8AC3E}">
        <p14:creationId xmlns:p14="http://schemas.microsoft.com/office/powerpoint/2010/main" val="3087383366"/>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F3B1F9AF-7C1A-9233-CF91-37FC2BDED505}"/>
              </a:ext>
            </a:extLst>
          </p:cNvPr>
          <p:cNvSpPr>
            <a:spLocks noGrp="1" noChangeArrowheads="1"/>
          </p:cNvSpPr>
          <p:nvPr>
            <p:ph type="dt" sz="half" idx="10"/>
          </p:nvPr>
        </p:nvSpPr>
        <p:spPr/>
        <p:txBody>
          <a:bodyPr/>
          <a:lstStyle>
            <a:lvl1pPr>
              <a:defRPr/>
            </a:lvl1pPr>
          </a:lstStyle>
          <a:p>
            <a:endParaRPr lang="it-IT" altLang="it-IT"/>
          </a:p>
        </p:txBody>
      </p:sp>
      <p:sp>
        <p:nvSpPr>
          <p:cNvPr id="4" name="Rectangle 5">
            <a:extLst>
              <a:ext uri="{FF2B5EF4-FFF2-40B4-BE49-F238E27FC236}">
                <a16:creationId xmlns:a16="http://schemas.microsoft.com/office/drawing/2014/main" id="{FCDB5F4C-74D7-16A6-87D8-4398098F7AC3}"/>
              </a:ext>
            </a:extLst>
          </p:cNvPr>
          <p:cNvSpPr>
            <a:spLocks noGrp="1" noChangeArrowheads="1"/>
          </p:cNvSpPr>
          <p:nvPr>
            <p:ph type="ftr" sz="quarter" idx="11"/>
          </p:nvPr>
        </p:nvSpPr>
        <p:spPr/>
        <p:txBody>
          <a:bodyPr/>
          <a:lstStyle>
            <a:lvl1pPr>
              <a:defRPr/>
            </a:lvl1pPr>
          </a:lstStyle>
          <a:p>
            <a:endParaRPr lang="it-IT" altLang="it-IT"/>
          </a:p>
        </p:txBody>
      </p:sp>
      <p:sp>
        <p:nvSpPr>
          <p:cNvPr id="5" name="Rectangle 6">
            <a:extLst>
              <a:ext uri="{FF2B5EF4-FFF2-40B4-BE49-F238E27FC236}">
                <a16:creationId xmlns:a16="http://schemas.microsoft.com/office/drawing/2014/main" id="{1AA1F03A-8654-B67C-EF1E-5B7A57C7B3AD}"/>
              </a:ext>
            </a:extLst>
          </p:cNvPr>
          <p:cNvSpPr>
            <a:spLocks noGrp="1" noChangeArrowheads="1"/>
          </p:cNvSpPr>
          <p:nvPr>
            <p:ph type="sldNum" sz="quarter" idx="12"/>
          </p:nvPr>
        </p:nvSpPr>
        <p:spPr/>
        <p:txBody>
          <a:bodyPr/>
          <a:lstStyle>
            <a:lvl1pPr>
              <a:defRPr/>
            </a:lvl1pPr>
          </a:lstStyle>
          <a:p>
            <a:fld id="{4F53E629-7F79-48AD-A713-3E536EFD4050}" type="slidenum">
              <a:rPr lang="it-IT" altLang="it-IT"/>
              <a:pPr/>
              <a:t>‹N›</a:t>
            </a:fld>
            <a:endParaRPr lang="it-IT" altLang="it-IT"/>
          </a:p>
        </p:txBody>
      </p:sp>
    </p:spTree>
    <p:extLst>
      <p:ext uri="{BB962C8B-B14F-4D97-AF65-F5344CB8AC3E}">
        <p14:creationId xmlns:p14="http://schemas.microsoft.com/office/powerpoint/2010/main" val="895600175"/>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CA7EBD2-0C88-DD41-02C6-89B59F917B3B}"/>
              </a:ext>
            </a:extLst>
          </p:cNvPr>
          <p:cNvSpPr>
            <a:spLocks noGrp="1" noChangeArrowheads="1"/>
          </p:cNvSpPr>
          <p:nvPr>
            <p:ph type="dt" sz="half" idx="10"/>
          </p:nvPr>
        </p:nvSpPr>
        <p:spPr/>
        <p:txBody>
          <a:bodyPr/>
          <a:lstStyle>
            <a:lvl1pPr>
              <a:defRPr/>
            </a:lvl1pPr>
          </a:lstStyle>
          <a:p>
            <a:endParaRPr lang="it-IT" altLang="it-IT"/>
          </a:p>
        </p:txBody>
      </p:sp>
      <p:sp>
        <p:nvSpPr>
          <p:cNvPr id="3" name="Rectangle 5">
            <a:extLst>
              <a:ext uri="{FF2B5EF4-FFF2-40B4-BE49-F238E27FC236}">
                <a16:creationId xmlns:a16="http://schemas.microsoft.com/office/drawing/2014/main" id="{B1D8B886-7B91-6EC7-97A6-A6E1D8268ABD}"/>
              </a:ext>
            </a:extLst>
          </p:cNvPr>
          <p:cNvSpPr>
            <a:spLocks noGrp="1" noChangeArrowheads="1"/>
          </p:cNvSpPr>
          <p:nvPr>
            <p:ph type="ftr" sz="quarter" idx="11"/>
          </p:nvPr>
        </p:nvSpPr>
        <p:spPr/>
        <p:txBody>
          <a:bodyPr/>
          <a:lstStyle>
            <a:lvl1pPr>
              <a:defRPr/>
            </a:lvl1pPr>
          </a:lstStyle>
          <a:p>
            <a:endParaRPr lang="it-IT" altLang="it-IT"/>
          </a:p>
        </p:txBody>
      </p:sp>
      <p:sp>
        <p:nvSpPr>
          <p:cNvPr id="4" name="Rectangle 6">
            <a:extLst>
              <a:ext uri="{FF2B5EF4-FFF2-40B4-BE49-F238E27FC236}">
                <a16:creationId xmlns:a16="http://schemas.microsoft.com/office/drawing/2014/main" id="{D0C08E51-B3F1-C56E-1743-229FA2E7D87D}"/>
              </a:ext>
            </a:extLst>
          </p:cNvPr>
          <p:cNvSpPr>
            <a:spLocks noGrp="1" noChangeArrowheads="1"/>
          </p:cNvSpPr>
          <p:nvPr>
            <p:ph type="sldNum" sz="quarter" idx="12"/>
          </p:nvPr>
        </p:nvSpPr>
        <p:spPr/>
        <p:txBody>
          <a:bodyPr/>
          <a:lstStyle>
            <a:lvl1pPr>
              <a:defRPr/>
            </a:lvl1pPr>
          </a:lstStyle>
          <a:p>
            <a:fld id="{359D90BB-4393-4B91-BB78-D2DE525AC8AC}" type="slidenum">
              <a:rPr lang="it-IT" altLang="it-IT"/>
              <a:pPr/>
              <a:t>‹N›</a:t>
            </a:fld>
            <a:endParaRPr lang="it-IT" altLang="it-IT"/>
          </a:p>
        </p:txBody>
      </p:sp>
    </p:spTree>
    <p:extLst>
      <p:ext uri="{BB962C8B-B14F-4D97-AF65-F5344CB8AC3E}">
        <p14:creationId xmlns:p14="http://schemas.microsoft.com/office/powerpoint/2010/main" val="1734944387"/>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noProof="0"/>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73AF8081-1B86-7880-A992-F0E7D0B2FF49}"/>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1AC7D8AD-8AC1-BD10-62AF-F62DBE66719F}"/>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BA6B25BB-08F9-D738-4479-67B851573FA9}"/>
              </a:ext>
            </a:extLst>
          </p:cNvPr>
          <p:cNvSpPr>
            <a:spLocks noGrp="1" noChangeArrowheads="1"/>
          </p:cNvSpPr>
          <p:nvPr>
            <p:ph type="sldNum" sz="quarter" idx="12"/>
          </p:nvPr>
        </p:nvSpPr>
        <p:spPr/>
        <p:txBody>
          <a:bodyPr/>
          <a:lstStyle>
            <a:lvl1pPr>
              <a:defRPr/>
            </a:lvl1pPr>
          </a:lstStyle>
          <a:p>
            <a:fld id="{644E9B90-73F8-4569-BF6E-7E7459EF5A41}" type="slidenum">
              <a:rPr lang="it-IT" altLang="it-IT"/>
              <a:pPr/>
              <a:t>‹N›</a:t>
            </a:fld>
            <a:endParaRPr lang="it-IT" altLang="it-IT"/>
          </a:p>
        </p:txBody>
      </p:sp>
    </p:spTree>
    <p:extLst>
      <p:ext uri="{BB962C8B-B14F-4D97-AF65-F5344CB8AC3E}">
        <p14:creationId xmlns:p14="http://schemas.microsoft.com/office/powerpoint/2010/main" val="21744319"/>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noProof="0"/>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855FF157-CF34-E13A-DF75-D677D2D09AD5}"/>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9E4AD15A-8D3B-4E52-BD56-B15224DC38B3}"/>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76FA03A3-0F09-BFDB-D17E-D693DAD69F8F}"/>
              </a:ext>
            </a:extLst>
          </p:cNvPr>
          <p:cNvSpPr>
            <a:spLocks noGrp="1" noChangeArrowheads="1"/>
          </p:cNvSpPr>
          <p:nvPr>
            <p:ph type="sldNum" sz="quarter" idx="12"/>
          </p:nvPr>
        </p:nvSpPr>
        <p:spPr/>
        <p:txBody>
          <a:bodyPr/>
          <a:lstStyle>
            <a:lvl1pPr>
              <a:defRPr/>
            </a:lvl1pPr>
          </a:lstStyle>
          <a:p>
            <a:fld id="{856F9B8E-CBA7-477C-AEB9-23876DB64B42}" type="slidenum">
              <a:rPr lang="it-IT" altLang="it-IT"/>
              <a:pPr/>
              <a:t>‹N›</a:t>
            </a:fld>
            <a:endParaRPr lang="it-IT" altLang="it-IT"/>
          </a:p>
        </p:txBody>
      </p:sp>
    </p:spTree>
    <p:extLst>
      <p:ext uri="{BB962C8B-B14F-4D97-AF65-F5344CB8AC3E}">
        <p14:creationId xmlns:p14="http://schemas.microsoft.com/office/powerpoint/2010/main" val="1612502322"/>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AB6FB13-2615-22AF-6A74-D4D5CB355D80}"/>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419F826-4BAB-920F-3D51-F5B4946E4A43}"/>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D936F186-9E7A-D75A-4C02-B2EEF640A269}"/>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AFAE60BB-E5EC-95F5-45CB-AD5BFC960AF6}"/>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77AA04A3-6975-B4FD-4687-F6BCD34E4FB1}"/>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BFAE73AF-D254-4569-9CCE-40609C4054E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Arial" panose="020B0604020202020204" pitchFamily="34" charset="0"/>
        </a:defRPr>
      </a:lvl2pPr>
      <a:lvl3pPr marL="1143000" indent="-228600" algn="l" rtl="0" eaLnBrk="0" fontAlgn="base" hangingPunct="0">
        <a:spcBef>
          <a:spcPct val="20000"/>
        </a:spcBef>
        <a:spcAft>
          <a:spcPct val="0"/>
        </a:spcAft>
        <a:buChar char="•"/>
        <a:defRPr sz="2400">
          <a:solidFill>
            <a:schemeClr val="tx1"/>
          </a:solidFill>
          <a:latin typeface="+mn-lt"/>
          <a:cs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mn-lt"/>
          <a:cs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mn-lt"/>
          <a:cs typeface="Arial" panose="020B0604020202020204"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7.xml"/><Relationship Id="rId18" Type="http://schemas.openxmlformats.org/officeDocument/2006/relationships/image" Target="../media/image4.pn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audio" Target="file:///C:\AUDIO\MUSICA%20MIDI\Gen%20Verde\925-Mistero%20della%20fede.mid" TargetMode="External"/><Relationship Id="rId17" Type="http://schemas.openxmlformats.org/officeDocument/2006/relationships/image" Target="../media/image3.png"/><Relationship Id="rId2" Type="http://schemas.openxmlformats.org/officeDocument/2006/relationships/tags" Target="../tags/tag7.xml"/><Relationship Id="rId16" Type="http://schemas.openxmlformats.org/officeDocument/2006/relationships/image" Target="../media/image2.jpe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image" Target="../media/image1.jpeg"/><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image" Target="../media/image15.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16.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7.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image" Target="../media/image21.jpeg"/><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image" Target="../media/image20.jpe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image" Target="../media/image19.jpeg"/><Relationship Id="rId5" Type="http://schemas.openxmlformats.org/officeDocument/2006/relationships/tags" Target="../tags/tag65.xml"/><Relationship Id="rId10" Type="http://schemas.openxmlformats.org/officeDocument/2006/relationships/image" Target="../media/image1.jpeg"/><Relationship Id="rId4" Type="http://schemas.openxmlformats.org/officeDocument/2006/relationships/tags" Target="../tags/tag64.xml"/><Relationship Id="rId9"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image" Target="../media/image22.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image" Target="../media/image23.jpe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tags" Target="../tags/tag77.xml"/><Relationship Id="rId7"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10" Type="http://schemas.openxmlformats.org/officeDocument/2006/relationships/image" Target="../media/image26.jpeg"/><Relationship Id="rId4" Type="http://schemas.openxmlformats.org/officeDocument/2006/relationships/tags" Target="../tags/tag78.xml"/><Relationship Id="rId9" Type="http://schemas.openxmlformats.org/officeDocument/2006/relationships/image" Target="../media/image25.jpeg"/></Relationships>
</file>

<file path=ppt/slides/_rels/slide1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tags" Target="../tags/tag83.xml"/><Relationship Id="rId7"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6.jpeg"/><Relationship Id="rId5" Type="http://schemas.openxmlformats.org/officeDocument/2006/relationships/tags" Target="../tags/tag22.xml"/><Relationship Id="rId10" Type="http://schemas.openxmlformats.org/officeDocument/2006/relationships/image" Target="../media/image5.jpeg"/><Relationship Id="rId4" Type="http://schemas.openxmlformats.org/officeDocument/2006/relationships/tags" Target="../tags/tag21.xml"/><Relationship Id="rId9"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3.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7.jpe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1.gif"/><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4.xml"/><Relationship Id="rId7" Type="http://schemas.openxmlformats.org/officeDocument/2006/relationships/tags" Target="../tags/tag48.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14.png"/><Relationship Id="rId5" Type="http://schemas.openxmlformats.org/officeDocument/2006/relationships/tags" Target="../tags/tag46.xml"/><Relationship Id="rId10" Type="http://schemas.openxmlformats.org/officeDocument/2006/relationships/image" Target="../media/image13.jpeg"/><Relationship Id="rId4" Type="http://schemas.openxmlformats.org/officeDocument/2006/relationships/tags" Target="../tags/tag45.xml"/><Relationship Id="rId9"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4338" name="Rectangle 3">
            <a:extLst>
              <a:ext uri="{FF2B5EF4-FFF2-40B4-BE49-F238E27FC236}">
                <a16:creationId xmlns:a16="http://schemas.microsoft.com/office/drawing/2014/main" id="{85CD190E-9E6D-E03F-F9E1-6055DD74FB9C}"/>
              </a:ext>
            </a:extLst>
          </p:cNvPr>
          <p:cNvSpPr>
            <a:spLocks noChangeArrowheads="1"/>
          </p:cNvSpPr>
          <p:nvPr>
            <p:custDataLst>
              <p:tags r:id="rId1"/>
            </p:custDataLst>
          </p:nvPr>
        </p:nvSpPr>
        <p:spPr bwMode="auto">
          <a:xfrm>
            <a:off x="4572000" y="4876800"/>
            <a:ext cx="3810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4339" name="Rectangle 4">
            <a:extLst>
              <a:ext uri="{FF2B5EF4-FFF2-40B4-BE49-F238E27FC236}">
                <a16:creationId xmlns:a16="http://schemas.microsoft.com/office/drawing/2014/main" id="{C56AC6AB-EB8F-3747-437C-8192573DE6CA}"/>
              </a:ext>
            </a:extLst>
          </p:cNvPr>
          <p:cNvSpPr>
            <a:spLocks noChangeArrowheads="1"/>
          </p:cNvSpPr>
          <p:nvPr>
            <p:custDataLst>
              <p:tags r:id="rId2"/>
            </p:custDataLst>
          </p:nvPr>
        </p:nvSpPr>
        <p:spPr bwMode="auto">
          <a:xfrm>
            <a:off x="1066800" y="5867400"/>
            <a:ext cx="3124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000">
                <a:solidFill>
                  <a:srgbClr val="000066"/>
                </a:solidFill>
                <a:latin typeface="Verdana" panose="020B0604030504040204" pitchFamily="34" charset="0"/>
              </a:rPr>
              <a:t>TUTTE LE IMMAGINI SONO PROTETTE DA COPYRIGHT</a:t>
            </a:r>
          </a:p>
          <a:p>
            <a:pPr algn="ctr"/>
            <a:r>
              <a:rPr lang="it-IT" altLang="it-IT" sz="1000">
                <a:solidFill>
                  <a:srgbClr val="000066"/>
                </a:solidFill>
                <a:latin typeface="Verdana" panose="020B0604030504040204" pitchFamily="34" charset="0"/>
              </a:rPr>
              <a:t>ALL PICTURES ARE BY COPYRIGHT</a:t>
            </a:r>
          </a:p>
        </p:txBody>
      </p:sp>
      <p:sp>
        <p:nvSpPr>
          <p:cNvPr id="14340" name="Oval 19">
            <a:extLst>
              <a:ext uri="{FF2B5EF4-FFF2-40B4-BE49-F238E27FC236}">
                <a16:creationId xmlns:a16="http://schemas.microsoft.com/office/drawing/2014/main" id="{A4CDC996-4A06-F723-9CE3-1261D5D0D369}"/>
              </a:ext>
            </a:extLst>
          </p:cNvPr>
          <p:cNvSpPr>
            <a:spLocks noChangeArrowheads="1"/>
          </p:cNvSpPr>
          <p:nvPr>
            <p:custDataLst>
              <p:tags r:id="rId3"/>
            </p:custDataLst>
          </p:nvPr>
        </p:nvSpPr>
        <p:spPr bwMode="auto">
          <a:xfrm>
            <a:off x="4038600" y="5943600"/>
            <a:ext cx="685800" cy="609600"/>
          </a:xfrm>
          <a:prstGeom prst="ellipse">
            <a:avLst/>
          </a:prstGeom>
          <a:solidFill>
            <a:srgbClr val="FFFF99"/>
          </a:solidFill>
          <a:ln w="9525" algn="ctr">
            <a:solidFill>
              <a:schemeClr val="tx1"/>
            </a:solidFill>
            <a:round/>
            <a:headEnd/>
            <a:tailEnd/>
          </a:ln>
        </p:spPr>
        <p:txBody>
          <a:bodyPr wrap="none" anchor="ct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000">
                <a:solidFill>
                  <a:srgbClr val="000066"/>
                </a:solidFill>
                <a:latin typeface="Verdana" panose="020B0604030504040204" pitchFamily="34" charset="0"/>
              </a:rPr>
              <a:t>AnnoB</a:t>
            </a:r>
          </a:p>
          <a:p>
            <a:pPr algn="ctr"/>
            <a:r>
              <a:rPr lang="it-IT" altLang="it-IT" sz="1000" i="1">
                <a:solidFill>
                  <a:srgbClr val="000066"/>
                </a:solidFill>
                <a:latin typeface="Verdana" panose="020B0604030504040204" pitchFamily="34" charset="0"/>
              </a:rPr>
              <a:t>Year</a:t>
            </a:r>
            <a:r>
              <a:rPr lang="it-IT" altLang="it-IT" sz="1000">
                <a:solidFill>
                  <a:srgbClr val="000066"/>
                </a:solidFill>
                <a:latin typeface="Verdana" panose="020B0604030504040204" pitchFamily="34" charset="0"/>
              </a:rPr>
              <a:t> </a:t>
            </a:r>
          </a:p>
        </p:txBody>
      </p:sp>
      <p:sp>
        <p:nvSpPr>
          <p:cNvPr id="14341" name="Rectangle 36">
            <a:extLst>
              <a:ext uri="{FF2B5EF4-FFF2-40B4-BE49-F238E27FC236}">
                <a16:creationId xmlns:a16="http://schemas.microsoft.com/office/drawing/2014/main" id="{F321AD56-9648-18D0-D017-592883DFFABE}"/>
              </a:ext>
            </a:extLst>
          </p:cNvPr>
          <p:cNvSpPr>
            <a:spLocks noChangeArrowheads="1"/>
          </p:cNvSpPr>
          <p:nvPr>
            <p:custDataLst>
              <p:tags r:id="rId4"/>
            </p:custDataLst>
          </p:nvPr>
        </p:nvSpPr>
        <p:spPr bwMode="auto">
          <a:xfrm>
            <a:off x="971550" y="476250"/>
            <a:ext cx="35052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spcBef>
                <a:spcPct val="50000"/>
              </a:spcBef>
            </a:pPr>
            <a:r>
              <a:rPr lang="it-IT" altLang="it-IT" sz="1600">
                <a:solidFill>
                  <a:srgbClr val="990033"/>
                </a:solidFill>
                <a:latin typeface="Verdana" panose="020B0604030504040204" pitchFamily="34" charset="0"/>
                <a:cs typeface="Times New Roman" panose="02020603050405020304" pitchFamily="18" charset="0"/>
              </a:rPr>
              <a:t>BATTESIMO DEL SIGNORE     </a:t>
            </a:r>
            <a:r>
              <a:rPr lang="it-IT" altLang="it-IT" sz="1800">
                <a:solidFill>
                  <a:srgbClr val="990033"/>
                </a:solidFill>
                <a:latin typeface="Verdana" panose="020B0604030504040204" pitchFamily="34" charset="0"/>
                <a:cs typeface="Arial" panose="020B0604020202020204" pitchFamily="34" charset="0"/>
              </a:rPr>
              <a:t> </a:t>
            </a:r>
            <a:r>
              <a:rPr lang="it-IT" altLang="it-IT" sz="1600">
                <a:solidFill>
                  <a:srgbClr val="990033"/>
                </a:solidFill>
                <a:latin typeface="Verdana" panose="020B0604030504040204" pitchFamily="34" charset="0"/>
                <a:cs typeface="Lucida Sans Unicode" panose="020B0602030504020204" pitchFamily="34" charset="0"/>
              </a:rPr>
              <a:t>BAPTISM OF THE LORD</a:t>
            </a:r>
            <a:r>
              <a:rPr lang="it-IT" altLang="it-IT" sz="1600">
                <a:solidFill>
                  <a:srgbClr val="990033"/>
                </a:solidFill>
                <a:cs typeface="Times New Roman" panose="02020603050405020304" pitchFamily="18" charset="0"/>
              </a:rPr>
              <a:t> </a:t>
            </a:r>
          </a:p>
        </p:txBody>
      </p:sp>
      <p:sp>
        <p:nvSpPr>
          <p:cNvPr id="2054" name="Rectangle 216">
            <a:extLst>
              <a:ext uri="{FF2B5EF4-FFF2-40B4-BE49-F238E27FC236}">
                <a16:creationId xmlns:a16="http://schemas.microsoft.com/office/drawing/2014/main" id="{65F9B934-D0C4-6FE6-F0D4-7EA82A46ABF5}"/>
              </a:ext>
            </a:extLst>
          </p:cNvPr>
          <p:cNvSpPr>
            <a:spLocks noChangeArrowheads="1"/>
          </p:cNvSpPr>
          <p:nvPr>
            <p:custDataLst>
              <p:tags r:id="rId5"/>
            </p:custDataLst>
          </p:nvPr>
        </p:nvSpPr>
        <p:spPr bwMode="auto">
          <a:xfrm>
            <a:off x="4692650" y="2784475"/>
            <a:ext cx="3581400" cy="400050"/>
          </a:xfrm>
          <a:prstGeom prst="rect">
            <a:avLst/>
          </a:prstGeom>
          <a:noFill/>
          <a:ln>
            <a:noFill/>
          </a:ln>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FontTx/>
              <a:buNone/>
            </a:pPr>
            <a:r>
              <a:rPr lang="it-IT" altLang="it-IT" sz="1000">
                <a:solidFill>
                  <a:srgbClr val="000000"/>
                </a:solidFill>
                <a:latin typeface="Verdana" panose="020B0604030504040204" pitchFamily="34" charset="0"/>
                <a:ea typeface="Times New Roman" panose="02020603050405020304" pitchFamily="18" charset="0"/>
                <a:cs typeface="Open Sans" panose="020B0606030504020204" pitchFamily="34" charset="0"/>
              </a:rPr>
              <a:t>Un amore così grande                                               </a:t>
            </a:r>
            <a:r>
              <a:rPr lang="it-IT" altLang="it-IT" sz="1000" i="1">
                <a:solidFill>
                  <a:srgbClr val="000000"/>
                </a:solidFill>
                <a:latin typeface="Arial" panose="020B0604020202020204" pitchFamily="34" charset="0"/>
                <a:ea typeface="Times New Roman" panose="02020603050405020304" pitchFamily="18" charset="0"/>
                <a:cs typeface="Open Sans" panose="020B0606030504020204" pitchFamily="34" charset="0"/>
              </a:rPr>
              <a:t>A love so great </a:t>
            </a:r>
            <a:endParaRPr lang="it-IT" altLang="it-IT" sz="1000" i="1">
              <a:solidFill>
                <a:schemeClr val="tx2"/>
              </a:solidFill>
              <a:latin typeface="Verdana" panose="020B0604030504040204" pitchFamily="34" charset="0"/>
              <a:ea typeface="Times New Roman" panose="02020603050405020304" pitchFamily="18" charset="0"/>
              <a:cs typeface="Open Sans" panose="020B0606030504020204" pitchFamily="34" charset="0"/>
            </a:endParaRPr>
          </a:p>
        </p:txBody>
      </p:sp>
      <p:sp>
        <p:nvSpPr>
          <p:cNvPr id="14343" name="Rectangle 217">
            <a:extLst>
              <a:ext uri="{FF2B5EF4-FFF2-40B4-BE49-F238E27FC236}">
                <a16:creationId xmlns:a16="http://schemas.microsoft.com/office/drawing/2014/main" id="{5E4F6DCC-EB57-BB58-380F-B75188AB4189}"/>
              </a:ext>
            </a:extLst>
          </p:cNvPr>
          <p:cNvSpPr>
            <a:spLocks noChangeArrowheads="1"/>
          </p:cNvSpPr>
          <p:nvPr>
            <p:custDataLst>
              <p:tags r:id="rId6"/>
            </p:custDataLst>
          </p:nvPr>
        </p:nvSpPr>
        <p:spPr bwMode="auto">
          <a:xfrm>
            <a:off x="0" y="38401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FontTx/>
              <a:buNone/>
            </a:pPr>
            <a:endParaRPr lang="it-IT" altLang="it-IT" sz="2400">
              <a:solidFill>
                <a:schemeClr val="tx2"/>
              </a:solidFill>
              <a:latin typeface="Tw Cen MT Condensed Extra Bold" panose="020B0803020202020204" pitchFamily="34" charset="0"/>
            </a:endParaRPr>
          </a:p>
        </p:txBody>
      </p:sp>
      <p:sp>
        <p:nvSpPr>
          <p:cNvPr id="14344" name="Rectangle 221">
            <a:extLst>
              <a:ext uri="{FF2B5EF4-FFF2-40B4-BE49-F238E27FC236}">
                <a16:creationId xmlns:a16="http://schemas.microsoft.com/office/drawing/2014/main" id="{FF779675-FEC2-6149-C16C-856EF6DF3A13}"/>
              </a:ext>
            </a:extLst>
          </p:cNvPr>
          <p:cNvSpPr>
            <a:spLocks noChangeArrowheads="1"/>
          </p:cNvSpPr>
          <p:nvPr>
            <p:custDataLst>
              <p:tags r:id="rId7"/>
            </p:custDataLst>
          </p:nvPr>
        </p:nvSpPr>
        <p:spPr bwMode="auto">
          <a:xfrm>
            <a:off x="5219700" y="5949950"/>
            <a:ext cx="3352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US" altLang="it-IT" sz="1000">
                <a:solidFill>
                  <a:srgbClr val="000066"/>
                </a:solidFill>
                <a:latin typeface="Verdana" panose="020B0604030504040204" pitchFamily="34" charset="0"/>
                <a:cs typeface="Times New Roman" panose="02020603050405020304" pitchFamily="18" charset="0"/>
              </a:rPr>
              <a:t>Musica:</a:t>
            </a:r>
            <a:r>
              <a:rPr lang="en-US" altLang="it-IT" sz="1000" b="1">
                <a:solidFill>
                  <a:srgbClr val="000066"/>
                </a:solidFill>
                <a:latin typeface="Verdana" panose="020B0604030504040204" pitchFamily="34" charset="0"/>
                <a:cs typeface="Times New Roman" panose="02020603050405020304" pitchFamily="18" charset="0"/>
              </a:rPr>
              <a:t> </a:t>
            </a:r>
            <a:r>
              <a:rPr lang="en-US" altLang="it-IT" sz="1000">
                <a:solidFill>
                  <a:srgbClr val="000066"/>
                </a:solidFill>
                <a:latin typeface="Verdana" panose="020B0604030504040204" pitchFamily="34" charset="0"/>
                <a:cs typeface="Times New Roman" panose="02020603050405020304" pitchFamily="18" charset="0"/>
              </a:rPr>
              <a:t>Mistero della Fede (Gen Verde)</a:t>
            </a:r>
          </a:p>
        </p:txBody>
      </p:sp>
      <p:pic>
        <p:nvPicPr>
          <p:cNvPr id="14345" name="Picture 265" descr="C:\ARCHIVIO GENERALE\PRESENTAZIONI\in COSTRUZIONE\S.Scritture del 08.01\battesimo di Gesù  n.jpg">
            <a:extLst>
              <a:ext uri="{FF2B5EF4-FFF2-40B4-BE49-F238E27FC236}">
                <a16:creationId xmlns:a16="http://schemas.microsoft.com/office/drawing/2014/main" id="{D450A43D-DAD0-6B3C-7F29-DAC51B9E647A}"/>
              </a:ext>
            </a:extLst>
          </p:cNvPr>
          <p:cNvPicPr>
            <a:picLocks noChangeAspect="1" noChangeArrowheads="1"/>
          </p:cNvPicPr>
          <p:nvPr>
            <p:custDataLst>
              <p:tags r:id="rId8"/>
            </p:custDataLst>
          </p:nvPr>
        </p:nvPicPr>
        <p:blipFill>
          <a:blip r:embed="rId16">
            <a:extLst>
              <a:ext uri="{28A0092B-C50C-407E-A947-70E740481C1C}">
                <a14:useLocalDpi xmlns:a14="http://schemas.microsoft.com/office/drawing/2010/main" val="0"/>
              </a:ext>
            </a:extLst>
          </a:blip>
          <a:srcRect/>
          <a:stretch>
            <a:fillRect/>
          </a:stretch>
        </p:blipFill>
        <p:spPr bwMode="auto">
          <a:xfrm>
            <a:off x="1371600" y="1295400"/>
            <a:ext cx="2682875"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46" name="Rectangle 268">
            <a:extLst>
              <a:ext uri="{FF2B5EF4-FFF2-40B4-BE49-F238E27FC236}">
                <a16:creationId xmlns:a16="http://schemas.microsoft.com/office/drawing/2014/main" id="{F290C021-7F1A-7935-FA62-C85AC7E366D6}"/>
              </a:ext>
            </a:extLst>
          </p:cNvPr>
          <p:cNvSpPr>
            <a:spLocks noChangeArrowheads="1"/>
          </p:cNvSpPr>
          <p:nvPr>
            <p:custDataLst>
              <p:tags r:id="rId9"/>
            </p:custDataLst>
          </p:nvPr>
        </p:nvSpPr>
        <p:spPr bwMode="auto">
          <a:xfrm>
            <a:off x="5795963" y="549275"/>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pic>
        <p:nvPicPr>
          <p:cNvPr id="14347" name="Picture 101" descr="C:\ARCHIVIO GENERALE\PRESENTAZIONI\in COSTRUZIONE\S.Scritture del 24.08\candelabro copia.gif">
            <a:extLst>
              <a:ext uri="{FF2B5EF4-FFF2-40B4-BE49-F238E27FC236}">
                <a16:creationId xmlns:a16="http://schemas.microsoft.com/office/drawing/2014/main" id="{9D675BC6-6B53-6A13-A4A3-F70D795AB66D}"/>
              </a:ext>
            </a:extLst>
          </p:cNvPr>
          <p:cNvPicPr>
            <a:picLocks noChangeAspect="1" noChangeArrowheads="1"/>
          </p:cNvPicPr>
          <p:nvPr>
            <p:custDataLst>
              <p:tags r:id="rId10"/>
            </p:custDataLst>
          </p:nvPr>
        </p:nvPicPr>
        <p:blipFill>
          <a:blip r:embed="rId17">
            <a:extLst>
              <a:ext uri="{28A0092B-C50C-407E-A947-70E740481C1C}">
                <a14:useLocalDpi xmlns:a14="http://schemas.microsoft.com/office/drawing/2010/main" val="0"/>
              </a:ext>
            </a:extLst>
          </a:blip>
          <a:srcRect/>
          <a:stretch>
            <a:fillRect/>
          </a:stretch>
        </p:blipFill>
        <p:spPr bwMode="auto">
          <a:xfrm>
            <a:off x="6324600" y="43434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48" name="Rectangle 270">
            <a:extLst>
              <a:ext uri="{FF2B5EF4-FFF2-40B4-BE49-F238E27FC236}">
                <a16:creationId xmlns:a16="http://schemas.microsoft.com/office/drawing/2014/main" id="{E3E9EA80-793F-8851-A82D-64FC849AFDD8}"/>
              </a:ext>
            </a:extLst>
          </p:cNvPr>
          <p:cNvSpPr>
            <a:spLocks noChangeArrowheads="1"/>
          </p:cNvSpPr>
          <p:nvPr>
            <p:custDataLst>
              <p:tags r:id="rId11"/>
            </p:custDataLst>
          </p:nvPr>
        </p:nvSpPr>
        <p:spPr bwMode="auto">
          <a:xfrm>
            <a:off x="4932363" y="6237288"/>
            <a:ext cx="31686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Times New Roman" panose="02020603050405020304" pitchFamily="18" charset="0"/>
                <a:cs typeface="Arial" panose="020B0604020202020204" pitchFamily="34" charset="0"/>
              </a:defRPr>
            </a:lvl1pPr>
            <a:lvl2pPr marL="742950" indent="-28575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Times New Roman" panose="02020603050405020304" pitchFamily="18" charset="0"/>
                <a:cs typeface="Arial" panose="020B0604020202020204" pitchFamily="34" charset="0"/>
              </a:defRPr>
            </a:lvl2pPr>
            <a:lvl3pPr marL="1143000" indent="-22860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cs typeface="Arial" panose="020B0604020202020204" pitchFamily="34" charset="0"/>
              </a:defRPr>
            </a:lvl3pPr>
            <a:lvl4pPr marL="1600200" indent="-22860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4pPr>
            <a:lvl5pPr marL="2057400" indent="-22860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cs typeface="Arial" panose="020B0604020202020204" pitchFamily="34" charset="0"/>
              </a:defRPr>
            </a:lvl9pPr>
          </a:lstStyle>
          <a:p>
            <a:pPr algn="ctr">
              <a:spcBef>
                <a:spcPct val="0"/>
              </a:spcBef>
              <a:buClr>
                <a:srgbClr val="000000"/>
              </a:buClr>
              <a:buFontTx/>
              <a:buNone/>
            </a:pPr>
            <a:r>
              <a:rPr lang="it-IT" altLang="it-IT" sz="1000">
                <a:solidFill>
                  <a:srgbClr val="22228B"/>
                </a:solidFill>
                <a:cs typeface="Times New Roman" panose="02020603050405020304" pitchFamily="18" charset="0"/>
              </a:rPr>
              <a:t>by Gaetano Lastilla  -  January 2024</a:t>
            </a:r>
            <a:endParaRPr lang="it-IT" altLang="it-IT" sz="1000" i="1">
              <a:solidFill>
                <a:srgbClr val="22228B"/>
              </a:solidFill>
              <a:cs typeface="Times New Roman" panose="02020603050405020304" pitchFamily="18" charset="0"/>
            </a:endParaRPr>
          </a:p>
        </p:txBody>
      </p:sp>
      <p:pic>
        <p:nvPicPr>
          <p:cNvPr id="2061" name="925-Mistero della fede.mid">
            <a:hlinkClick r:id="" action="ppaction://media"/>
            <a:extLst>
              <a:ext uri="{FF2B5EF4-FFF2-40B4-BE49-F238E27FC236}">
                <a16:creationId xmlns:a16="http://schemas.microsoft.com/office/drawing/2014/main" id="{F2B382E3-FCCB-5F43-C33A-7F62FCF9642A}"/>
              </a:ext>
            </a:extLst>
          </p:cNvPr>
          <p:cNvPicPr>
            <a:picLocks noRot="1" noChangeAspect="1" noChangeArrowheads="1"/>
          </p:cNvPicPr>
          <p:nvPr>
            <a:audioFile r:link="rId12"/>
            <p:custDataLst>
              <p:tags r:id="rId13"/>
            </p:custDataLst>
          </p:nvPr>
        </p:nvPicPr>
        <p:blipFill>
          <a:blip r:embed="rId18">
            <a:extLst>
              <a:ext uri="{28A0092B-C50C-407E-A947-70E740481C1C}">
                <a14:useLocalDpi xmlns:a14="http://schemas.microsoft.com/office/drawing/2010/main" val="0"/>
              </a:ext>
            </a:extLst>
          </a:blip>
          <a:srcRect/>
          <a:stretch>
            <a:fillRect/>
          </a:stretch>
        </p:blipFill>
        <p:spPr bwMode="auto">
          <a:xfrm>
            <a:off x="54864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50" name="CasellaDiTesto 2">
            <a:extLst>
              <a:ext uri="{FF2B5EF4-FFF2-40B4-BE49-F238E27FC236}">
                <a16:creationId xmlns:a16="http://schemas.microsoft.com/office/drawing/2014/main" id="{64ECF8D9-B742-9722-0840-F99E7E631362}"/>
              </a:ext>
            </a:extLst>
          </p:cNvPr>
          <p:cNvSpPr txBox="1">
            <a:spLocks noChangeArrowheads="1"/>
          </p:cNvSpPr>
          <p:nvPr/>
        </p:nvSpPr>
        <p:spPr bwMode="auto">
          <a:xfrm>
            <a:off x="4191000" y="3127375"/>
            <a:ext cx="4679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spcBef>
                <a:spcPct val="50000"/>
              </a:spcBef>
            </a:pPr>
            <a:r>
              <a:rPr lang="it-IT" altLang="it-IT" sz="900">
                <a:solidFill>
                  <a:srgbClr val="990000"/>
                </a:solidFill>
                <a:latin typeface="Verdana" panose="020B0604030504040204" pitchFamily="34" charset="0"/>
                <a:cs typeface="Times New Roman" panose="02020603050405020304" pitchFamily="18" charset="0"/>
              </a:rPr>
              <a:t>Commento di p. Ermes Ronchi                                                      </a:t>
            </a:r>
            <a:r>
              <a:rPr lang="en-US" altLang="it-IT" sz="900" i="1">
                <a:solidFill>
                  <a:srgbClr val="990000"/>
                </a:solidFill>
                <a:latin typeface="Verdana" panose="020B0604030504040204" pitchFamily="34" charset="0"/>
                <a:cs typeface="Times New Roman" panose="02020603050405020304" pitchFamily="18" charset="0"/>
              </a:rPr>
              <a:t>Commentary by Father Ermes Ronchi</a:t>
            </a:r>
            <a:endParaRPr lang="it-IT" altLang="it-IT" sz="900" i="1">
              <a:solidFill>
                <a:srgbClr val="99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75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1D3D46D5-6F88-72FD-EF3B-2D5E74137C30}"/>
              </a:ext>
            </a:extLst>
          </p:cNvPr>
          <p:cNvSpPr>
            <a:spLocks noChangeArrowheads="1"/>
          </p:cNvSpPr>
          <p:nvPr>
            <p:custDataLst>
              <p:tags r:id="rId1"/>
            </p:custDataLst>
          </p:nvPr>
        </p:nvSpPr>
        <p:spPr bwMode="auto">
          <a:xfrm>
            <a:off x="0" y="990600"/>
            <a:ext cx="37338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chemeClr val="tx1"/>
                </a:solidFill>
                <a:latin typeface="Verdana" panose="020B0604030504040204" pitchFamily="34" charset="0"/>
                <a:cs typeface="Arial" panose="020B0604020202020204" pitchFamily="34" charset="0"/>
              </a:rPr>
              <a:t>In questo conosciamo di amare i figli di Dio: quando amiamo Dio e osserviamo i suoi comandamenti. In questo infatti consiste l’amore di Dio, nell’osservare i suoi comandamenti; e i suoi comandamenti non sono gravosi.</a:t>
            </a:r>
            <a:r>
              <a:rPr lang="it-IT" altLang="it-IT" sz="1800" i="1">
                <a:solidFill>
                  <a:schemeClr val="tx1"/>
                </a:solidFill>
                <a:latin typeface="Verdana" panose="020B0604030504040204" pitchFamily="34" charset="0"/>
                <a:cs typeface="Arial" panose="020B0604020202020204" pitchFamily="34" charset="0"/>
              </a:rPr>
              <a:t> (1Gv 5, 2-3)</a:t>
            </a:r>
          </a:p>
        </p:txBody>
      </p:sp>
      <p:sp>
        <p:nvSpPr>
          <p:cNvPr id="132256" name="Rectangle 160">
            <a:extLst>
              <a:ext uri="{FF2B5EF4-FFF2-40B4-BE49-F238E27FC236}">
                <a16:creationId xmlns:a16="http://schemas.microsoft.com/office/drawing/2014/main" id="{72C8ADBC-FC30-0C14-ED17-85DD2AFD481A}"/>
              </a:ext>
            </a:extLst>
          </p:cNvPr>
          <p:cNvSpPr>
            <a:spLocks noChangeArrowheads="1"/>
          </p:cNvSpPr>
          <p:nvPr>
            <p:custDataLst>
              <p:tags r:id="rId2"/>
            </p:custDataLst>
          </p:nvPr>
        </p:nvSpPr>
        <p:spPr bwMode="auto">
          <a:xfrm>
            <a:off x="0" y="3581400"/>
            <a:ext cx="3810000"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tx1"/>
                </a:solidFill>
                <a:latin typeface="Verdana" panose="020B0604030504040204" pitchFamily="34" charset="0"/>
                <a:cs typeface="Arial" panose="020B0604020202020204" pitchFamily="34" charset="0"/>
              </a:rPr>
              <a:t>How may we know that we love the children of God? If we love God and fulfill his commands, for God's love requires us to keep his commands. In fact, his commandments are not a burden</a:t>
            </a:r>
            <a:r>
              <a:rPr lang="en-US" altLang="it-IT" sz="1800" i="1">
                <a:solidFill>
                  <a:schemeClr val="tx1"/>
                </a:solidFill>
                <a:latin typeface="Verdana" panose="020B0604030504040204" pitchFamily="34" charset="0"/>
                <a:cs typeface="Arial" panose="020B0604020202020204" pitchFamily="34" charset="0"/>
              </a:rPr>
              <a:t>  (1In 5: 2-3)</a:t>
            </a:r>
            <a:r>
              <a:rPr lang="it-IT" altLang="it-IT" b="1" i="1">
                <a:solidFill>
                  <a:schemeClr val="tx1"/>
                </a:solidFill>
                <a:cs typeface="Times New Roman" panose="02020603050405020304" pitchFamily="18" charset="0"/>
              </a:rPr>
              <a:t> </a:t>
            </a:r>
          </a:p>
        </p:txBody>
      </p:sp>
      <p:pic>
        <p:nvPicPr>
          <p:cNvPr id="23556" name="Picture 207" descr="C:\ARCHIVIO GENERALE\PRESENTAZIONI\in COSTRUZIONE\S.Scritture del 08.01\opere di misericordia.jpg">
            <a:extLst>
              <a:ext uri="{FF2B5EF4-FFF2-40B4-BE49-F238E27FC236}">
                <a16:creationId xmlns:a16="http://schemas.microsoft.com/office/drawing/2014/main" id="{810AEB3A-6DE0-D132-6D6F-08C943FF6930}"/>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810000" y="1003300"/>
            <a:ext cx="52578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10" grpId="0" animBg="1"/>
      <p:bldP spid="1322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EAB8CC0-0029-4780-698C-DEAEE0859D73}"/>
              </a:ext>
            </a:extLst>
          </p:cNvPr>
          <p:cNvSpPr>
            <a:spLocks noGrp="1" noChangeArrowheads="1"/>
          </p:cNvSpPr>
          <p:nvPr>
            <p:ph type="title"/>
            <p:custDataLst>
              <p:tags r:id="rId1"/>
            </p:custDataLst>
          </p:nvPr>
        </p:nvSpPr>
        <p:spPr>
          <a:xfrm>
            <a:off x="0" y="404813"/>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sym typeface="Wingdings" panose="05000000000000000000" pitchFamily="2" charset="2"/>
              </a:rPr>
              <a:t>Chiunque è stato generato da Dio vince il mondo; e questa è la vittoria che ha vinto il mondo: la nostra fede. E chi è che vince il mondo se non chi crede che Gesù è il Figlio di Dio? </a:t>
            </a:r>
            <a:r>
              <a:rPr lang="it-IT" altLang="it-IT" sz="1800" i="1">
                <a:solidFill>
                  <a:srgbClr val="FFFFFF"/>
                </a:solidFill>
                <a:latin typeface="Verdana" panose="020B0604030504040204" pitchFamily="34" charset="0"/>
                <a:sym typeface="Wingdings" panose="05000000000000000000" pitchFamily="2" charset="2"/>
              </a:rPr>
              <a:t>(1Gv 5,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77055C93-2115-C3C5-1EBD-8AD784068874}"/>
              </a:ext>
            </a:extLst>
          </p:cNvPr>
          <p:cNvSpPr>
            <a:spLocks noChangeArrowheads="1"/>
          </p:cNvSpPr>
          <p:nvPr>
            <p:custDataLst>
              <p:tags r:id="rId2"/>
            </p:custDataLst>
          </p:nvPr>
        </p:nvSpPr>
        <p:spPr bwMode="auto">
          <a:xfrm>
            <a:off x="0" y="5373688"/>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because all those born of God overcome the world. And the victory which overcomes the world is our faith.  Who has overcome the world? The one who believes that Jesus is the Son of God.  </a:t>
            </a:r>
            <a:r>
              <a:rPr lang="en-US" altLang="it-IT" sz="1800" i="1">
                <a:solidFill>
                  <a:schemeClr val="bg1"/>
                </a:solidFill>
                <a:latin typeface="Verdana" panose="020B0604030504040204" pitchFamily="34" charset="0"/>
                <a:cs typeface="Arial" panose="020B0604020202020204" pitchFamily="34" charset="0"/>
              </a:rPr>
              <a:t>(1In 5: 4-5) </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24580" name="Picture 5" descr="C:\ARCHIVIO GENERALE\PRESENTAZIONI\in COSTRUZIONE\S.Scritture del 08.01\vince il mondo a.jpg">
            <a:extLst>
              <a:ext uri="{FF2B5EF4-FFF2-40B4-BE49-F238E27FC236}">
                <a16:creationId xmlns:a16="http://schemas.microsoft.com/office/drawing/2014/main" id="{401B38C6-E92F-40C9-209F-EC718E2979B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524000"/>
            <a:ext cx="5257800"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78">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71AB6B2-8510-7C96-57D5-3B9738B2B31D}"/>
              </a:ext>
            </a:extLst>
          </p:cNvPr>
          <p:cNvSpPr>
            <a:spLocks noGrp="1" noChangeArrowheads="1"/>
          </p:cNvSpPr>
          <p:nvPr>
            <p:ph type="title"/>
            <p:custDataLst>
              <p:tags r:id="rId1"/>
            </p:custDataLst>
          </p:nvPr>
        </p:nvSpPr>
        <p:spPr>
          <a:xfrm>
            <a:off x="0" y="2971800"/>
            <a:ext cx="2743200" cy="1143000"/>
          </a:xfrm>
          <a:ln cap="flat" algn="ctr">
            <a:miter lim="800000"/>
            <a:headEnd type="none" w="med" len="med"/>
            <a:tailEnd type="none" w="med" len="med"/>
          </a:ln>
        </p:spPr>
        <p:txBody>
          <a:bodyPr/>
          <a:lstStyle/>
          <a:p>
            <a:pPr algn="r" eaLnBrk="1" hangingPunct="1"/>
            <a:r>
              <a:rPr lang="it-IT" altLang="it-IT" sz="1800">
                <a:solidFill>
                  <a:srgbClr val="000000"/>
                </a:solidFill>
                <a:latin typeface="Verdana" panose="020B0604030504040204" pitchFamily="34" charset="0"/>
                <a:sym typeface="Wingdings" panose="05000000000000000000" pitchFamily="2" charset="2"/>
              </a:rPr>
              <a:t>Egli è colui che è venuto con acqua e sangue, Gesù Cristo; non con l’acqua soltanto, ma con l’acqua e con il sangue. Ed è lo Spirito che dà testimonianza, perché lo Spirito è la verità. Poiché tre sono quelli che danno testimonianza:    </a:t>
            </a:r>
            <a:r>
              <a:rPr lang="it-IT" altLang="it-IT" sz="1800" i="1">
                <a:solidFill>
                  <a:srgbClr val="000000"/>
                </a:solidFill>
                <a:latin typeface="Verdana" panose="020B0604030504040204" pitchFamily="34" charset="0"/>
                <a:sym typeface="Wingdings" panose="05000000000000000000" pitchFamily="2" charset="2"/>
              </a:rPr>
              <a:t>(1Gv 5, 6-7)</a:t>
            </a:r>
            <a:br>
              <a:rPr lang="it-IT" altLang="it-IT" sz="1800">
                <a:solidFill>
                  <a:srgbClr val="003300"/>
                </a:solidFill>
                <a:latin typeface="Verdana" panose="020B0604030504040204" pitchFamily="34" charset="0"/>
                <a:cs typeface="Times New Roman" panose="02020603050405020304" pitchFamily="18" charset="0"/>
                <a:sym typeface="Wingdings" panose="05000000000000000000" pitchFamily="2" charset="2"/>
              </a:rPr>
            </a:br>
            <a:endParaRPr lang="it-IT" altLang="it-IT" sz="1800">
              <a:solidFill>
                <a:srgbClr val="003300"/>
              </a:solidFill>
              <a:latin typeface="Verdana" panose="020B0604030504040204" pitchFamily="34" charset="0"/>
              <a:cs typeface="Times New Roman" panose="02020603050405020304" pitchFamily="18" charset="0"/>
            </a:endParaRPr>
          </a:p>
        </p:txBody>
      </p:sp>
      <p:pic>
        <p:nvPicPr>
          <p:cNvPr id="25603" name="Picture 4" descr="C:\ARCHIVIO GENERALE\PRESENTAZIONI\in COSTRUZIONE\S.Scritture del 08.01\sangue[1].jpg">
            <a:extLst>
              <a:ext uri="{FF2B5EF4-FFF2-40B4-BE49-F238E27FC236}">
                <a16:creationId xmlns:a16="http://schemas.microsoft.com/office/drawing/2014/main" id="{172711FB-6F53-D3AF-28C4-15581973B99C}"/>
              </a:ext>
            </a:extLst>
          </p:cNvPr>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2743200" y="457200"/>
            <a:ext cx="3675063"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5604" name="Rectangle 5">
            <a:extLst>
              <a:ext uri="{FF2B5EF4-FFF2-40B4-BE49-F238E27FC236}">
                <a16:creationId xmlns:a16="http://schemas.microsoft.com/office/drawing/2014/main" id="{1EB7962C-77B2-CD1D-7AFF-70A0BBBB3232}"/>
              </a:ext>
            </a:extLst>
          </p:cNvPr>
          <p:cNvSpPr>
            <a:spLocks noChangeArrowheads="1"/>
          </p:cNvSpPr>
          <p:nvPr>
            <p:custDataLst>
              <p:tags r:id="rId3"/>
            </p:custDataLst>
          </p:nvPr>
        </p:nvSpPr>
        <p:spPr bwMode="auto">
          <a:xfrm>
            <a:off x="6400800" y="1752600"/>
            <a:ext cx="27432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US" altLang="it-IT" sz="1800">
                <a:solidFill>
                  <a:schemeClr val="tx1"/>
                </a:solidFill>
                <a:latin typeface="Verdana" panose="020B0604030504040204" pitchFamily="34" charset="0"/>
                <a:cs typeface="Arial" panose="020B0604020202020204" pitchFamily="34" charset="0"/>
              </a:rPr>
              <a:t>Jesus Christ was acknowledged through water, but also through blood. Not only water but water and blood. And the Spirit, too, witnesses to him for the Spirit is truth. There are then three testimonies:     </a:t>
            </a:r>
          </a:p>
          <a:p>
            <a:r>
              <a:rPr lang="en-US" altLang="it-IT" sz="1800" i="1">
                <a:solidFill>
                  <a:schemeClr val="tx1"/>
                </a:solidFill>
                <a:latin typeface="Verdana" panose="020B0604030504040204" pitchFamily="34" charset="0"/>
                <a:cs typeface="Arial" panose="020B0604020202020204" pitchFamily="34" charset="0"/>
              </a:rPr>
              <a:t>(1In 5: 6-7)</a:t>
            </a:r>
            <a:endParaRPr lang="it-IT" altLang="it-IT" sz="1800" i="1">
              <a:solidFill>
                <a:schemeClr val="tx1"/>
              </a:solidFill>
              <a:latin typeface="Verdana" panose="020B0604030504040204" pitchFamily="34" charset="0"/>
              <a:cs typeface="Arial" panose="020B0604020202020204" pitchFamily="34"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A5422607-8F68-02BD-236C-12C938F8B2C7}"/>
              </a:ext>
            </a:extLst>
          </p:cNvPr>
          <p:cNvSpPr>
            <a:spLocks noGrp="1" noChangeArrowheads="1"/>
          </p:cNvSpPr>
          <p:nvPr>
            <p:ph type="title"/>
            <p:custDataLst>
              <p:tags r:id="rId1"/>
            </p:custDataLst>
          </p:nvPr>
        </p:nvSpPr>
        <p:spPr>
          <a:xfrm>
            <a:off x="0" y="3213100"/>
            <a:ext cx="2438400" cy="1143000"/>
          </a:xfrm>
          <a:ln cap="flat" algn="ctr">
            <a:miter lim="800000"/>
            <a:headEnd type="none" w="med" len="med"/>
            <a:tailEnd type="none" w="med" len="med"/>
          </a:ln>
        </p:spPr>
        <p:txBody>
          <a:bodyPr/>
          <a:lstStyle/>
          <a:p>
            <a:pPr algn="r" eaLnBrk="1" hangingPunct="1"/>
            <a:r>
              <a:rPr lang="it-IT" altLang="it-IT" sz="1800">
                <a:solidFill>
                  <a:srgbClr val="FFFFFF"/>
                </a:solidFill>
                <a:latin typeface="Verdana" panose="020B0604030504040204" pitchFamily="34" charset="0"/>
                <a:sym typeface="Wingdings" panose="05000000000000000000" pitchFamily="2" charset="2"/>
              </a:rPr>
              <a:t>lo Spirito, l’acqua e il sangue, e questi tre sono concordi. Se accettiamo la testimonianza degli uomini, la testimonianza di Dio è superiore: e questa è la testimonianza di Dio, che egli ha dato riguardo al proprio Figlio. </a:t>
            </a:r>
            <a:br>
              <a:rPr lang="it-IT" altLang="it-IT" sz="1800">
                <a:solidFill>
                  <a:srgbClr val="FFFFFF"/>
                </a:solidFill>
                <a:latin typeface="Verdana" panose="020B0604030504040204" pitchFamily="34" charset="0"/>
                <a:sym typeface="Wingdings" panose="05000000000000000000" pitchFamily="2" charset="2"/>
              </a:rPr>
            </a:br>
            <a:r>
              <a:rPr lang="it-IT" altLang="it-IT" sz="1800" i="1">
                <a:solidFill>
                  <a:srgbClr val="FFFFFF"/>
                </a:solidFill>
                <a:latin typeface="Verdana" panose="020B0604030504040204" pitchFamily="34" charset="0"/>
                <a:sym typeface="Wingdings" panose="05000000000000000000" pitchFamily="2" charset="2"/>
              </a:rPr>
              <a:t>(1Gv 5, 8-9)</a:t>
            </a:r>
            <a:br>
              <a:rPr lang="it-IT" altLang="it-IT" sz="2000" b="1">
                <a:solidFill>
                  <a:srgbClr val="FFFFFF"/>
                </a:solidFill>
                <a:latin typeface="Comic Sans MS" panose="030F0702030302020204" pitchFamily="66" charset="0"/>
                <a:cs typeface="Times New Roman" panose="02020603050405020304" pitchFamily="18" charset="0"/>
                <a:sym typeface="Wingdings" panose="05000000000000000000" pitchFamily="2" charset="2"/>
              </a:rPr>
            </a:br>
            <a:endParaRPr lang="it-IT" altLang="it-IT" sz="2000" b="1">
              <a:solidFill>
                <a:schemeClr val="bg1"/>
              </a:solidFill>
              <a:latin typeface="Comic Sans MS" panose="030F0702030302020204" pitchFamily="66" charset="0"/>
              <a:cs typeface="Times New Roman" panose="02020603050405020304" pitchFamily="18" charset="0"/>
            </a:endParaRPr>
          </a:p>
        </p:txBody>
      </p:sp>
      <p:sp>
        <p:nvSpPr>
          <p:cNvPr id="26627" name="Rectangle 4">
            <a:extLst>
              <a:ext uri="{FF2B5EF4-FFF2-40B4-BE49-F238E27FC236}">
                <a16:creationId xmlns:a16="http://schemas.microsoft.com/office/drawing/2014/main" id="{185803BF-A32B-2EDE-E226-19AD3BBB19C8}"/>
              </a:ext>
            </a:extLst>
          </p:cNvPr>
          <p:cNvSpPr>
            <a:spLocks noChangeArrowheads="1"/>
          </p:cNvSpPr>
          <p:nvPr>
            <p:custDataLst>
              <p:tags r:id="rId2"/>
            </p:custDataLst>
          </p:nvPr>
        </p:nvSpPr>
        <p:spPr bwMode="auto">
          <a:xfrm>
            <a:off x="6804025" y="1989138"/>
            <a:ext cx="2339975"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US" altLang="it-IT" sz="1800">
                <a:solidFill>
                  <a:schemeClr val="bg1"/>
                </a:solidFill>
                <a:latin typeface="Verdana" panose="020B0604030504040204" pitchFamily="34" charset="0"/>
                <a:cs typeface="Arial" panose="020B0604020202020204" pitchFamily="34" charset="0"/>
              </a:rPr>
              <a:t>the Spirit, the water and the blood, and these three witnesses agree. If we accept human testimony, with greater reason must  we accept that of God, given in favor of his Son.</a:t>
            </a:r>
            <a:r>
              <a:rPr lang="en-US" altLang="it-IT" sz="1800" i="1">
                <a:solidFill>
                  <a:schemeClr val="bg1"/>
                </a:solidFill>
                <a:latin typeface="Verdana" panose="020B0604030504040204" pitchFamily="34" charset="0"/>
                <a:cs typeface="Arial" panose="020B0604020202020204" pitchFamily="34" charset="0"/>
              </a:rPr>
              <a:t> (1In 5: 8-9)</a:t>
            </a:r>
            <a:endParaRPr lang="it-IT" altLang="it-IT" sz="1800" i="1">
              <a:solidFill>
                <a:schemeClr val="bg1"/>
              </a:solidFill>
              <a:latin typeface="Verdana" panose="020B0604030504040204" pitchFamily="34" charset="0"/>
              <a:cs typeface="Arial" panose="020B0604020202020204" pitchFamily="34" charset="0"/>
            </a:endParaRPr>
          </a:p>
          <a:p>
            <a:r>
              <a:rPr lang="en-US" altLang="it-IT" sz="1800">
                <a:solidFill>
                  <a:schemeClr val="bg1"/>
                </a:solidFill>
                <a:latin typeface="Verdana" panose="020B0604030504040204" pitchFamily="34" charset="0"/>
                <a:cs typeface="Arial" panose="020B0604020202020204" pitchFamily="34" charset="0"/>
              </a:rPr>
              <a:t>    </a:t>
            </a:r>
          </a:p>
        </p:txBody>
      </p:sp>
      <p:pic>
        <p:nvPicPr>
          <p:cNvPr id="26628" name="Picture 5" descr="C:\ARCHIVIO GENERALE\PRESENTAZIONI\in COSTRUZIONE\S.Scritture del 08.01\blood_and_water.jpg">
            <a:extLst>
              <a:ext uri="{FF2B5EF4-FFF2-40B4-BE49-F238E27FC236}">
                <a16:creationId xmlns:a16="http://schemas.microsoft.com/office/drawing/2014/main" id="{221B3A97-FFC9-C26E-6002-0F9752E594A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438400" y="990600"/>
            <a:ext cx="4354513"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94">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96AF4C3E-28B9-27FD-43E0-FA78ACD1C587}"/>
              </a:ext>
            </a:extLst>
          </p:cNvPr>
          <p:cNvSpPr>
            <a:spLocks noGrp="1" noChangeArrowheads="1"/>
          </p:cNvSpPr>
          <p:nvPr>
            <p:ph type="title"/>
            <p:custDataLst>
              <p:tags r:id="rId1"/>
            </p:custDataLst>
          </p:nvPr>
        </p:nvSpPr>
        <p:spPr>
          <a:xfrm>
            <a:off x="4067175" y="549275"/>
            <a:ext cx="4800600" cy="304800"/>
          </a:xfrm>
          <a:ln cap="flat" algn="ctr">
            <a:miter lim="800000"/>
            <a:headEnd type="none" w="med" len="med"/>
            <a:tailEnd type="none" w="med" len="med"/>
          </a:ln>
        </p:spPr>
        <p:txBody>
          <a:bodyPr/>
          <a:lstStyle/>
          <a:p>
            <a:pPr eaLnBrk="1" hangingPunct="1">
              <a:defRPr/>
            </a:pPr>
            <a:r>
              <a:rPr lang="it-IT" sz="1800" kern="1200">
                <a:ln w="9525" cap="flat" cmpd="sng" algn="ctr">
                  <a:noFill/>
                  <a:prstDash val="solid"/>
                  <a:round/>
                  <a:headEnd type="none" w="med" len="med"/>
                  <a:tailEnd type="none" w="med" len="med"/>
                </a:ln>
                <a:solidFill>
                  <a:srgbClr val="320011"/>
                </a:solidFill>
                <a:latin typeface="Verdana" pitchFamily="34" charset="0"/>
                <a:sym typeface="Wingdings"/>
              </a:rPr>
              <a:t>GOSPEL</a:t>
            </a:r>
            <a:r>
              <a:rPr lang="it-IT" sz="1800" kern="1200">
                <a:ln w="9525" cap="flat" cmpd="sng" algn="ctr">
                  <a:noFill/>
                  <a:prstDash val="solid"/>
                  <a:round/>
                  <a:headEnd type="none" w="med" len="med"/>
                  <a:tailEnd type="none" w="med" len="med"/>
                </a:ln>
                <a:solidFill>
                  <a:srgbClr val="990033"/>
                </a:solidFill>
                <a:latin typeface="Verdana" pitchFamily="34" charset="0"/>
                <a:sym typeface="Wingdings"/>
              </a:rPr>
              <a:t> </a:t>
            </a:r>
            <a:r>
              <a:rPr lang="it-IT" sz="1800" kern="1200">
                <a:ln w="9525" cap="flat" cmpd="sng" algn="ctr">
                  <a:noFill/>
                  <a:prstDash val="solid"/>
                  <a:round/>
                  <a:headEnd type="none" w="med" len="med"/>
                  <a:tailEnd type="none" w="med" len="med"/>
                </a:ln>
                <a:solidFill>
                  <a:srgbClr val="320011"/>
                </a:solidFill>
                <a:latin typeface="Verdana" pitchFamily="34" charset="0"/>
                <a:sym typeface="Wingdings"/>
              </a:rPr>
              <a:t>ACCORDING MARK</a:t>
            </a:r>
          </a:p>
        </p:txBody>
      </p:sp>
      <p:sp>
        <p:nvSpPr>
          <p:cNvPr id="27651" name="Rectangle 14">
            <a:extLst>
              <a:ext uri="{FF2B5EF4-FFF2-40B4-BE49-F238E27FC236}">
                <a16:creationId xmlns:a16="http://schemas.microsoft.com/office/drawing/2014/main" id="{10B9812A-23D4-F8AB-F22C-02223A6E86FF}"/>
              </a:ext>
            </a:extLst>
          </p:cNvPr>
          <p:cNvSpPr>
            <a:spLocks noChangeArrowheads="1"/>
          </p:cNvSpPr>
          <p:nvPr>
            <p:custDataLst>
              <p:tags r:id="rId2"/>
            </p:custDataLst>
          </p:nvPr>
        </p:nvSpPr>
        <p:spPr bwMode="auto">
          <a:xfrm>
            <a:off x="4953000" y="6172200"/>
            <a:ext cx="3657600" cy="33813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600">
                <a:solidFill>
                  <a:srgbClr val="0000FF"/>
                </a:solidFill>
                <a:latin typeface="Arial" panose="020B0604020202020204" pitchFamily="34" charset="0"/>
              </a:rPr>
              <a:t>info@diffondilaparola.com</a:t>
            </a:r>
          </a:p>
        </p:txBody>
      </p:sp>
      <p:sp>
        <p:nvSpPr>
          <p:cNvPr id="203797" name="Rectangle 21">
            <a:extLst>
              <a:ext uri="{FF2B5EF4-FFF2-40B4-BE49-F238E27FC236}">
                <a16:creationId xmlns:a16="http://schemas.microsoft.com/office/drawing/2014/main" id="{CF46309F-DD31-9172-792F-4DB6F9641A90}"/>
              </a:ext>
            </a:extLst>
          </p:cNvPr>
          <p:cNvSpPr>
            <a:spLocks noChangeArrowheads="1"/>
          </p:cNvSpPr>
          <p:nvPr>
            <p:custDataLst>
              <p:tags r:id="rId3"/>
            </p:custDataLst>
          </p:nvPr>
        </p:nvSpPr>
        <p:spPr bwMode="auto">
          <a:xfrm>
            <a:off x="900113" y="549275"/>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rgbClr val="320011"/>
                </a:solidFill>
                <a:latin typeface="Verdana" panose="020B0604030504040204" pitchFamily="34" charset="0"/>
              </a:rPr>
              <a:t>VANGELO DI MARCO</a:t>
            </a:r>
          </a:p>
        </p:txBody>
      </p:sp>
      <p:sp>
        <p:nvSpPr>
          <p:cNvPr id="27653" name="Rectangle 22">
            <a:extLst>
              <a:ext uri="{FF2B5EF4-FFF2-40B4-BE49-F238E27FC236}">
                <a16:creationId xmlns:a16="http://schemas.microsoft.com/office/drawing/2014/main" id="{FAD3D12E-F8E6-6656-7341-69DBB2FEE0BB}"/>
              </a:ext>
            </a:extLst>
          </p:cNvPr>
          <p:cNvSpPr>
            <a:spLocks noChangeArrowheads="1"/>
          </p:cNvSpPr>
          <p:nvPr>
            <p:custDataLst>
              <p:tags r:id="rId4"/>
            </p:custDataLst>
          </p:nvPr>
        </p:nvSpPr>
        <p:spPr bwMode="auto">
          <a:xfrm>
            <a:off x="1066800" y="914400"/>
            <a:ext cx="3581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1800" i="1">
                <a:solidFill>
                  <a:schemeClr val="tx1"/>
                </a:solidFill>
                <a:latin typeface="Verdana" panose="020B0604030504040204" pitchFamily="34" charset="0"/>
                <a:cs typeface="Arial" panose="020B0604020202020204" pitchFamily="34" charset="0"/>
              </a:rPr>
              <a:t>  In quel tempo, Giovanni</a:t>
            </a:r>
            <a:r>
              <a:rPr lang="it-IT" altLang="it-IT" sz="1800">
                <a:solidFill>
                  <a:schemeClr val="tx1"/>
                </a:solidFill>
                <a:latin typeface="Verdana" panose="020B0604030504040204" pitchFamily="34" charset="0"/>
                <a:cs typeface="Arial" panose="020B0604020202020204" pitchFamily="34" charset="0"/>
              </a:rPr>
              <a:t> proclamava: «Viene dopo di me colui che è più forte di me: io non sono degno di chinarmi per slegare i lacci dei suoi sandali.</a:t>
            </a:r>
            <a:r>
              <a:rPr lang="it-IT" altLang="it-IT" sz="1800" i="1">
                <a:solidFill>
                  <a:schemeClr val="tx1"/>
                </a:solidFill>
                <a:latin typeface="Verdana" panose="020B0604030504040204" pitchFamily="34" charset="0"/>
                <a:cs typeface="Arial" panose="020B0604020202020204" pitchFamily="34" charset="0"/>
              </a:rPr>
              <a:t> (Mc 1, 7)</a:t>
            </a:r>
          </a:p>
        </p:txBody>
      </p:sp>
      <p:sp>
        <p:nvSpPr>
          <p:cNvPr id="27654" name="Rectangle 23">
            <a:extLst>
              <a:ext uri="{FF2B5EF4-FFF2-40B4-BE49-F238E27FC236}">
                <a16:creationId xmlns:a16="http://schemas.microsoft.com/office/drawing/2014/main" id="{853EAFFA-201F-D3D1-A52F-5F5556236525}"/>
              </a:ext>
            </a:extLst>
          </p:cNvPr>
          <p:cNvSpPr>
            <a:spLocks noChangeArrowheads="1"/>
          </p:cNvSpPr>
          <p:nvPr>
            <p:custDataLst>
              <p:tags r:id="rId5"/>
            </p:custDataLst>
          </p:nvPr>
        </p:nvSpPr>
        <p:spPr bwMode="auto">
          <a:xfrm>
            <a:off x="4648200" y="9906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fontAlgn="t"/>
            <a:r>
              <a:rPr lang="en-US" altLang="it-IT" sz="1800" i="1">
                <a:solidFill>
                  <a:srgbClr val="000000"/>
                </a:solidFill>
                <a:latin typeface="Verdana" panose="020B0604030504040204" pitchFamily="34" charset="0"/>
                <a:cs typeface="Times New Roman" panose="02020603050405020304" pitchFamily="18" charset="0"/>
              </a:rPr>
              <a:t>   At that time, John</a:t>
            </a:r>
            <a:r>
              <a:rPr lang="en-US" altLang="it-IT" sz="1800">
                <a:solidFill>
                  <a:schemeClr val="tx1"/>
                </a:solidFill>
                <a:latin typeface="Verdana" panose="020B0604030504040204" pitchFamily="34" charset="0"/>
                <a:cs typeface="Times New Roman" panose="02020603050405020304" pitchFamily="18" charset="0"/>
              </a:rPr>
              <a:t> </a:t>
            </a:r>
            <a:r>
              <a:rPr lang="en-US" altLang="it-IT" sz="1800">
                <a:solidFill>
                  <a:schemeClr val="tx1"/>
                </a:solidFill>
                <a:latin typeface="Verdana" panose="020B0604030504040204" pitchFamily="34" charset="0"/>
                <a:cs typeface="Arial" panose="020B0604020202020204" pitchFamily="34" charset="0"/>
              </a:rPr>
              <a:t>preached to the people saying, "After me comes one who is more powerful than I am;</a:t>
            </a:r>
            <a:r>
              <a:rPr lang="en-US" altLang="it-IT" sz="1800" i="1">
                <a:solidFill>
                  <a:schemeClr val="tx1"/>
                </a:solidFill>
                <a:latin typeface="Verdana" panose="020B0604030504040204" pitchFamily="34" charset="0"/>
                <a:cs typeface="Arial" panose="020B0604020202020204" pitchFamily="34" charset="0"/>
              </a:rPr>
              <a:t> (Mk 1: 7)</a:t>
            </a:r>
            <a:endParaRPr lang="it-IT" altLang="it-IT" sz="1800" i="1">
              <a:solidFill>
                <a:schemeClr val="tx1"/>
              </a:solidFill>
              <a:latin typeface="Verdana" panose="020B0604030504040204" pitchFamily="34" charset="0"/>
              <a:cs typeface="Arial" panose="020B0604020202020204" pitchFamily="34" charset="0"/>
            </a:endParaRPr>
          </a:p>
        </p:txBody>
      </p:sp>
      <p:pic>
        <p:nvPicPr>
          <p:cNvPr id="27655" name="Picture 107" descr="C:\PHOTO ALBUM\BIBBIA\LA PAROLA scritta\!cid_004301c94bed$1c81c9d0$0101a8c0@user4.jpg">
            <a:extLst>
              <a:ext uri="{FF2B5EF4-FFF2-40B4-BE49-F238E27FC236}">
                <a16:creationId xmlns:a16="http://schemas.microsoft.com/office/drawing/2014/main" id="{92E47E54-439A-F0E9-A5E1-A3345E5547EF}"/>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447800" y="5715000"/>
            <a:ext cx="15240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7656" name="Picture 310" descr="C:\ARCHIVIO GENERALE\PRESENTAZIONI\in COSTRUZIONE\S.Scritture del 08.01\non sono degno.jpg">
            <a:extLst>
              <a:ext uri="{FF2B5EF4-FFF2-40B4-BE49-F238E27FC236}">
                <a16:creationId xmlns:a16="http://schemas.microsoft.com/office/drawing/2014/main" id="{BE8CCFE6-39CB-2C84-9F77-45FECAA62923}"/>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644650" y="2743200"/>
            <a:ext cx="19669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7657" name="Picture 311" descr="C:\ARCHIVIO GENERALE\PRESENTAZIONI\in COSTRUZIONE\S.Scritture del 08.01\jean-baptiste-Jesus2.jpg">
            <a:extLst>
              <a:ext uri="{FF2B5EF4-FFF2-40B4-BE49-F238E27FC236}">
                <a16:creationId xmlns:a16="http://schemas.microsoft.com/office/drawing/2014/main" id="{599E37CA-FD28-ECAB-05CF-698B24E09196}"/>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5257800" y="2514600"/>
            <a:ext cx="229076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63">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3797"/>
                                        </p:tgtEl>
                                        <p:attrNameLst>
                                          <p:attrName>style.visibility</p:attrName>
                                        </p:attrNameLst>
                                      </p:cBhvr>
                                      <p:to>
                                        <p:strVal val="visible"/>
                                      </p:to>
                                    </p:set>
                                    <p:anim calcmode="lin" valueType="num">
                                      <p:cBhvr additive="base">
                                        <p:cTn id="7" dur="500" fill="hold"/>
                                        <p:tgtEl>
                                          <p:spTgt spid="203797"/>
                                        </p:tgtEl>
                                        <p:attrNameLst>
                                          <p:attrName>ppt_x</p:attrName>
                                        </p:attrNameLst>
                                      </p:cBhvr>
                                      <p:tavLst>
                                        <p:tav tm="0">
                                          <p:val>
                                            <p:strVal val="0-#ppt_w/2"/>
                                          </p:val>
                                        </p:tav>
                                        <p:tav tm="100000">
                                          <p:val>
                                            <p:strVal val="#ppt_x"/>
                                          </p:val>
                                        </p:tav>
                                      </p:tavLst>
                                    </p:anim>
                                    <p:anim calcmode="lin" valueType="num">
                                      <p:cBhvr additive="base">
                                        <p:cTn id="8" dur="500" fill="hold"/>
                                        <p:tgtEl>
                                          <p:spTgt spid="2037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3778"/>
                                        </p:tgtEl>
                                        <p:attrNameLst>
                                          <p:attrName>style.visibility</p:attrName>
                                        </p:attrNameLst>
                                      </p:cBhvr>
                                      <p:to>
                                        <p:strVal val="visible"/>
                                      </p:to>
                                    </p:set>
                                    <p:anim calcmode="lin" valueType="num">
                                      <p:cBhvr additive="base">
                                        <p:cTn id="12" dur="500" fill="hold"/>
                                        <p:tgtEl>
                                          <p:spTgt spid="203778"/>
                                        </p:tgtEl>
                                        <p:attrNameLst>
                                          <p:attrName>ppt_x</p:attrName>
                                        </p:attrNameLst>
                                      </p:cBhvr>
                                      <p:tavLst>
                                        <p:tav tm="0">
                                          <p:val>
                                            <p:strVal val="1+#ppt_w/2"/>
                                          </p:val>
                                        </p:tav>
                                        <p:tav tm="100000">
                                          <p:val>
                                            <p:strVal val="#ppt_x"/>
                                          </p:val>
                                        </p:tav>
                                      </p:tavLst>
                                    </p:anim>
                                    <p:anim calcmode="lin" valueType="num">
                                      <p:cBhvr additive="base">
                                        <p:cTn id="13" dur="500" fill="hold"/>
                                        <p:tgtEl>
                                          <p:spTgt spid="2037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animBg="1"/>
      <p:bldP spid="20379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71AAF73D-0C84-E101-B32A-F6B3B331533D}"/>
              </a:ext>
            </a:extLst>
          </p:cNvPr>
          <p:cNvSpPr>
            <a:spLocks noChangeArrowheads="1"/>
          </p:cNvSpPr>
          <p:nvPr>
            <p:custDataLst>
              <p:tags r:id="rId1"/>
            </p:custDataLst>
          </p:nvPr>
        </p:nvSpPr>
        <p:spPr bwMode="auto">
          <a:xfrm>
            <a:off x="0" y="457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chemeClr val="bg1"/>
                </a:solidFill>
                <a:latin typeface="Verdana" panose="020B0604030504040204" pitchFamily="34" charset="0"/>
                <a:cs typeface="Arial" panose="020B0604020202020204" pitchFamily="34" charset="0"/>
              </a:rPr>
              <a:t>Io vi ho battezzato con acqua, ma egli vi battezzerà in Spirito Santo». Ed ecco, in quei giorni, Gesù venne da Nàzaret di Galilea e fu battezzato nel Giordano da Giovanni.</a:t>
            </a:r>
            <a:r>
              <a:rPr lang="it-IT" altLang="it-IT" sz="1800" i="1">
                <a:solidFill>
                  <a:schemeClr val="bg1"/>
                </a:solidFill>
                <a:latin typeface="Verdana" panose="020B0604030504040204" pitchFamily="34" charset="0"/>
                <a:cs typeface="Arial" panose="020B0604020202020204" pitchFamily="34" charset="0"/>
              </a:rPr>
              <a:t> (Mc 1, 8-9)</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B7154008-8911-3AA4-23B8-45AA2CEDFAF4}"/>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spcBef>
                <a:spcPct val="50000"/>
              </a:spcBef>
            </a:pPr>
            <a:r>
              <a:rPr lang="en-US" altLang="it-IT" sz="1800">
                <a:solidFill>
                  <a:schemeClr val="bg1"/>
                </a:solidFill>
                <a:latin typeface="Verdana" panose="020B0604030504040204" pitchFamily="34" charset="0"/>
                <a:cs typeface="Arial" panose="020B0604020202020204" pitchFamily="34" charset="0"/>
              </a:rPr>
              <a:t>I have baptized you with water, but he will baptize you in the Holy Spirit. As for me, I am not worthy to bend down and untie his sandals." At that time Jesus came from Nazareth, a town of Galilee, and was baptized by John in the Jordan.</a:t>
            </a:r>
            <a:r>
              <a:rPr lang="en-US" altLang="it-IT" sz="1800" i="1">
                <a:solidFill>
                  <a:schemeClr val="bg1"/>
                </a:solidFill>
                <a:latin typeface="Verdana" panose="020B0604030504040204" pitchFamily="34" charset="0"/>
                <a:cs typeface="Arial" panose="020B0604020202020204" pitchFamily="34" charset="0"/>
              </a:rPr>
              <a:t>  (Mk 1: 8-9)</a:t>
            </a:r>
            <a:r>
              <a:rPr lang="it-IT" altLang="it-IT" sz="1800" i="1">
                <a:solidFill>
                  <a:schemeClr val="bg1"/>
                </a:solidFill>
                <a:latin typeface="Verdana" panose="020B0604030504040204" pitchFamily="34" charset="0"/>
                <a:cs typeface="Arial" panose="020B0604020202020204" pitchFamily="34" charset="0"/>
              </a:rPr>
              <a:t> </a:t>
            </a:r>
          </a:p>
        </p:txBody>
      </p:sp>
      <p:pic>
        <p:nvPicPr>
          <p:cNvPr id="28676" name="Picture 201" descr="C:\ARCHIVIO GENERALE\PRESENTAZIONI\in COSTRUZIONE\S.Scritture del 08.01\baptism2.jpg">
            <a:extLst>
              <a:ext uri="{FF2B5EF4-FFF2-40B4-BE49-F238E27FC236}">
                <a16:creationId xmlns:a16="http://schemas.microsoft.com/office/drawing/2014/main" id="{DDBE0BE5-FAB6-CA91-6ECE-1C97DD9A788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76400" y="1371600"/>
            <a:ext cx="5943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25">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3F538011-5C3F-2F6E-43CF-3660CA353BA6}"/>
              </a:ext>
            </a:extLst>
          </p:cNvPr>
          <p:cNvSpPr>
            <a:spLocks noGrp="1" noChangeArrowheads="1"/>
          </p:cNvSpPr>
          <p:nvPr>
            <p:ph type="title"/>
            <p:custDataLst>
              <p:tags r:id="rId1"/>
            </p:custDataLst>
          </p:nvPr>
        </p:nvSpPr>
        <p:spPr>
          <a:xfrm>
            <a:off x="0" y="3810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rPr>
              <a:t>E, subito, uscendo dall’acqua, vide squarciarsi i cieli e lo Spirito discendere verso di lui come una colomba. E venne una voce dal cielo: «Tu sei il Figlio mio, l’amato: in te ho posto il mio compiacimento».   </a:t>
            </a:r>
            <a:r>
              <a:rPr lang="it-IT" altLang="it-IT" sz="1800" i="1">
                <a:solidFill>
                  <a:schemeClr val="bg1"/>
                </a:solidFill>
                <a:latin typeface="Verdana" panose="020B0604030504040204" pitchFamily="34" charset="0"/>
              </a:rPr>
              <a:t>(Mc 1, 10-11)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9699" name="Rectangle 4">
            <a:extLst>
              <a:ext uri="{FF2B5EF4-FFF2-40B4-BE49-F238E27FC236}">
                <a16:creationId xmlns:a16="http://schemas.microsoft.com/office/drawing/2014/main" id="{AF1F7012-DF36-B299-8B41-5B39D6D91035}"/>
              </a:ext>
            </a:extLst>
          </p:cNvPr>
          <p:cNvSpPr>
            <a:spLocks noChangeArrowheads="1"/>
          </p:cNvSpPr>
          <p:nvPr>
            <p:custDataLst>
              <p:tags r:id="rId2"/>
            </p:custDataLst>
          </p:nvPr>
        </p:nvSpPr>
        <p:spPr bwMode="auto">
          <a:xfrm>
            <a:off x="0" y="5257800"/>
            <a:ext cx="9144000"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And the moment he came up out of the water, heaven opened before him and he saw the Spirit coming down on him like a dove.  And these words were heard from heaven, "You are my Son, the Beloved, the One I have chosen." </a:t>
            </a:r>
            <a:r>
              <a:rPr lang="it-IT" altLang="it-IT" sz="1800" i="1">
                <a:solidFill>
                  <a:schemeClr val="bg1"/>
                </a:solidFill>
                <a:latin typeface="Verdana" panose="020B0604030504040204" pitchFamily="34" charset="0"/>
                <a:cs typeface="Arial" panose="020B0604020202020204" pitchFamily="34" charset="0"/>
              </a:rPr>
              <a:t>(Mc 1: 10-11)</a:t>
            </a:r>
            <a:r>
              <a:rPr lang="it-IT" altLang="it-IT" sz="2000" b="1">
                <a:solidFill>
                  <a:schemeClr val="bg1"/>
                </a:solidFill>
                <a:cs typeface="Arial" panose="020B0604020202020204" pitchFamily="34" charset="0"/>
              </a:rPr>
              <a:t> </a:t>
            </a:r>
          </a:p>
        </p:txBody>
      </p:sp>
      <p:pic>
        <p:nvPicPr>
          <p:cNvPr id="29700" name="Picture 42" descr="C:\ARCHIVIO GENERALE\PRESENTAZIONI\in COSTRUZIONE\S.Scritture del 08.01\baptism_of_christ.jpg">
            <a:extLst>
              <a:ext uri="{FF2B5EF4-FFF2-40B4-BE49-F238E27FC236}">
                <a16:creationId xmlns:a16="http://schemas.microsoft.com/office/drawing/2014/main" id="{D265049B-014B-2F79-E917-1D40F1EEEBD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447800"/>
            <a:ext cx="5791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312">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5" descr="C:\PHOTO ALBUM\Sacramenti\Eucaristia\Eucarestia di Rovigo.jpg">
            <a:extLst>
              <a:ext uri="{FF2B5EF4-FFF2-40B4-BE49-F238E27FC236}">
                <a16:creationId xmlns:a16="http://schemas.microsoft.com/office/drawing/2014/main" id="{F1E6C160-7637-C599-50E9-ABF5D5799762}"/>
              </a:ext>
            </a:extLst>
          </p:cNvPr>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723" name="Picture 7" descr="C:\PHOTO ALBUM\Sacramenti\Eucaristia\Eucarestia di Rovigo.jpg">
            <a:extLst>
              <a:ext uri="{FF2B5EF4-FFF2-40B4-BE49-F238E27FC236}">
                <a16:creationId xmlns:a16="http://schemas.microsoft.com/office/drawing/2014/main" id="{5F1B0CEB-A073-9FEB-55A0-D419603045EF}"/>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724" name="Picture 6" descr="C:\PHOTO ALBUM\Sacramenti\Eucaristia\Eucaristia 22.bmp">
            <a:extLst>
              <a:ext uri="{FF2B5EF4-FFF2-40B4-BE49-F238E27FC236}">
                <a16:creationId xmlns:a16="http://schemas.microsoft.com/office/drawing/2014/main" id="{4FA6FF3F-FB17-CCD8-D019-408FC937B44A}"/>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725" name="Picture 10" descr="C:\PHOTO ALBUM\Sacramenti\Eucaristia\Holy Mass.jpg">
            <a:extLst>
              <a:ext uri="{FF2B5EF4-FFF2-40B4-BE49-F238E27FC236}">
                <a16:creationId xmlns:a16="http://schemas.microsoft.com/office/drawing/2014/main" id="{DD5DB6A8-F9F7-37A3-9C8C-12422FCBB6C4}"/>
              </a:ext>
            </a:extLst>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3203575" y="2420938"/>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0726" name="Rettangolo 7">
            <a:extLst>
              <a:ext uri="{FF2B5EF4-FFF2-40B4-BE49-F238E27FC236}">
                <a16:creationId xmlns:a16="http://schemas.microsoft.com/office/drawing/2014/main" id="{C8C17B3F-45BC-3447-9EC1-059239E6D67A}"/>
              </a:ext>
            </a:extLst>
          </p:cNvPr>
          <p:cNvSpPr>
            <a:spLocks noChangeArrowheads="1"/>
          </p:cNvSpPr>
          <p:nvPr>
            <p:custDataLst>
              <p:tags r:id="rId5"/>
            </p:custDataLst>
          </p:nvPr>
        </p:nvSpPr>
        <p:spPr bwMode="auto">
          <a:xfrm>
            <a:off x="0" y="1052513"/>
            <a:ext cx="3132138"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9933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sp>
        <p:nvSpPr>
          <p:cNvPr id="30727" name="Rettangolo 8">
            <a:extLst>
              <a:ext uri="{FF2B5EF4-FFF2-40B4-BE49-F238E27FC236}">
                <a16:creationId xmlns:a16="http://schemas.microsoft.com/office/drawing/2014/main" id="{4789AEF7-562E-DADD-0E2B-7FD05093BCA3}"/>
              </a:ext>
            </a:extLst>
          </p:cNvPr>
          <p:cNvSpPr>
            <a:spLocks noChangeArrowheads="1"/>
          </p:cNvSpPr>
          <p:nvPr>
            <p:custDataLst>
              <p:tags r:id="rId6"/>
            </p:custDataLst>
          </p:nvPr>
        </p:nvSpPr>
        <p:spPr bwMode="auto">
          <a:xfrm>
            <a:off x="5651500" y="1052513"/>
            <a:ext cx="34925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9933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5" name="Rectangle 34">
            <a:extLst>
              <a:ext uri="{FF2B5EF4-FFF2-40B4-BE49-F238E27FC236}">
                <a16:creationId xmlns:a16="http://schemas.microsoft.com/office/drawing/2014/main" id="{4E772312-F0D1-D956-9200-4FE133A83D78}"/>
              </a:ext>
            </a:extLst>
          </p:cNvPr>
          <p:cNvSpPr>
            <a:spLocks noChangeArrowheads="1"/>
          </p:cNvSpPr>
          <p:nvPr>
            <p:custDataLst>
              <p:tags r:id="rId1"/>
            </p:custDataLst>
          </p:nvPr>
        </p:nvSpPr>
        <p:spPr bwMode="auto">
          <a:xfrm>
            <a:off x="2484438" y="325438"/>
            <a:ext cx="7243762" cy="1016000"/>
          </a:xfrm>
          <a:prstGeom prst="rect">
            <a:avLst/>
          </a:prstGeom>
          <a:noFill/>
          <a:ln w="9525">
            <a:noFill/>
            <a:miter lim="800000"/>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2000" b="1">
                <a:solidFill>
                  <a:srgbClr val="000000"/>
                </a:solidFill>
                <a:latin typeface="Verdana" panose="020B0604030504040204" pitchFamily="34" charset="0"/>
                <a:cs typeface="Times New Roman" panose="02020603050405020304" pitchFamily="18" charset="0"/>
              </a:rPr>
              <a:t> </a:t>
            </a:r>
            <a:r>
              <a:rPr lang="it-IT" altLang="it-IT" sz="1800" b="1">
                <a:solidFill>
                  <a:srgbClr val="000000"/>
                </a:solidFill>
                <a:latin typeface="Verdana" panose="020B0604030504040204" pitchFamily="34" charset="0"/>
                <a:ea typeface="Times New Roman" panose="02020603050405020304" pitchFamily="18" charset="0"/>
                <a:cs typeface="Open Sans" panose="020B0606030504020204" pitchFamily="34" charset="0"/>
              </a:rPr>
              <a:t>Un amore così grande che squarcia anche i cieli               </a:t>
            </a:r>
            <a:r>
              <a:rPr lang="it-IT" altLang="it-IT" sz="1800" i="1">
                <a:solidFill>
                  <a:schemeClr val="tx1"/>
                </a:solidFill>
                <a:latin typeface="Verdana" panose="020B0604030504040204" pitchFamily="34" charset="0"/>
                <a:cs typeface="Times New Roman" panose="02020603050405020304" pitchFamily="18" charset="0"/>
              </a:rPr>
              <a:t>(Mc 1,7-11)</a:t>
            </a:r>
            <a:r>
              <a:rPr lang="it-IT" altLang="it-IT" sz="2000" i="1">
                <a:solidFill>
                  <a:schemeClr val="tx1"/>
                </a:solidFill>
                <a:latin typeface="Verdana" panose="020B0604030504040204" pitchFamily="34" charset="0"/>
                <a:cs typeface="Times New Roman" panose="02020603050405020304" pitchFamily="18" charset="0"/>
              </a:rPr>
              <a:t> </a:t>
            </a:r>
            <a:r>
              <a:rPr lang="en-US" altLang="it-IT" sz="1800" i="1">
                <a:solidFill>
                  <a:srgbClr val="990033"/>
                </a:solidFill>
                <a:latin typeface="Verdana" panose="020B0604030504040204" pitchFamily="34" charset="0"/>
                <a:cs typeface="Arial" panose="020B0604020202020204" pitchFamily="34" charset="0"/>
              </a:rPr>
              <a:t>Commento di p. Ermes Ronchi)</a:t>
            </a:r>
            <a:endParaRPr lang="it-IT" altLang="it-IT" sz="1800" i="1">
              <a:solidFill>
                <a:srgbClr val="990033"/>
              </a:solidFill>
              <a:latin typeface="Verdana" panose="020B0604030504040204" pitchFamily="34" charset="0"/>
              <a:cs typeface="Arial" panose="020B0604020202020204" pitchFamily="34" charset="0"/>
            </a:endParaRPr>
          </a:p>
          <a:p>
            <a:pPr algn="ctr"/>
            <a:endParaRPr lang="it-IT" altLang="it-IT" sz="2000">
              <a:solidFill>
                <a:srgbClr val="000066"/>
              </a:solidFill>
              <a:latin typeface="Verdana" panose="020B0604030504040204" pitchFamily="34" charset="0"/>
              <a:cs typeface="Arial" panose="020B0604020202020204" pitchFamily="34" charset="0"/>
            </a:endParaRPr>
          </a:p>
        </p:txBody>
      </p:sp>
      <p:sp>
        <p:nvSpPr>
          <p:cNvPr id="31747" name="Rectangle 35">
            <a:extLst>
              <a:ext uri="{FF2B5EF4-FFF2-40B4-BE49-F238E27FC236}">
                <a16:creationId xmlns:a16="http://schemas.microsoft.com/office/drawing/2014/main" id="{452371F3-1A63-0779-AF79-DE2DC391027A}"/>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1748" name="Rectangle 37">
            <a:extLst>
              <a:ext uri="{FF2B5EF4-FFF2-40B4-BE49-F238E27FC236}">
                <a16:creationId xmlns:a16="http://schemas.microsoft.com/office/drawing/2014/main" id="{9EAD9F54-2C8F-FD20-126C-AE71358C75DE}"/>
              </a:ext>
            </a:extLst>
          </p:cNvPr>
          <p:cNvSpPr>
            <a:spLocks noChangeArrowheads="1"/>
          </p:cNvSpPr>
          <p:nvPr>
            <p:custDataLst>
              <p:tags r:id="rId3"/>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endParaRPr lang="it-IT" altLang="it-IT"/>
          </a:p>
        </p:txBody>
      </p:sp>
      <p:sp>
        <p:nvSpPr>
          <p:cNvPr id="31749" name="Rectangle 38">
            <a:extLst>
              <a:ext uri="{FF2B5EF4-FFF2-40B4-BE49-F238E27FC236}">
                <a16:creationId xmlns:a16="http://schemas.microsoft.com/office/drawing/2014/main" id="{8C1FEC38-25C6-F9D8-5D92-B00BB00168B5}"/>
              </a:ext>
            </a:extLst>
          </p:cNvPr>
          <p:cNvSpPr>
            <a:spLocks noChangeArrowheads="1"/>
          </p:cNvSpPr>
          <p:nvPr>
            <p:custDataLst>
              <p:tags r:id="rId4"/>
            </p:custDataLst>
          </p:nvPr>
        </p:nvSpPr>
        <p:spPr bwMode="auto">
          <a:xfrm>
            <a:off x="250825" y="2852738"/>
            <a:ext cx="87137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1800" b="1" i="1">
                <a:solidFill>
                  <a:schemeClr val="tx1"/>
                </a:solidFill>
                <a:cs typeface="Arial" panose="020B0604020202020204" pitchFamily="34" charset="0"/>
              </a:rPr>
              <a:t>  </a:t>
            </a:r>
            <a:r>
              <a:rPr lang="it-IT" altLang="it-IT" sz="2000" b="1" i="1">
                <a:solidFill>
                  <a:srgbClr val="000000"/>
                </a:solidFill>
                <a:cs typeface="Times New Roman" panose="02020603050405020304" pitchFamily="18" charset="0"/>
              </a:rPr>
              <a:t> </a:t>
            </a:r>
            <a:r>
              <a:rPr lang="it-IT" altLang="it-IT" sz="2000" b="1" i="1">
                <a:solidFill>
                  <a:srgbClr val="000000"/>
                </a:solidFill>
                <a:latin typeface="Times New Roman" panose="02020603050405020304" pitchFamily="18" charset="0"/>
                <a:cs typeface="Times New Roman" panose="02020603050405020304" pitchFamily="18" charset="0"/>
              </a:rPr>
              <a:t>         </a:t>
            </a:r>
          </a:p>
          <a:p>
            <a:endParaRPr lang="it-IT" altLang="it-IT" sz="2000" b="1" i="1">
              <a:solidFill>
                <a:srgbClr val="000000"/>
              </a:solidFill>
              <a:latin typeface="Times New Roman" panose="02020603050405020304" pitchFamily="18" charset="0"/>
              <a:cs typeface="Times New Roman" panose="02020603050405020304" pitchFamily="18" charset="0"/>
            </a:endParaRPr>
          </a:p>
          <a:p>
            <a:endParaRPr lang="it-IT" altLang="it-IT" sz="2000" b="1" i="1">
              <a:solidFill>
                <a:srgbClr val="000000"/>
              </a:solidFill>
              <a:latin typeface="Times New Roman" panose="02020603050405020304" pitchFamily="18" charset="0"/>
              <a:cs typeface="Times New Roman" panose="02020603050405020304" pitchFamily="18" charset="0"/>
            </a:endParaRPr>
          </a:p>
          <a:p>
            <a:r>
              <a:rPr lang="it-IT" altLang="it-IT" sz="2000" b="1" i="1">
                <a:solidFill>
                  <a:srgbClr val="000000"/>
                </a:solidFill>
                <a:latin typeface="Times New Roman" panose="02020603050405020304" pitchFamily="18" charset="0"/>
                <a:cs typeface="Times New Roman" panose="02020603050405020304" pitchFamily="18" charset="0"/>
              </a:rPr>
              <a:t> </a:t>
            </a:r>
            <a:r>
              <a:rPr lang="it-IT" altLang="it-IT" sz="1800"/>
              <a:t>   </a:t>
            </a:r>
            <a:endParaRPr lang="it-IT" altLang="it-IT" sz="200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31750" name="Rectangle 39">
            <a:extLst>
              <a:ext uri="{FF2B5EF4-FFF2-40B4-BE49-F238E27FC236}">
                <a16:creationId xmlns:a16="http://schemas.microsoft.com/office/drawing/2014/main" id="{0A843FFE-8FBA-EC00-3463-7A10F55E4850}"/>
              </a:ext>
            </a:extLst>
          </p:cNvPr>
          <p:cNvSpPr>
            <a:spLocks noChangeArrowheads="1"/>
          </p:cNvSpPr>
          <p:nvPr>
            <p:custDataLst>
              <p:tags r:id="rId5"/>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endParaRPr lang="it-IT" altLang="it-IT"/>
          </a:p>
        </p:txBody>
      </p:sp>
      <p:sp>
        <p:nvSpPr>
          <p:cNvPr id="31751" name="Rettangolo 12">
            <a:extLst>
              <a:ext uri="{FF2B5EF4-FFF2-40B4-BE49-F238E27FC236}">
                <a16:creationId xmlns:a16="http://schemas.microsoft.com/office/drawing/2014/main" id="{A346052F-1A57-2589-9B1D-C598C2DD324C}"/>
              </a:ext>
            </a:extLst>
          </p:cNvPr>
          <p:cNvSpPr>
            <a:spLocks noChangeArrowheads="1"/>
          </p:cNvSpPr>
          <p:nvPr>
            <p:custDataLst>
              <p:tags r:id="rId6"/>
            </p:custDataLst>
          </p:nvPr>
        </p:nvSpPr>
        <p:spPr bwMode="auto">
          <a:xfrm>
            <a:off x="36513" y="1652588"/>
            <a:ext cx="9144000" cy="519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lnSpc>
                <a:spcPct val="115000"/>
              </a:lnSpc>
              <a:spcAft>
                <a:spcPts val="1000"/>
              </a:spcAft>
            </a:pPr>
            <a:r>
              <a:rPr lang="it-IT" altLang="it-IT" sz="200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Sulle rive del Giordano, il Padre presenta Gesù al mondo, lo strappa all'anonimato dei trent'anni. Gesù non aveva alcun bisogno di farsi battezzare, è come se avesse lui invece battezzato il Giordano, santificato per contatto la creatura dell'acqua. Lo sa e lo ripete il celebrante nella preghiera eucaristica terza: «Tu che fai vivere e santifichi l'universo». Straordinaria teologia della creazione: Tu che non solo dai vita all'uomo ma all'universo intero; non solo dai vita alle cose, ma le rendi sante! Santità del cielo, dell'acqua, della terra, delle stelle, del filo d'erba, del creato... «E subito, uscendo dall'acqua vide squarciarsi i cieli e lo Spirito discendere verso di lui come una colomba». Sento tutta la bellezza e la potenza del verbo: si squarciano i cieli, come per un amore incontenibile; si lacerano, si strappano sotto la pressione di Dio, sotto l'urgenza di Adamo e dei poveri. Si spalancano come le braccia dell'amata per l'amato. Da questo cielo aperto e sonante di vita viene, come colomba, il respiro di Dio. Una danza dello Spirito sull'acqua è il primo movimento della Bibbia (</a:t>
            </a:r>
            <a:r>
              <a:rPr lang="it-IT" altLang="it-IT" sz="1800" i="1">
                <a:solidFill>
                  <a:srgbClr val="000000"/>
                </a:solidFill>
                <a:latin typeface="Verdana" panose="020B0604030504040204" pitchFamily="34" charset="0"/>
                <a:ea typeface="Verdana" panose="020B0604030504040204" pitchFamily="34" charset="0"/>
                <a:cs typeface="Open Sans" panose="020B0606030504020204" pitchFamily="34" charset="0"/>
              </a:rPr>
              <a:t>Gen 1,2</a:t>
            </a: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 Una danza nelle acque del grembo materno è il primo movimento di ogni figlio della</a:t>
            </a:r>
            <a:endParaRPr lang="it-IT" altLang="it-IT" sz="18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31752" name="Immagine 1">
            <a:extLst>
              <a:ext uri="{FF2B5EF4-FFF2-40B4-BE49-F238E27FC236}">
                <a16:creationId xmlns:a16="http://schemas.microsoft.com/office/drawing/2014/main" id="{8B2A956A-242F-B9BD-D679-918F39FF8EF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0825" y="163513"/>
            <a:ext cx="1770063"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48" name="Rectangle 4">
            <a:extLst>
              <a:ext uri="{FF2B5EF4-FFF2-40B4-BE49-F238E27FC236}">
                <a16:creationId xmlns:a16="http://schemas.microsoft.com/office/drawing/2014/main" id="{1A0DCCAD-B160-A9D9-F325-DB2642610B55}"/>
              </a:ext>
            </a:extLst>
          </p:cNvPr>
          <p:cNvSpPr>
            <a:spLocks noChangeArrowheads="1"/>
          </p:cNvSpPr>
          <p:nvPr>
            <p:custDataLst>
              <p:tags r:id="rId1"/>
            </p:custDataLst>
          </p:nvPr>
        </p:nvSpPr>
        <p:spPr bwMode="auto">
          <a:xfrm>
            <a:off x="0" y="196850"/>
            <a:ext cx="9144000" cy="646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terra. Una colomba che danza sul fiume è l'inizio della vita pubblica di Gesù.</a:t>
            </a:r>
          </a:p>
          <a:p>
            <a:pPr eaLnBrk="1" hangingPunct="1"/>
            <a:r>
              <a:rPr lang="it-IT" altLang="it-IT" sz="180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Venne una voce dal cielo e disse: “Tu sei il Figlio mio, l'amato, il mio compiacimento”.</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Tre parole potenti, ma primo viene il tu, la parola più importante del cosmo. Un “io” si rivolge a un “tu”. Il cielo non è vuoto, non è muto. E parla con le parole proprie di una nascita. </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Figlio è la prima parola, un termine potente per il cuore. E per la fede. Vertice della storia umana. Dio genera figli di Dio, genera figli secondo la propria specie. E i generati, io e tu, tutti abbiamo una sorgente nel cielo, il cromosoma divino in noi.</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Seconda parola: il mio nome non è solo figlio, ma amato. Lo sono da subito, da prima che io faccia qualsiasi cosa, prima che io risponda. Per quello che sono, così come sono, io sono amato. E che io sia amato dipende da lui, non dipende da me.</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La terza parola: in te ho posto il mio compiacimento. La Voce grida dall'alto del cielo, grida sul mondo e in mezzo al cuore, la gioia di Dio: è bello stare con te. Ti amo, figlio, e mi piaci. Sono contento di te. </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Prima che tu mi dica sì, prima ancora che tu apra il cuore, tu mi dai gioia, sei bello, un prodigio che guarda e respira e ama e si incanta. Ma che gioia posso dare a Dio, io con la mia vita accidentata e distratta, io che ho così poco da restituire? Con tutte le volte che mi dimentico di Lui? </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Eppure quelle tre parole sono per me, lampada ai miei passi, lume acceso sul mio sentiero: figlio, amato, gioia mia.</a:t>
            </a:r>
          </a:p>
        </p:txBody>
      </p:sp>
    </p:spTree>
  </p:cSld>
  <p:clrMapOvr>
    <a:masterClrMapping/>
  </p:clrMapOvr>
  <p:transition spd="med" advClick="0" advTm="10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92548"/>
                                        </p:tgtEl>
                                        <p:attrNameLst>
                                          <p:attrName>style.visibility</p:attrName>
                                        </p:attrNameLst>
                                      </p:cBhvr>
                                      <p:to>
                                        <p:strVal val="visible"/>
                                      </p:to>
                                    </p:set>
                                    <p:anim calcmode="lin" valueType="num">
                                      <p:cBhvr>
                                        <p:cTn id="7" dur="500" fill="hold"/>
                                        <p:tgtEl>
                                          <p:spTgt spid="492548"/>
                                        </p:tgtEl>
                                        <p:attrNameLst>
                                          <p:attrName>ppt_w</p:attrName>
                                        </p:attrNameLst>
                                      </p:cBhvr>
                                      <p:tavLst>
                                        <p:tav tm="0">
                                          <p:val>
                                            <p:fltVal val="0"/>
                                          </p:val>
                                        </p:tav>
                                        <p:tav tm="100000">
                                          <p:val>
                                            <p:strVal val="#ppt_w"/>
                                          </p:val>
                                        </p:tav>
                                      </p:tavLst>
                                    </p:anim>
                                    <p:anim calcmode="lin" valueType="num">
                                      <p:cBhvr>
                                        <p:cTn id="8" dur="500" fill="hold"/>
                                        <p:tgtEl>
                                          <p:spTgt spid="492548"/>
                                        </p:tgtEl>
                                        <p:attrNameLst>
                                          <p:attrName>ppt_h</p:attrName>
                                        </p:attrNameLst>
                                      </p:cBhvr>
                                      <p:tavLst>
                                        <p:tav tm="0">
                                          <p:val>
                                            <p:fltVal val="0"/>
                                          </p:val>
                                        </p:tav>
                                        <p:tav tm="100000">
                                          <p:val>
                                            <p:strVal val="#ppt_h"/>
                                          </p:val>
                                        </p:tav>
                                      </p:tavLst>
                                    </p:anim>
                                    <p:anim calcmode="lin" valueType="num">
                                      <p:cBhvr>
                                        <p:cTn id="9" dur="500" fill="hold"/>
                                        <p:tgtEl>
                                          <p:spTgt spid="492548"/>
                                        </p:tgtEl>
                                        <p:attrNameLst>
                                          <p:attrName>ppt_x</p:attrName>
                                        </p:attrNameLst>
                                      </p:cBhvr>
                                      <p:tavLst>
                                        <p:tav tm="0">
                                          <p:val>
                                            <p:fltVal val="0.5"/>
                                          </p:val>
                                        </p:tav>
                                        <p:tav tm="100000">
                                          <p:val>
                                            <p:strVal val="#ppt_x"/>
                                          </p:val>
                                        </p:tav>
                                      </p:tavLst>
                                    </p:anim>
                                    <p:anim calcmode="lin" valueType="num">
                                      <p:cBhvr>
                                        <p:cTn id="10" dur="500" fill="hold"/>
                                        <p:tgtEl>
                                          <p:spTgt spid="49254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54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0ADF7DAF-C45D-6DC7-47D3-205A83FB5175}"/>
              </a:ext>
            </a:extLst>
          </p:cNvPr>
          <p:cNvSpPr>
            <a:spLocks noChangeArrowheads="1"/>
          </p:cNvSpPr>
          <p:nvPr>
            <p:custDataLst>
              <p:tags r:id="rId1"/>
            </p:custDataLst>
          </p:nvPr>
        </p:nvSpPr>
        <p:spPr bwMode="auto">
          <a:xfrm>
            <a:off x="990600" y="228600"/>
            <a:ext cx="342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spcBef>
                <a:spcPct val="50000"/>
              </a:spcBef>
            </a:pPr>
            <a:r>
              <a:rPr lang="it-IT" altLang="it-IT" sz="2000">
                <a:solidFill>
                  <a:srgbClr val="320011"/>
                </a:solidFill>
                <a:latin typeface="Verdana" panose="020B0604030504040204" pitchFamily="34" charset="0"/>
                <a:cs typeface="Times New Roman" panose="02020603050405020304" pitchFamily="18" charset="0"/>
              </a:rPr>
              <a:t>ISAIA</a:t>
            </a:r>
          </a:p>
        </p:txBody>
      </p:sp>
      <p:sp>
        <p:nvSpPr>
          <p:cNvPr id="15363" name="Rectangle 157">
            <a:extLst>
              <a:ext uri="{FF2B5EF4-FFF2-40B4-BE49-F238E27FC236}">
                <a16:creationId xmlns:a16="http://schemas.microsoft.com/office/drawing/2014/main" id="{BFDA0D22-C321-929B-73BC-1A9A38542C53}"/>
              </a:ext>
            </a:extLst>
          </p:cNvPr>
          <p:cNvSpPr>
            <a:spLocks noChangeArrowheads="1"/>
          </p:cNvSpPr>
          <p:nvPr>
            <p:custDataLst>
              <p:tags r:id="rId2"/>
            </p:custDataLst>
          </p:nvPr>
        </p:nvSpPr>
        <p:spPr bwMode="auto">
          <a:xfrm>
            <a:off x="1066800" y="685800"/>
            <a:ext cx="350520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2000" b="1">
                <a:solidFill>
                  <a:schemeClr val="tx1"/>
                </a:solidFill>
                <a:cs typeface="Arial" panose="020B0604020202020204" pitchFamily="34" charset="0"/>
              </a:rPr>
              <a:t>   </a:t>
            </a:r>
            <a:r>
              <a:rPr lang="it-IT" altLang="it-IT" sz="1800" i="1">
                <a:solidFill>
                  <a:schemeClr val="tx1"/>
                </a:solidFill>
                <a:latin typeface="Verdana" panose="020B0604030504040204" pitchFamily="34" charset="0"/>
                <a:cs typeface="Times New Roman" panose="02020603050405020304" pitchFamily="18" charset="0"/>
              </a:rPr>
              <a:t>Così dice il Signore:</a:t>
            </a:r>
            <a:r>
              <a:rPr lang="it-IT" altLang="it-IT" sz="1800">
                <a:solidFill>
                  <a:schemeClr val="tx1"/>
                </a:solidFill>
                <a:latin typeface="Verdana" panose="020B0604030504040204" pitchFamily="34" charset="0"/>
                <a:cs typeface="Times New Roman" panose="02020603050405020304" pitchFamily="18" charset="0"/>
              </a:rPr>
              <a:t> «O voi tutti assetati, venite all’acqua, voi che non avete denaro, venite; comprate e mangiate; venite, comprate senza denaro, senza pagare, vino e latte. Perché spendete denaro per ciò che non è pane, </a:t>
            </a:r>
            <a:r>
              <a:rPr lang="it-IT" altLang="it-IT" sz="1800" i="1">
                <a:solidFill>
                  <a:schemeClr val="tx1"/>
                </a:solidFill>
                <a:latin typeface="Verdana" panose="020B0604030504040204" pitchFamily="34" charset="0"/>
                <a:cs typeface="Times New Roman" panose="02020603050405020304" pitchFamily="18" charset="0"/>
              </a:rPr>
              <a:t>(Is 55, 1-2a)</a:t>
            </a:r>
          </a:p>
        </p:txBody>
      </p:sp>
      <p:sp>
        <p:nvSpPr>
          <p:cNvPr id="15364" name="Rectangle 158">
            <a:extLst>
              <a:ext uri="{FF2B5EF4-FFF2-40B4-BE49-F238E27FC236}">
                <a16:creationId xmlns:a16="http://schemas.microsoft.com/office/drawing/2014/main" id="{5C61B77A-5ED0-00CA-7DEF-3A6C18BF17CB}"/>
              </a:ext>
            </a:extLst>
          </p:cNvPr>
          <p:cNvSpPr>
            <a:spLocks noChangeArrowheads="1"/>
          </p:cNvSpPr>
          <p:nvPr>
            <p:custDataLst>
              <p:tags r:id="rId3"/>
            </p:custDataLst>
          </p:nvPr>
        </p:nvSpPr>
        <p:spPr bwMode="auto">
          <a:xfrm>
            <a:off x="4572000" y="762000"/>
            <a:ext cx="3657600"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fontAlgn="t"/>
            <a:r>
              <a:rPr lang="en-US" altLang="it-IT" sz="1800" i="1">
                <a:solidFill>
                  <a:srgbClr val="000000"/>
                </a:solidFill>
                <a:latin typeface="Verdana" panose="020B0604030504040204" pitchFamily="34" charset="0"/>
                <a:cs typeface="Times New Roman" panose="02020603050405020304" pitchFamily="18" charset="0"/>
              </a:rPr>
              <a:t>   The Lord says so:”</a:t>
            </a:r>
            <a:r>
              <a:rPr lang="en-US" altLang="it-IT" sz="1800">
                <a:solidFill>
                  <a:schemeClr val="tx1"/>
                </a:solidFill>
                <a:latin typeface="Verdana" panose="020B0604030504040204" pitchFamily="34" charset="0"/>
                <a:cs typeface="Arial" panose="020B0604020202020204" pitchFamily="34" charset="0"/>
              </a:rPr>
              <a:t>Come here, all you who are thirsty, come to the water! All who have no money, come! Yes, without money and at no cost, buy and drink wine and milk. Why spend money on what is not food and labor for what does not satisfy?</a:t>
            </a:r>
            <a:r>
              <a:rPr lang="en-US" altLang="it-IT" sz="1800" i="1">
                <a:solidFill>
                  <a:schemeClr val="tx1"/>
                </a:solidFill>
                <a:latin typeface="Verdana" panose="020B0604030504040204" pitchFamily="34" charset="0"/>
                <a:cs typeface="Arial" panose="020B0604020202020204" pitchFamily="34" charset="0"/>
              </a:rPr>
              <a:t>         (Is 55: 1-2a)</a:t>
            </a:r>
            <a:r>
              <a:rPr lang="it-IT" altLang="it-IT" sz="2000" b="1" i="1">
                <a:solidFill>
                  <a:schemeClr val="tx1"/>
                </a:solidFill>
                <a:cs typeface="Arial" panose="020B0604020202020204" pitchFamily="34" charset="0"/>
              </a:rPr>
              <a:t> </a:t>
            </a:r>
          </a:p>
        </p:txBody>
      </p:sp>
      <p:sp>
        <p:nvSpPr>
          <p:cNvPr id="15365" name="Rectangle 189">
            <a:extLst>
              <a:ext uri="{FF2B5EF4-FFF2-40B4-BE49-F238E27FC236}">
                <a16:creationId xmlns:a16="http://schemas.microsoft.com/office/drawing/2014/main" id="{217AC3BB-F9EA-FE55-2222-B1B674974C85}"/>
              </a:ext>
            </a:extLst>
          </p:cNvPr>
          <p:cNvSpPr>
            <a:spLocks noChangeArrowheads="1"/>
          </p:cNvSpPr>
          <p:nvPr>
            <p:custDataLst>
              <p:tags r:id="rId4"/>
            </p:custDataLst>
          </p:nvPr>
        </p:nvSpPr>
        <p:spPr bwMode="auto">
          <a:xfrm>
            <a:off x="5791200" y="228600"/>
            <a:ext cx="1106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2000">
                <a:solidFill>
                  <a:srgbClr val="320011"/>
                </a:solidFill>
                <a:latin typeface="Verdana" panose="020B0604030504040204" pitchFamily="34" charset="0"/>
                <a:cs typeface="Times New Roman" panose="02020603050405020304" pitchFamily="18" charset="0"/>
              </a:rPr>
              <a:t>ISAIAH</a:t>
            </a:r>
            <a:endParaRPr lang="it-IT" altLang="it-IT" sz="2000">
              <a:solidFill>
                <a:srgbClr val="320011"/>
              </a:solidFill>
              <a:latin typeface="Verdana" panose="020B0604030504040204" pitchFamily="34" charset="0"/>
              <a:cs typeface="Arial" panose="020B0604020202020204" pitchFamily="34" charset="0"/>
            </a:endParaRPr>
          </a:p>
        </p:txBody>
      </p:sp>
      <p:pic>
        <p:nvPicPr>
          <p:cNvPr id="15366" name="Picture 255" descr="C:\ARCHIVIO GENERALE\PRESENTAZIONI\in COSTRUZIONE\S.Scritture del 08.01\venite all'acqua 2.jpg">
            <a:extLst>
              <a:ext uri="{FF2B5EF4-FFF2-40B4-BE49-F238E27FC236}">
                <a16:creationId xmlns:a16="http://schemas.microsoft.com/office/drawing/2014/main" id="{A72909CC-0B30-1A12-1190-6D24AEA0DC67}"/>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1219200" y="3581400"/>
            <a:ext cx="2946400" cy="1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5367" name="Picture 256" descr="C:\ARCHIVIO GENERALE\PRESENTAZIONI\in COSTRUZIONE\S.Scritture del 08.01\vino e latte.jpg">
            <a:extLst>
              <a:ext uri="{FF2B5EF4-FFF2-40B4-BE49-F238E27FC236}">
                <a16:creationId xmlns:a16="http://schemas.microsoft.com/office/drawing/2014/main" id="{A0698534-7B2E-8C97-31F7-EB0AFCAF5C41}"/>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648200" y="3657600"/>
            <a:ext cx="3657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 name="Rettangolo 9">
            <a:extLst>
              <a:ext uri="{FF2B5EF4-FFF2-40B4-BE49-F238E27FC236}">
                <a16:creationId xmlns:a16="http://schemas.microsoft.com/office/drawing/2014/main" id="{1A069F51-9524-F81B-5A46-53EAE1AA8338}"/>
              </a:ext>
            </a:extLst>
          </p:cNvPr>
          <p:cNvSpPr/>
          <p:nvPr>
            <p:custDataLst>
              <p:tags r:id="rId7"/>
            </p:custDataLst>
          </p:nvPr>
        </p:nvSpPr>
        <p:spPr>
          <a:xfrm>
            <a:off x="900113" y="5949950"/>
            <a:ext cx="7488237" cy="579438"/>
          </a:xfrm>
          <a:prstGeom prst="rect">
            <a:avLst/>
          </a:prstGeom>
          <a:noFill/>
          <a:ln w="9525" cap="flat" cmpd="sng" algn="ctr">
            <a:noFill/>
            <a:prstDash val="solid"/>
            <a:round/>
            <a:headEnd type="none" w="med" len="med"/>
            <a:tailEnd type="none" w="med" len="med"/>
          </a:ln>
        </p:spPr>
        <p:txBody>
          <a:bodyPr>
            <a:spAutoFit/>
          </a:bodyPr>
          <a:lstStyle/>
          <a:p>
            <a:pPr algn="ctr">
              <a:defRPr/>
            </a:pPr>
            <a:r>
              <a:rPr lang="it-IT" altLang="it-IT" sz="1800">
                <a:solidFill>
                  <a:schemeClr val="tx1"/>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400" b="1">
                <a:solidFill>
                  <a:srgbClr val="000099"/>
                </a:solidFill>
                <a:latin typeface="Courier New" panose="02070309020205020404" pitchFamily="49" charset="0"/>
              </a:rPr>
              <a:t>https://www.diffondilaparola.com</a:t>
            </a:r>
          </a:p>
        </p:txBody>
      </p:sp>
    </p:spTree>
  </p:cSld>
  <p:clrMapOvr>
    <a:masterClrMapping/>
  </p:clrMapOvr>
  <p:transition spd="med" advClick="0" advTm="14765">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26661"/>
                                        </p:tgtEl>
                                        <p:attrNameLst>
                                          <p:attrName>style.visibility</p:attrName>
                                        </p:attrNameLst>
                                      </p:cBhvr>
                                      <p:to>
                                        <p:strVal val="visible"/>
                                      </p:to>
                                    </p:set>
                                    <p:anim calcmode="lin" valueType="num">
                                      <p:cBhvr additive="base">
                                        <p:cTn id="7" dur="500" fill="hold"/>
                                        <p:tgtEl>
                                          <p:spTgt spid="326661"/>
                                        </p:tgtEl>
                                        <p:attrNameLst>
                                          <p:attrName>ppt_x</p:attrName>
                                        </p:attrNameLst>
                                      </p:cBhvr>
                                      <p:tavLst>
                                        <p:tav tm="0">
                                          <p:val>
                                            <p:strVal val="0-#ppt_w/2"/>
                                          </p:val>
                                        </p:tav>
                                        <p:tav tm="100000">
                                          <p:val>
                                            <p:strVal val="#ppt_x"/>
                                          </p:val>
                                        </p:tav>
                                      </p:tavLst>
                                    </p:anim>
                                    <p:anim calcmode="lin" valueType="num">
                                      <p:cBhvr additive="base">
                                        <p:cTn id="8" dur="500" fill="hold"/>
                                        <p:tgtEl>
                                          <p:spTgt spid="3266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6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ttangolo 3">
            <a:extLst>
              <a:ext uri="{FF2B5EF4-FFF2-40B4-BE49-F238E27FC236}">
                <a16:creationId xmlns:a16="http://schemas.microsoft.com/office/drawing/2014/main" id="{7C809CF3-30E3-C371-ED0C-D965B222F02F}"/>
              </a:ext>
            </a:extLst>
          </p:cNvPr>
          <p:cNvSpPr>
            <a:spLocks noChangeArrowheads="1"/>
          </p:cNvSpPr>
          <p:nvPr>
            <p:custDataLst>
              <p:tags r:id="rId1"/>
            </p:custDataLst>
          </p:nvPr>
        </p:nvSpPr>
        <p:spPr bwMode="auto">
          <a:xfrm>
            <a:off x="0" y="0"/>
            <a:ext cx="91440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400" i="1">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a:solidFill>
                  <a:srgbClr val="FF0000"/>
                </a:solidFill>
                <a:latin typeface="Verdana" panose="020B0604030504040204" pitchFamily="34" charset="0"/>
                <a:cs typeface="Arial" panose="020B0604020202020204" pitchFamily="34" charset="0"/>
              </a:rPr>
              <a:t>iscriversi gratis</a:t>
            </a:r>
            <a:r>
              <a:rPr lang="it-IT" altLang="it-IT" sz="1400" i="1" u="sng">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al sito </a:t>
            </a:r>
            <a:r>
              <a:rPr lang="it-IT" altLang="it-IT" sz="1400" i="1">
                <a:solidFill>
                  <a:srgbClr val="0066FF"/>
                </a:solidFill>
                <a:latin typeface="Verdana" panose="020B0604030504040204" pitchFamily="34" charset="0"/>
                <a:cs typeface="Arial" panose="020B0604020202020204" pitchFamily="34" charset="0"/>
              </a:rPr>
              <a:t>https://www.diffondilaparola.com</a:t>
            </a:r>
            <a:r>
              <a:rPr lang="it-IT" altLang="it-IT" sz="1400" i="1">
                <a:solidFill>
                  <a:srgbClr val="000080"/>
                </a:solidFill>
                <a:latin typeface="Verdana" panose="020B0604030504040204" pitchFamily="34" charset="0"/>
                <a:cs typeface="Arial" panose="020B0604020202020204" pitchFamily="34" charset="0"/>
              </a:rPr>
              <a:t> per ricevere l’audiovisivo settimanale </a:t>
            </a:r>
            <a:r>
              <a:rPr lang="it-IT" altLang="it-IT" sz="1400" i="1">
                <a:solidFill>
                  <a:srgbClr val="FF0000"/>
                </a:solidFill>
                <a:latin typeface="Verdana" panose="020B0604030504040204" pitchFamily="34" charset="0"/>
                <a:cs typeface="Arial" panose="020B0604020202020204" pitchFamily="34" charset="0"/>
              </a:rPr>
              <a:t>gratuitamente </a:t>
            </a:r>
            <a:r>
              <a:rPr lang="it-IT" altLang="it-IT" sz="1400" i="1" u="sng">
                <a:solidFill>
                  <a:srgbClr val="000066"/>
                </a:solidFill>
                <a:latin typeface="Verdana" panose="020B0604030504040204" pitchFamily="34" charset="0"/>
                <a:cs typeface="Arial" panose="020B0604020202020204" pitchFamily="34" charset="0"/>
              </a:rPr>
              <a:t>per sempre</a:t>
            </a:r>
            <a:r>
              <a:rPr lang="it-IT" altLang="it-IT" sz="1400" i="1">
                <a:solidFill>
                  <a:srgbClr val="000080"/>
                </a:solidFill>
                <a:latin typeface="Verdana" panose="020B0604030504040204" pitchFamily="34" charset="0"/>
                <a:cs typeface="Arial" panose="020B0604020202020204" pitchFamily="34" charset="0"/>
              </a:rPr>
              <a:t>. </a:t>
            </a:r>
            <a:br>
              <a:rPr lang="it-IT" altLang="it-IT" sz="1400" i="1">
                <a:solidFill>
                  <a:schemeClr val="tx2"/>
                </a:solidFill>
                <a:latin typeface="Verdana" panose="020B0604030504040204" pitchFamily="34" charset="0"/>
                <a:cs typeface="Times New Roman" panose="02020603050405020304" pitchFamily="18" charset="0"/>
              </a:rPr>
            </a:br>
            <a:r>
              <a:rPr lang="it-IT" altLang="it-IT" sz="1400" i="1">
                <a:solidFill>
                  <a:srgbClr val="000080"/>
                </a:solidFill>
                <a:latin typeface="Verdana" panose="020B0604030504040204" pitchFamily="34" charset="0"/>
                <a:cs typeface="Arial" panose="020B0604020202020204" pitchFamily="34" charset="0"/>
              </a:rPr>
              <a:t>In </a:t>
            </a:r>
            <a:r>
              <a:rPr lang="it-IT" altLang="it-IT" sz="1400" b="1" i="1">
                <a:solidFill>
                  <a:srgbClr val="000080"/>
                </a:solidFill>
                <a:latin typeface="Verdana" panose="020B0604030504040204" pitchFamily="34" charset="0"/>
                <a:cs typeface="Arial" panose="020B0604020202020204" pitchFamily="34" charset="0"/>
              </a:rPr>
              <a:t>YOUTUBE, FACEBOOK,</a:t>
            </a:r>
            <a:r>
              <a:rPr lang="it-IT" altLang="it-IT" sz="1400" i="1">
                <a:solidFill>
                  <a:srgbClr val="000080"/>
                </a:solidFill>
                <a:latin typeface="Verdana" panose="020B0604030504040204" pitchFamily="34" charset="0"/>
                <a:cs typeface="Arial" panose="020B0604020202020204" pitchFamily="34" charset="0"/>
              </a:rPr>
              <a:t> </a:t>
            </a:r>
            <a:r>
              <a:rPr lang="it-IT" altLang="it-IT" sz="1400" b="1" i="1">
                <a:solidFill>
                  <a:srgbClr val="000080"/>
                </a:solidFill>
                <a:latin typeface="Verdana" panose="020B0604030504040204" pitchFamily="34" charset="0"/>
                <a:cs typeface="Arial" panose="020B0604020202020204" pitchFamily="34" charset="0"/>
              </a:rPr>
              <a:t>TWITTER, INSTAGRAM, LINKEDIN</a:t>
            </a:r>
            <a:r>
              <a:rPr lang="it-IT" altLang="it-IT" sz="1400" i="1">
                <a:solidFill>
                  <a:srgbClr val="000080"/>
                </a:solidFill>
                <a:latin typeface="Verdana" panose="020B0604030504040204" pitchFamily="34" charset="0"/>
                <a:cs typeface="Arial" panose="020B0604020202020204" pitchFamily="34" charset="0"/>
              </a:rPr>
              <a:t> e </a:t>
            </a:r>
            <a:r>
              <a:rPr lang="it-IT" altLang="it-IT" sz="1400" b="1" i="1">
                <a:solidFill>
                  <a:srgbClr val="000080"/>
                </a:solidFill>
                <a:latin typeface="Verdana" panose="020B0604030504040204" pitchFamily="34" charset="0"/>
                <a:cs typeface="Arial" panose="020B0604020202020204" pitchFamily="34" charset="0"/>
              </a:rPr>
              <a:t>GLORIATV</a:t>
            </a:r>
            <a:r>
              <a:rPr lang="it-IT" altLang="it-IT" sz="1400" i="1">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a:solidFill>
                  <a:srgbClr val="FF0000"/>
                </a:solidFill>
                <a:latin typeface="Verdana" panose="020B0604030504040204" pitchFamily="34" charset="0"/>
                <a:cs typeface="Times New Roman" panose="02020603050405020304" pitchFamily="18" charset="0"/>
              </a:rPr>
              <a:t> (</a:t>
            </a:r>
            <a:r>
              <a:rPr lang="it-IT" altLang="it-IT" sz="1400" i="1">
                <a:solidFill>
                  <a:srgbClr val="FF0000"/>
                </a:solidFill>
                <a:latin typeface="Verdana" panose="020B0604030504040204" pitchFamily="34" charset="0"/>
                <a:cs typeface="Times New Roman" panose="02020603050405020304" pitchFamily="18" charset="0"/>
              </a:rPr>
              <a:t>Mc 16,15</a:t>
            </a:r>
            <a:br>
              <a:rPr lang="it-IT" altLang="it-IT" sz="1400">
                <a:solidFill>
                  <a:srgbClr val="000080"/>
                </a:solidFill>
                <a:latin typeface="Verdana" panose="020B0604030504040204" pitchFamily="34" charset="0"/>
                <a:cs typeface="Times New Roman" panose="02020603050405020304" pitchFamily="18" charset="0"/>
              </a:rPr>
            </a:br>
            <a:r>
              <a:rPr lang="it-IT" altLang="it-IT" sz="1400">
                <a:solidFill>
                  <a:srgbClr val="000080"/>
                </a:solidFill>
                <a:latin typeface="Verdana" panose="020B0604030504040204" pitchFamily="34" charset="0"/>
                <a:cs typeface="Times New Roman" panose="02020603050405020304" pitchFamily="18" charset="0"/>
              </a:rPr>
              <a:t> </a:t>
            </a:r>
            <a:r>
              <a:rPr lang="it-IT" altLang="it-IT" sz="140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000080"/>
                </a:solidFill>
                <a:latin typeface="Verdana" panose="020B0604030504040204" pitchFamily="34" charset="0"/>
                <a:cs typeface="Arial" panose="020B0604020202020204" pitchFamily="34" charset="0"/>
              </a:rPr>
              <a:t>NON ABBIATE PAURA! SPALANCATE LE PORTE A CRISTO</a:t>
            </a:r>
            <a:r>
              <a:rPr lang="it-IT" altLang="it-IT" sz="1400">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Giovanni Paolo II</a:t>
            </a:r>
            <a:r>
              <a:rPr lang="it-IT" altLang="it-IT" sz="1400">
                <a:solidFill>
                  <a:srgbClr val="000080"/>
                </a:solidFill>
                <a:latin typeface="Verdana" panose="020B0604030504040204" pitchFamily="34" charset="0"/>
                <a:cs typeface="Arial" panose="020B0604020202020204" pitchFamily="34" charset="0"/>
              </a:rPr>
              <a:t>)</a:t>
            </a:r>
            <a:br>
              <a:rPr lang="it-IT" altLang="it-IT" sz="1400">
                <a:solidFill>
                  <a:srgbClr val="000080"/>
                </a:solidFill>
                <a:latin typeface="Verdana" panose="020B0604030504040204" pitchFamily="34" charset="0"/>
                <a:cs typeface="Arial" panose="020B0604020202020204" pitchFamily="34" charset="0"/>
              </a:rPr>
            </a:br>
            <a:r>
              <a:rPr lang="it-IT" altLang="it-IT" sz="1400" i="1">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a:p>
        </p:txBody>
      </p:sp>
      <p:sp>
        <p:nvSpPr>
          <p:cNvPr id="33795" name="Rettangolo 4">
            <a:extLst>
              <a:ext uri="{FF2B5EF4-FFF2-40B4-BE49-F238E27FC236}">
                <a16:creationId xmlns:a16="http://schemas.microsoft.com/office/drawing/2014/main" id="{AFBACEBB-D5A0-1346-7CFE-63AA7C5FF782}"/>
              </a:ext>
            </a:extLst>
          </p:cNvPr>
          <p:cNvSpPr>
            <a:spLocks noChangeArrowheads="1"/>
          </p:cNvSpPr>
          <p:nvPr>
            <p:custDataLst>
              <p:tags r:id="rId2"/>
            </p:custDataLst>
          </p:nvPr>
        </p:nvSpPr>
        <p:spPr bwMode="auto">
          <a:xfrm>
            <a:off x="0" y="3965575"/>
            <a:ext cx="91440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400" i="1">
                <a:solidFill>
                  <a:srgbClr val="000080"/>
                </a:solidFill>
                <a:latin typeface="Verdana" panose="020B0604030504040204" pitchFamily="34" charset="0"/>
                <a:cs typeface="Arial" panose="020B0604020202020204" pitchFamily="34" charset="0"/>
              </a:rPr>
              <a:t>This message is ready to be sent, via email or whatsapp, to friends, relatives and acquaintances: </a:t>
            </a:r>
            <a:br>
              <a:rPr lang="en-GB" altLang="it-IT" sz="1400" i="1">
                <a:solidFill>
                  <a:srgbClr val="000080"/>
                </a:solidFill>
                <a:latin typeface="Verdana" panose="020B0604030504040204" pitchFamily="34" charset="0"/>
                <a:cs typeface="Arial" panose="020B0604020202020204" pitchFamily="34" charset="0"/>
              </a:rPr>
            </a:br>
            <a:r>
              <a:rPr lang="en-GB" altLang="it-IT" sz="1400" i="1">
                <a:solidFill>
                  <a:srgbClr val="000080"/>
                </a:solidFill>
                <a:latin typeface="Verdana" panose="020B0604030504040204" pitchFamily="34" charset="0"/>
                <a:cs typeface="Arial" panose="020B0604020202020204" pitchFamily="34" charset="0"/>
              </a:rPr>
              <a:t>              invite your friends </a:t>
            </a:r>
            <a:r>
              <a:rPr lang="en-GB" altLang="it-IT" sz="1400" i="1">
                <a:solidFill>
                  <a:srgbClr val="FF0000"/>
                </a:solidFill>
                <a:latin typeface="Verdana" panose="020B0604030504040204" pitchFamily="34" charset="0"/>
                <a:cs typeface="Arial" panose="020B0604020202020204" pitchFamily="34" charset="0"/>
              </a:rPr>
              <a:t>to join for free</a:t>
            </a:r>
            <a:r>
              <a:rPr lang="en-GB" altLang="it-IT" sz="1400" i="1">
                <a:solidFill>
                  <a:srgbClr val="000080"/>
                </a:solidFill>
                <a:latin typeface="Verdana" panose="020B0604030504040204" pitchFamily="34" charset="0"/>
                <a:cs typeface="Arial" panose="020B0604020202020204" pitchFamily="34" charset="0"/>
              </a:rPr>
              <a:t> at siteweb </a:t>
            </a:r>
            <a:r>
              <a:rPr lang="it-IT" altLang="it-IT" sz="1400" i="1">
                <a:solidFill>
                  <a:srgbClr val="0066FF"/>
                </a:solidFill>
                <a:latin typeface="Verdana" panose="020B0604030504040204" pitchFamily="34" charset="0"/>
                <a:cs typeface="Arial" panose="020B0604020202020204" pitchFamily="34" charset="0"/>
              </a:rPr>
              <a:t>https://www.diffondilaparola.com</a:t>
            </a:r>
            <a:r>
              <a:rPr lang="en-GB" altLang="it-IT" sz="1400" i="1">
                <a:solidFill>
                  <a:srgbClr val="000080"/>
                </a:solidFill>
                <a:latin typeface="Verdana" panose="020B0604030504040204" pitchFamily="34" charset="0"/>
                <a:cs typeface="Arial" panose="020B0604020202020204" pitchFamily="34" charset="0"/>
              </a:rPr>
              <a:t> to receive weekly audiovisual</a:t>
            </a:r>
            <a:r>
              <a:rPr lang="en-GB" altLang="it-IT" sz="1400" i="1" u="sng">
                <a:solidFill>
                  <a:srgbClr val="000080"/>
                </a:solidFill>
                <a:latin typeface="Verdana" panose="020B0604030504040204" pitchFamily="34" charset="0"/>
                <a:cs typeface="Arial" panose="020B0604020202020204" pitchFamily="34" charset="0"/>
              </a:rPr>
              <a:t> </a:t>
            </a:r>
            <a:r>
              <a:rPr lang="en-GB" altLang="it-IT" sz="1400" i="1" u="sng">
                <a:solidFill>
                  <a:srgbClr val="FF0000"/>
                </a:solidFill>
                <a:latin typeface="Verdana" panose="020B0604030504040204" pitchFamily="34" charset="0"/>
                <a:cs typeface="Arial" panose="020B0604020202020204" pitchFamily="34" charset="0"/>
              </a:rPr>
              <a:t>free</a:t>
            </a:r>
            <a:r>
              <a:rPr lang="en-GB" altLang="it-IT" sz="1400" i="1" u="sng">
                <a:solidFill>
                  <a:srgbClr val="000080"/>
                </a:solidFill>
                <a:latin typeface="Verdana" panose="020B0604030504040204" pitchFamily="34" charset="0"/>
                <a:cs typeface="Arial" panose="020B0604020202020204" pitchFamily="34" charset="0"/>
              </a:rPr>
              <a:t> forever </a:t>
            </a:r>
            <a:br>
              <a:rPr lang="en-GB" altLang="it-IT" sz="1400" i="1">
                <a:solidFill>
                  <a:srgbClr val="000080"/>
                </a:solidFill>
                <a:latin typeface="Verdana" panose="020B0604030504040204" pitchFamily="34" charset="0"/>
                <a:cs typeface="Arial" panose="020B0604020202020204" pitchFamily="34" charset="0"/>
              </a:rPr>
            </a:br>
            <a:r>
              <a:rPr lang="en-GB" altLang="it-IT" sz="1400" i="1">
                <a:solidFill>
                  <a:srgbClr val="000080"/>
                </a:solidFill>
                <a:latin typeface="Verdana" panose="020B0604030504040204" pitchFamily="34" charset="0"/>
                <a:cs typeface="Arial" panose="020B0604020202020204" pitchFamily="34" charset="0"/>
              </a:rPr>
              <a:t>In </a:t>
            </a:r>
            <a:r>
              <a:rPr lang="en-GB" altLang="it-IT" sz="1400" b="1" i="1">
                <a:solidFill>
                  <a:srgbClr val="000080"/>
                </a:solidFill>
                <a:latin typeface="Verdana" panose="020B0604030504040204" pitchFamily="34" charset="0"/>
                <a:cs typeface="Arial" panose="020B0604020202020204" pitchFamily="34" charset="0"/>
              </a:rPr>
              <a:t>YOUTUBE, FACEBOOK, </a:t>
            </a:r>
            <a:r>
              <a:rPr lang="it-IT" altLang="it-IT" sz="1400" b="1" i="1">
                <a:solidFill>
                  <a:srgbClr val="000080"/>
                </a:solidFill>
                <a:latin typeface="Verdana" panose="020B0604030504040204" pitchFamily="34" charset="0"/>
                <a:cs typeface="Arial" panose="020B0604020202020204" pitchFamily="34" charset="0"/>
              </a:rPr>
              <a:t>INSTAGRAM, LINKEDIN</a:t>
            </a:r>
            <a:r>
              <a:rPr lang="en-GB" altLang="it-IT" sz="1400" i="1">
                <a:solidFill>
                  <a:srgbClr val="000080"/>
                </a:solidFill>
                <a:latin typeface="Verdana" panose="020B0604030504040204" pitchFamily="34" charset="0"/>
                <a:cs typeface="Arial" panose="020B0604020202020204" pitchFamily="34" charset="0"/>
              </a:rPr>
              <a:t> and </a:t>
            </a:r>
            <a:r>
              <a:rPr lang="en-GB" altLang="it-IT" sz="1400" b="1" i="1">
                <a:solidFill>
                  <a:srgbClr val="000080"/>
                </a:solidFill>
                <a:latin typeface="Verdana" panose="020B0604030504040204" pitchFamily="34" charset="0"/>
                <a:cs typeface="Arial" panose="020B0604020202020204" pitchFamily="34" charset="0"/>
              </a:rPr>
              <a:t>GLORIATV</a:t>
            </a:r>
            <a:r>
              <a:rPr lang="en-GB" altLang="it-IT" sz="1400" i="1">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a:solidFill>
                  <a:srgbClr val="000080"/>
                </a:solidFill>
                <a:latin typeface="Verdana" panose="020B0604030504040204" pitchFamily="34" charset="0"/>
                <a:cs typeface="Arial" panose="020B0604020202020204" pitchFamily="34" charset="0"/>
              </a:rPr>
            </a:br>
            <a:r>
              <a:rPr lang="en-GB" altLang="it-IT" sz="1200" b="1">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a:solidFill>
                  <a:srgbClr val="FF0000"/>
                </a:solidFill>
                <a:latin typeface="Verdana" panose="020B0604030504040204" pitchFamily="34" charset="0"/>
                <a:cs typeface="Times New Roman" panose="02020603050405020304" pitchFamily="18" charset="0"/>
              </a:rPr>
              <a:t> </a:t>
            </a:r>
            <a:r>
              <a:rPr lang="en-GB" altLang="it-IT" sz="1400">
                <a:solidFill>
                  <a:srgbClr val="FF0000"/>
                </a:solidFill>
                <a:latin typeface="Verdana" panose="020B0604030504040204" pitchFamily="34" charset="0"/>
                <a:cs typeface="Times New Roman" panose="02020603050405020304" pitchFamily="18" charset="0"/>
              </a:rPr>
              <a:t>(</a:t>
            </a:r>
            <a:r>
              <a:rPr lang="en-GB" altLang="it-IT" sz="1400" i="1">
                <a:solidFill>
                  <a:srgbClr val="FF0000"/>
                </a:solidFill>
                <a:latin typeface="Verdana" panose="020B0604030504040204" pitchFamily="34" charset="0"/>
                <a:cs typeface="Times New Roman" panose="02020603050405020304" pitchFamily="18" charset="0"/>
              </a:rPr>
              <a:t>Mk 16, 15</a:t>
            </a:r>
            <a:r>
              <a:rPr lang="en-GB" altLang="it-IT" sz="1400">
                <a:solidFill>
                  <a:srgbClr val="FF0000"/>
                </a:solidFill>
                <a:latin typeface="Verdana" panose="020B0604030504040204" pitchFamily="34" charset="0"/>
                <a:cs typeface="Times New Roman" panose="02020603050405020304" pitchFamily="18" charset="0"/>
              </a:rPr>
              <a:t>)</a:t>
            </a:r>
            <a:br>
              <a:rPr lang="it-IT" altLang="it-IT" sz="1400">
                <a:solidFill>
                  <a:srgbClr val="000080"/>
                </a:solidFill>
                <a:latin typeface="Verdana" panose="020B0604030504040204" pitchFamily="34" charset="0"/>
                <a:cs typeface="Times New Roman" panose="02020603050405020304" pitchFamily="18" charset="0"/>
              </a:rPr>
            </a:br>
            <a:r>
              <a:rPr lang="en-GB" altLang="it-IT" sz="140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solidFill>
                  <a:srgbClr val="000080"/>
                </a:solidFill>
                <a:latin typeface="Verdana" panose="020B0604030504040204" pitchFamily="34" charset="0"/>
                <a:cs typeface="Arial" panose="020B0604020202020204" pitchFamily="34" charset="0"/>
              </a:rPr>
            </a:br>
            <a:r>
              <a:rPr lang="en-GB" altLang="it-IT" sz="1400" b="1">
                <a:solidFill>
                  <a:srgbClr val="000080"/>
                </a:solidFill>
                <a:latin typeface="Verdana" panose="020B0604030504040204" pitchFamily="34" charset="0"/>
                <a:cs typeface="Arial" panose="020B0604020202020204" pitchFamily="34" charset="0"/>
              </a:rPr>
              <a:t>DO NOT BE AFRAID! OPEN WIDE THE DOORS TO CHRIST</a:t>
            </a:r>
            <a:r>
              <a:rPr lang="en-GB" altLang="it-IT" sz="1400">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(John Paul II)</a:t>
            </a:r>
            <a:br>
              <a:rPr lang="it-IT" altLang="it-IT" sz="1400">
                <a:solidFill>
                  <a:srgbClr val="000080"/>
                </a:solidFill>
                <a:latin typeface="Verdana" panose="020B0604030504040204" pitchFamily="34" charset="0"/>
                <a:cs typeface="Times New Roman" panose="02020603050405020304" pitchFamily="18" charset="0"/>
              </a:rPr>
            </a:br>
            <a:r>
              <a:rPr lang="en-GB" altLang="it-IT" sz="1400" i="1">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a:p>
        </p:txBody>
      </p:sp>
      <p:pic>
        <p:nvPicPr>
          <p:cNvPr id="33796" name="Picture 7">
            <a:extLst>
              <a:ext uri="{FF2B5EF4-FFF2-40B4-BE49-F238E27FC236}">
                <a16:creationId xmlns:a16="http://schemas.microsoft.com/office/drawing/2014/main" id="{EE097238-FF73-8D27-C212-2498570AA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7B586766-A057-54BC-2F35-BB7B32BF9886}"/>
              </a:ext>
            </a:extLst>
          </p:cNvPr>
          <p:cNvSpPr>
            <a:spLocks noChangeArrowheads="1"/>
          </p:cNvSpPr>
          <p:nvPr>
            <p:custDataLst>
              <p:tags r:id="rId1"/>
            </p:custDataLst>
          </p:nvPr>
        </p:nvSpPr>
        <p:spPr bwMode="auto">
          <a:xfrm>
            <a:off x="0" y="1052513"/>
            <a:ext cx="9144000"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lnSpc>
                <a:spcPct val="115000"/>
              </a:lnSpc>
              <a:spcAft>
                <a:spcPts val="1000"/>
              </a:spcAft>
            </a:pPr>
            <a:r>
              <a:rPr lang="it-IT" altLang="it-IT" sz="180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On the banks of the Jordan, the Father presents Jesus to 	           the world, snatching Him from the anonymity of thirty years. Jesus had no need to be baptized, it is as if he had instead baptized the Jordan, sanctified the creature of water by contact. He knows it and the celebrant repeats it in the third Eucharistic prayer: "You who make the universe live and sanctify". Extraordinary theology of creation: You who not only give life to man but to the entire universe; you not only give life to things, but you make them holy! Sanctity of the sky, of the water, of the earth, of the stars, of the blade of grass, of creation... "And immediately, coming out of the water, He saw the heavens torn apart and the Spirit descending towards Him like a dove." I feel all the beauty and power of the verb: the heavens are torn apart, as if by an irrepressible love; they tear, they tear under the pressure of God, under the urgency of Adam and the poor. They open wide like the arms of the beloved for the beloved. From this open sky resounding with life comes, like a dove, the breath of God.</a:t>
            </a:r>
            <a:endParaRPr lang="it-IT" altLang="it-IT" sz="1800">
              <a:latin typeface="Verdana" panose="020B0604030504040204" pitchFamily="34" charset="0"/>
              <a:ea typeface="Verdana" panose="020B0604030504040204" pitchFamily="34" charset="0"/>
              <a:cs typeface="Times New Roman" panose="02020603050405020304" pitchFamily="18" charset="0"/>
            </a:endParaRPr>
          </a:p>
          <a:p>
            <a:pPr eaLnBrk="1" hangingPunct="1"/>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A dance of the Spirit on the water is the first movement of the Bible (</a:t>
            </a:r>
            <a:r>
              <a:rPr lang="it-IT" altLang="it-IT" sz="1800" i="1">
                <a:solidFill>
                  <a:srgbClr val="000000"/>
                </a:solidFill>
                <a:latin typeface="Verdana" panose="020B0604030504040204" pitchFamily="34" charset="0"/>
                <a:ea typeface="Verdana" panose="020B0604030504040204" pitchFamily="34" charset="0"/>
                <a:cs typeface="Times New Roman" panose="02020603050405020304" pitchFamily="18" charset="0"/>
              </a:rPr>
              <a:t>Gen 1:2</a:t>
            </a:r>
            <a:r>
              <a:rPr lang="it-IT" altLang="it-IT" sz="1800">
                <a:solidFill>
                  <a:srgbClr val="000000"/>
                </a:solidFill>
                <a:latin typeface="Verdana" panose="020B0604030504040204" pitchFamily="34" charset="0"/>
                <a:ea typeface="Verdana" panose="020B0604030504040204" pitchFamily="34" charset="0"/>
                <a:cs typeface="Times New Roman" panose="02020603050405020304" pitchFamily="18" charset="0"/>
              </a:rPr>
              <a:t>). A dance in the waters of the mother's womb is the first movement of every child of the earth. </a:t>
            </a:r>
            <a:endParaRPr lang="it-IT" altLang="it-IT" sz="180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
        <p:nvSpPr>
          <p:cNvPr id="34819" name="Rectangle 8">
            <a:extLst>
              <a:ext uri="{FF2B5EF4-FFF2-40B4-BE49-F238E27FC236}">
                <a16:creationId xmlns:a16="http://schemas.microsoft.com/office/drawing/2014/main" id="{052E330B-4C04-2C78-4F34-359455868043}"/>
              </a:ext>
            </a:extLst>
          </p:cNvPr>
          <p:cNvSpPr>
            <a:spLocks noChangeArrowheads="1"/>
          </p:cNvSpPr>
          <p:nvPr>
            <p:custDataLst>
              <p:tags r:id="rId2"/>
            </p:custDataLst>
          </p:nvPr>
        </p:nvSpPr>
        <p:spPr bwMode="auto">
          <a:xfrm>
            <a:off x="2627313" y="188913"/>
            <a:ext cx="63246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spcBef>
                <a:spcPct val="50000"/>
              </a:spcBef>
            </a:pPr>
            <a:r>
              <a:rPr lang="it-IT" altLang="it-IT" sz="1800" b="1">
                <a:solidFill>
                  <a:srgbClr val="000000"/>
                </a:solidFill>
                <a:latin typeface="Arial" panose="020B0604020202020204" pitchFamily="34" charset="0"/>
                <a:cs typeface="Times New Roman" panose="02020603050405020304" pitchFamily="18" charset="0"/>
              </a:rPr>
              <a:t>A love so great that it even pierces the heavens </a:t>
            </a:r>
            <a:r>
              <a:rPr lang="it-IT" altLang="it-IT" sz="2000">
                <a:solidFill>
                  <a:schemeClr val="tx1"/>
                </a:solidFill>
                <a:latin typeface="Verdana" panose="020B0604030504040204" pitchFamily="34" charset="0"/>
                <a:cs typeface="Times New Roman" panose="02020603050405020304" pitchFamily="18" charset="0"/>
              </a:rPr>
              <a:t>-</a:t>
            </a:r>
            <a:r>
              <a:rPr lang="it-IT" altLang="it-IT" sz="1800">
                <a:solidFill>
                  <a:schemeClr val="tx1"/>
                </a:solidFill>
                <a:latin typeface="Verdana" panose="020B0604030504040204" pitchFamily="34" charset="0"/>
                <a:cs typeface="Times New Roman" panose="02020603050405020304" pitchFamily="18" charset="0"/>
              </a:rPr>
              <a:t>                </a:t>
            </a:r>
            <a:r>
              <a:rPr lang="it-IT" altLang="it-IT" sz="1600">
                <a:solidFill>
                  <a:schemeClr val="tx1"/>
                </a:solidFill>
                <a:latin typeface="Verdana" panose="020B0604030504040204" pitchFamily="34" charset="0"/>
                <a:cs typeface="Times New Roman" panose="02020603050405020304" pitchFamily="18" charset="0"/>
              </a:rPr>
              <a:t>(</a:t>
            </a:r>
            <a:r>
              <a:rPr lang="it-IT" altLang="it-IT" sz="1600" i="1">
                <a:solidFill>
                  <a:schemeClr val="tx1"/>
                </a:solidFill>
                <a:latin typeface="Verdana" panose="020B0604030504040204" pitchFamily="34" charset="0"/>
                <a:cs typeface="Times New Roman" panose="02020603050405020304" pitchFamily="18" charset="0"/>
              </a:rPr>
              <a:t>Mk 1:7-11</a:t>
            </a:r>
            <a:r>
              <a:rPr lang="it-IT" altLang="it-IT" sz="1600">
                <a:solidFill>
                  <a:schemeClr val="tx1"/>
                </a:solidFill>
                <a:latin typeface="Verdana" panose="020B0604030504040204" pitchFamily="34" charset="0"/>
                <a:cs typeface="Times New Roman" panose="02020603050405020304" pitchFamily="18" charset="0"/>
              </a:rPr>
              <a:t>)</a:t>
            </a:r>
            <a:r>
              <a:rPr lang="it-IT" altLang="it-IT" sz="1800">
                <a:solidFill>
                  <a:schemeClr val="tx1"/>
                </a:solidFill>
                <a:latin typeface="Verdana" panose="020B0604030504040204" pitchFamily="34" charset="0"/>
                <a:cs typeface="Times New Roman" panose="02020603050405020304" pitchFamily="18" charset="0"/>
              </a:rPr>
              <a:t> </a:t>
            </a:r>
            <a:r>
              <a:rPr lang="it-IT" altLang="it-IT" sz="1400" i="1">
                <a:solidFill>
                  <a:srgbClr val="990033"/>
                </a:solidFill>
                <a:latin typeface="Verdana" panose="020B0604030504040204" pitchFamily="34" charset="0"/>
                <a:cs typeface="Arial" panose="020B0604020202020204" pitchFamily="34" charset="0"/>
              </a:rPr>
              <a:t>(Commentary by Father Ermes Ronchi)</a:t>
            </a:r>
          </a:p>
        </p:txBody>
      </p:sp>
      <p:pic>
        <p:nvPicPr>
          <p:cNvPr id="34820" name="Immagine 1">
            <a:extLst>
              <a:ext uri="{FF2B5EF4-FFF2-40B4-BE49-F238E27FC236}">
                <a16:creationId xmlns:a16="http://schemas.microsoft.com/office/drawing/2014/main" id="{E8F8AC75-6F56-CB5A-29D2-A1212F5355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39700"/>
            <a:ext cx="1454150" cy="145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95620" name="Rectangle 4">
            <a:extLst>
              <a:ext uri="{FF2B5EF4-FFF2-40B4-BE49-F238E27FC236}">
                <a16:creationId xmlns:a16="http://schemas.microsoft.com/office/drawing/2014/main" id="{2250AEE9-40AA-5EDC-5DA1-4183522E5062}"/>
              </a:ext>
            </a:extLst>
          </p:cNvPr>
          <p:cNvSpPr>
            <a:spLocks noChangeArrowheads="1"/>
          </p:cNvSpPr>
          <p:nvPr>
            <p:custDataLst>
              <p:tags r:id="rId1"/>
            </p:custDataLst>
          </p:nvPr>
        </p:nvSpPr>
        <p:spPr bwMode="auto">
          <a:xfrm>
            <a:off x="0" y="0"/>
            <a:ext cx="9144000" cy="674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A dove dancing on the river is the beginning of Jesus' public life. A voice came from heaven and said: “You are my Son, the beloved, my pleasure”.</a:t>
            </a:r>
          </a:p>
          <a:p>
            <a:pPr eaLnBrk="1" hangingPunct="1"/>
            <a:endPar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Three powerful words, but first comes you, the most important word in the cosmos. An “I” addresses a “you”. The sky is not empty, it is not silent. And he speaks with the words of a birth. </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Son is the first word, a powerful term for the heart. And for faith. Summit of human history. God begets children of God, he begets children according to his own kind. And the begotten, you and I, we all have a source in the sky, the divine chromosome in us.</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Second word: my name is not just son, but beloved. I am immediately, before I do anything, before I respond. For who I am, as I am, I am loved. And whether I am loved depends on him, it does not depend on me.</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The third word: I have placed my pleasure in you. The Voice shouts from the sky, shouts over the world and in the heart, the joy of God: it is beautiful to be with you. </a:t>
            </a:r>
          </a:p>
          <a:p>
            <a:pPr eaLnBrk="1" hangingPunct="1"/>
            <a:endPar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I love you, son, and I like you. I'm happy with you. Before you say yes to me, even before you open your heart, you give me joy, you are beautiful, a prodigy who looks and breathes and loves and is enchanted. </a:t>
            </a:r>
          </a:p>
          <a:p>
            <a:pPr eaLnBrk="1" hangingPunct="1"/>
            <a:r>
              <a:rPr lang="it-IT" altLang="it-IT" sz="1800">
                <a:solidFill>
                  <a:schemeClr val="tx1"/>
                </a:solidFill>
                <a:latin typeface="Verdana" panose="020B0604030504040204" pitchFamily="34" charset="0"/>
                <a:ea typeface="Verdana" panose="020B0604030504040204" pitchFamily="34" charset="0"/>
                <a:cs typeface="Verdana" panose="020B0604030504040204" pitchFamily="34" charset="0"/>
              </a:rPr>
              <a:t>   But what joy can I give to God, I with my bumpy and distracted life, I who have so little to give back? With all the times I forget about Him? Yet those three words are for me, a lamp to my steps, a light lit on my path: son, beloved, my joy.</a:t>
            </a:r>
          </a:p>
        </p:txBody>
      </p:sp>
    </p:spTree>
  </p:cSld>
  <p:clrMapOvr>
    <a:masterClrMapping/>
  </p:clrMapOvr>
  <p:transition spd="med" advClick="0" advTm="10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95620"/>
                                        </p:tgtEl>
                                        <p:attrNameLst>
                                          <p:attrName>style.visibility</p:attrName>
                                        </p:attrNameLst>
                                      </p:cBhvr>
                                      <p:to>
                                        <p:strVal val="visible"/>
                                      </p:to>
                                    </p:set>
                                    <p:anim calcmode="lin" valueType="num">
                                      <p:cBhvr>
                                        <p:cTn id="7" dur="500" fill="hold"/>
                                        <p:tgtEl>
                                          <p:spTgt spid="495620"/>
                                        </p:tgtEl>
                                        <p:attrNameLst>
                                          <p:attrName>ppt_w</p:attrName>
                                        </p:attrNameLst>
                                      </p:cBhvr>
                                      <p:tavLst>
                                        <p:tav tm="0">
                                          <p:val>
                                            <p:fltVal val="0"/>
                                          </p:val>
                                        </p:tav>
                                        <p:tav tm="100000">
                                          <p:val>
                                            <p:strVal val="#ppt_w"/>
                                          </p:val>
                                        </p:tav>
                                      </p:tavLst>
                                    </p:anim>
                                    <p:anim calcmode="lin" valueType="num">
                                      <p:cBhvr>
                                        <p:cTn id="8" dur="500" fill="hold"/>
                                        <p:tgtEl>
                                          <p:spTgt spid="495620"/>
                                        </p:tgtEl>
                                        <p:attrNameLst>
                                          <p:attrName>ppt_h</p:attrName>
                                        </p:attrNameLst>
                                      </p:cBhvr>
                                      <p:tavLst>
                                        <p:tav tm="0">
                                          <p:val>
                                            <p:fltVal val="0"/>
                                          </p:val>
                                        </p:tav>
                                        <p:tav tm="100000">
                                          <p:val>
                                            <p:strVal val="#ppt_h"/>
                                          </p:val>
                                        </p:tav>
                                      </p:tavLst>
                                    </p:anim>
                                    <p:anim calcmode="lin" valueType="num">
                                      <p:cBhvr>
                                        <p:cTn id="9" dur="500" fill="hold"/>
                                        <p:tgtEl>
                                          <p:spTgt spid="495620"/>
                                        </p:tgtEl>
                                        <p:attrNameLst>
                                          <p:attrName>ppt_x</p:attrName>
                                        </p:attrNameLst>
                                      </p:cBhvr>
                                      <p:tavLst>
                                        <p:tav tm="0">
                                          <p:val>
                                            <p:fltVal val="0.5"/>
                                          </p:val>
                                        </p:tav>
                                        <p:tav tm="100000">
                                          <p:val>
                                            <p:strVal val="#ppt_x"/>
                                          </p:val>
                                        </p:tav>
                                      </p:tavLst>
                                    </p:anim>
                                    <p:anim calcmode="lin" valueType="num">
                                      <p:cBhvr>
                                        <p:cTn id="10" dur="500" fill="hold"/>
                                        <p:tgtEl>
                                          <p:spTgt spid="4956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562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187F304D-25E4-B25C-9657-119725F0536A}"/>
              </a:ext>
            </a:extLst>
          </p:cNvPr>
          <p:cNvSpPr>
            <a:spLocks noGrp="1" noChangeArrowheads="1"/>
          </p:cNvSpPr>
          <p:nvPr>
            <p:ph type="title"/>
            <p:custDataLst>
              <p:tags r:id="rId1"/>
            </p:custDataLst>
          </p:nvPr>
        </p:nvSpPr>
        <p:spPr>
          <a:xfrm>
            <a:off x="4724400" y="2057400"/>
            <a:ext cx="4419600" cy="10668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rPr>
              <a:t>il vostro guadagno per ciò che non sazia? Su, ascoltatemi e mangerete cose buone e gusterete cibi succulenti. Porgete l’orecchio e venite a me, ascoltate e vivrete. Io stabilirò per voi un’alleanza eterna, i favori assicurati a Davide.                   </a:t>
            </a:r>
            <a:r>
              <a:rPr lang="it-IT" altLang="it-IT" sz="1800" i="1">
                <a:solidFill>
                  <a:schemeClr val="bg1"/>
                </a:solidFill>
                <a:latin typeface="Verdana" panose="020B0604030504040204" pitchFamily="34" charset="0"/>
              </a:rPr>
              <a:t>(Is 55, 2b-3)</a:t>
            </a:r>
            <a:br>
              <a:rPr lang="it-IT" altLang="it-IT" sz="1800">
                <a:solidFill>
                  <a:schemeClr val="bg1"/>
                </a:solidFill>
                <a:latin typeface="Verdana" panose="020B0604030504040204" pitchFamily="34" charset="0"/>
                <a:cs typeface="Times New Roman" panose="02020603050405020304" pitchFamily="18" charset="0"/>
              </a:rPr>
            </a:b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5">
            <a:extLst>
              <a:ext uri="{FF2B5EF4-FFF2-40B4-BE49-F238E27FC236}">
                <a16:creationId xmlns:a16="http://schemas.microsoft.com/office/drawing/2014/main" id="{5357AAF5-0CD8-CA89-3FC1-540E0D2F84C9}"/>
              </a:ext>
            </a:extLst>
          </p:cNvPr>
          <p:cNvSpPr>
            <a:spLocks noChangeArrowheads="1"/>
          </p:cNvSpPr>
          <p:nvPr>
            <p:custDataLst>
              <p:tags r:id="rId2"/>
            </p:custDataLst>
          </p:nvPr>
        </p:nvSpPr>
        <p:spPr bwMode="auto">
          <a:xfrm>
            <a:off x="4724400" y="3581400"/>
            <a:ext cx="44196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Listen to me, and you will eat well; you will enjoy the richest of fare. Incline your ear and come to me; listen, that your soul may live. I will make with you an everlasting covenant, I will fulfill in you my promises to David.</a:t>
            </a:r>
            <a:r>
              <a:rPr lang="en-US" altLang="it-IT" sz="1800" i="1">
                <a:solidFill>
                  <a:schemeClr val="bg1"/>
                </a:solidFill>
                <a:latin typeface="Verdana" panose="020B0604030504040204" pitchFamily="34" charset="0"/>
                <a:cs typeface="Arial" panose="020B0604020202020204" pitchFamily="34" charset="0"/>
              </a:rPr>
              <a:t> </a:t>
            </a:r>
          </a:p>
          <a:p>
            <a:pPr algn="ctr"/>
            <a:r>
              <a:rPr lang="en-US" altLang="it-IT" sz="1800" i="1">
                <a:solidFill>
                  <a:schemeClr val="bg1"/>
                </a:solidFill>
                <a:latin typeface="Verdana" panose="020B0604030504040204" pitchFamily="34" charset="0"/>
                <a:cs typeface="Arial" panose="020B0604020202020204" pitchFamily="34" charset="0"/>
              </a:rPr>
              <a:t>(Is 55: 2b-3)</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6388" name="Picture 37" descr="C:\ARCHIVIO GENERALE\PRESENTAZIONI\in COSTRUZIONE\S.Scritture del 08.01\porgete l'orecchio.jpg">
            <a:extLst>
              <a:ext uri="{FF2B5EF4-FFF2-40B4-BE49-F238E27FC236}">
                <a16:creationId xmlns:a16="http://schemas.microsoft.com/office/drawing/2014/main" id="{B8E26A65-D271-BCE4-853F-2592AC0199F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 y="1231900"/>
            <a:ext cx="4495800" cy="448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84">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1B572A8-D19F-69B5-082A-66DEEBAE1DE1}"/>
              </a:ext>
            </a:extLst>
          </p:cNvPr>
          <p:cNvSpPr>
            <a:spLocks noGrp="1" noChangeArrowheads="1"/>
          </p:cNvSpPr>
          <p:nvPr>
            <p:ph type="title"/>
            <p:custDataLst>
              <p:tags r:id="rId1"/>
            </p:custDataLst>
          </p:nvPr>
        </p:nvSpPr>
        <p:spPr>
          <a:xfrm>
            <a:off x="0" y="5334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rPr>
              <a:t>Ecco, l’ho costituito testimone fra i popoli, principe e sovrano sulle nazioni. Ecco, tu chiamerai gente che non conoscevi; accorreranno a te nazioni che non ti conoscevano a causa del Signore, tuo Dio, del Santo d’Israele, che ti onora. </a:t>
            </a:r>
            <a:r>
              <a:rPr lang="it-IT" altLang="it-IT" sz="1800" i="1">
                <a:solidFill>
                  <a:schemeClr val="bg1"/>
                </a:solidFill>
                <a:latin typeface="Verdana" panose="020B0604030504040204" pitchFamily="34" charset="0"/>
              </a:rPr>
              <a:t>(Is 55, 4-5)</a:t>
            </a:r>
            <a:endParaRPr lang="it-IT" altLang="it-IT" sz="2000" b="1">
              <a:solidFill>
                <a:schemeClr val="bg1"/>
              </a:solidFill>
              <a:latin typeface="Comic Sans MS" panose="030F0702030302020204" pitchFamily="66" charset="0"/>
              <a:cs typeface="Times New Roman" panose="02020603050405020304" pitchFamily="18" charset="0"/>
            </a:endParaRPr>
          </a:p>
        </p:txBody>
      </p:sp>
      <p:sp>
        <p:nvSpPr>
          <p:cNvPr id="17411" name="Rectangle 4">
            <a:extLst>
              <a:ext uri="{FF2B5EF4-FFF2-40B4-BE49-F238E27FC236}">
                <a16:creationId xmlns:a16="http://schemas.microsoft.com/office/drawing/2014/main" id="{A14CED9A-0D61-8C3B-2E25-F67FF775ADCA}"/>
              </a:ext>
            </a:extLst>
          </p:cNvPr>
          <p:cNvSpPr>
            <a:spLocks noChangeArrowheads="1"/>
          </p:cNvSpPr>
          <p:nvPr>
            <p:custDataLst>
              <p:tags r:id="rId2"/>
            </p:custDataLst>
          </p:nvPr>
        </p:nvSpPr>
        <p:spPr bwMode="auto">
          <a:xfrm>
            <a:off x="0" y="522922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See, I have given him for a witness to the nations, a leader and commander of the people. Likewise you will summon a nation unknown to you, and nations that do not know you will come hurrying to you for the sake of Yahweh your God, the Holy One of Israel,</a:t>
            </a:r>
            <a:r>
              <a:rPr lang="en-US" altLang="it-IT" sz="1800" i="1">
                <a:solidFill>
                  <a:schemeClr val="bg1"/>
                </a:solidFill>
                <a:latin typeface="Verdana" panose="020B0604030504040204" pitchFamily="34" charset="0"/>
                <a:cs typeface="Arial" panose="020B0604020202020204" pitchFamily="34" charset="0"/>
              </a:rPr>
              <a:t> (Is 55: 4-5a)</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7412" name="Picture 5" descr="C:\ARCHIVIO GENERALE\PRESENTAZIONI\in COSTRUZIONE\S.Scritture del 08.01\chiamerai gente.jpg">
            <a:extLst>
              <a:ext uri="{FF2B5EF4-FFF2-40B4-BE49-F238E27FC236}">
                <a16:creationId xmlns:a16="http://schemas.microsoft.com/office/drawing/2014/main" id="{0FF724A0-6D4C-5F75-87C5-9BDD9463294B}"/>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676400"/>
            <a:ext cx="6096000"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B8EBFA1-4257-6B68-B619-5FA2ADCE3CAD}"/>
              </a:ext>
            </a:extLst>
          </p:cNvPr>
          <p:cNvSpPr>
            <a:spLocks noGrp="1" noChangeArrowheads="1"/>
          </p:cNvSpPr>
          <p:nvPr>
            <p:ph type="title"/>
            <p:custDataLst>
              <p:tags r:id="rId1"/>
            </p:custDataLst>
          </p:nvPr>
        </p:nvSpPr>
        <p:spPr>
          <a:xfrm>
            <a:off x="0" y="3810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rPr>
              <a:t>Cercate il Signore, mentre si fa trovare, invocatelo, mentre è vicino. L’empio abbandoni la sua via e l’uomo iniquo i suoi pensieri; ritorni al Signore che avrà misericordia di lui e al nostro Dio che largamente perdona. </a:t>
            </a:r>
            <a:r>
              <a:rPr lang="it-IT" altLang="it-IT" sz="1800" i="1">
                <a:solidFill>
                  <a:schemeClr val="bg1"/>
                </a:solidFill>
                <a:latin typeface="Verdana" panose="020B0604030504040204" pitchFamily="34" charset="0"/>
              </a:rPr>
              <a:t>(Is 55, 6-7)</a:t>
            </a:r>
            <a:r>
              <a:rPr lang="it-IT" altLang="it-IT" sz="1800">
                <a:solidFill>
                  <a:schemeClr val="bg1"/>
                </a:solidFill>
                <a:latin typeface="Verdana" panose="020B0604030504040204" pitchFamily="34" charset="0"/>
              </a:rPr>
              <a:t>.</a:t>
            </a:r>
          </a:p>
        </p:txBody>
      </p:sp>
      <p:sp>
        <p:nvSpPr>
          <p:cNvPr id="18435" name="Rectangle 4">
            <a:extLst>
              <a:ext uri="{FF2B5EF4-FFF2-40B4-BE49-F238E27FC236}">
                <a16:creationId xmlns:a16="http://schemas.microsoft.com/office/drawing/2014/main" id="{2E11406F-0916-0C38-3232-113C31A7A337}"/>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for he has promoted you. Seek Yahweh while he may be found; call to him while he is near. Let the wicked abandon his way, let him forsake his thoughts, let him turn to Yahweh for he will have mercy, for our God is generous in forgiving. </a:t>
            </a:r>
            <a:r>
              <a:rPr lang="en-US" altLang="it-IT" sz="1800" i="1">
                <a:solidFill>
                  <a:schemeClr val="bg1"/>
                </a:solidFill>
                <a:latin typeface="Verdana" panose="020B0604030504040204" pitchFamily="34" charset="0"/>
                <a:cs typeface="Arial" panose="020B0604020202020204" pitchFamily="34" charset="0"/>
              </a:rPr>
              <a:t>(Is 55: 5b-7)</a:t>
            </a:r>
            <a:endParaRPr lang="it-IT" altLang="it-IT" sz="1800">
              <a:solidFill>
                <a:schemeClr val="bg1"/>
              </a:solidFill>
              <a:latin typeface="Verdana" panose="020B0604030504040204" pitchFamily="34" charset="0"/>
              <a:cs typeface="Arial" panose="020B0604020202020204" pitchFamily="34" charset="0"/>
            </a:endParaRPr>
          </a:p>
        </p:txBody>
      </p:sp>
      <p:pic>
        <p:nvPicPr>
          <p:cNvPr id="18436" name="Picture 6" descr="C:\ARCHIVIO GENERALE\PRESENTAZIONI\in COSTRUZIONE\S.Scritture del 11.01\empio.jpg">
            <a:extLst>
              <a:ext uri="{FF2B5EF4-FFF2-40B4-BE49-F238E27FC236}">
                <a16:creationId xmlns:a16="http://schemas.microsoft.com/office/drawing/2014/main" id="{DC210718-0021-9D38-D26C-A2386B1FBCE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447800"/>
            <a:ext cx="548640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B398A23-69E8-988B-9D22-F638B9B2D98F}"/>
              </a:ext>
            </a:extLst>
          </p:cNvPr>
          <p:cNvSpPr>
            <a:spLocks noGrp="1" noChangeArrowheads="1"/>
          </p:cNvSpPr>
          <p:nvPr>
            <p:ph type="title"/>
            <p:custDataLst>
              <p:tags r:id="rId1"/>
            </p:custDataLst>
          </p:nvPr>
        </p:nvSpPr>
        <p:spPr>
          <a:xfrm>
            <a:off x="0" y="3048000"/>
            <a:ext cx="2286000" cy="1143000"/>
          </a:xfrm>
          <a:ln cap="flat" algn="ctr">
            <a:miter lim="800000"/>
            <a:headEnd type="none" w="med" len="med"/>
            <a:tailEnd type="none" w="med" len="med"/>
          </a:ln>
        </p:spPr>
        <p:txBody>
          <a:bodyPr/>
          <a:lstStyle/>
          <a:p>
            <a:pPr algn="r" eaLnBrk="1" hangingPunct="1">
              <a:defRPr/>
            </a:pPr>
            <a:r>
              <a:rPr lang="it-IT" sz="1800" kern="1200">
                <a:ln w="9525" cap="flat" cmpd="sng" algn="ctr">
                  <a:noFill/>
                  <a:prstDash val="solid"/>
                  <a:round/>
                  <a:headEnd type="none" w="med" len="med"/>
                  <a:tailEnd type="none" w="med" len="med"/>
                </a:ln>
                <a:solidFill>
                  <a:srgbClr val="FFFFFF"/>
                </a:solidFill>
                <a:latin typeface="Verdana" pitchFamily="34" charset="0"/>
                <a:sym typeface="Wingdings"/>
              </a:rPr>
              <a:t>Perché i miei pensieri non sono i vostri pensieri, le vostre vie non sono le mie vie. Oracolo del Signore. Quanto il cielo sovrasta la terra, tanto le mie vie sovrastano le vostre vie, i miei pensieri sovrastano i vostri pensieri. </a:t>
            </a:r>
            <a:br>
              <a:rPr lang="it-IT" sz="1800" kern="1200">
                <a:ln w="9525" cap="flat" cmpd="sng" algn="ctr">
                  <a:noFill/>
                  <a:prstDash val="solid"/>
                  <a:round/>
                  <a:headEnd type="none" w="med" len="med"/>
                  <a:tailEnd type="none" w="med" len="med"/>
                </a:ln>
                <a:solidFill>
                  <a:srgbClr val="FFFFFF"/>
                </a:solidFill>
                <a:latin typeface="Verdana" pitchFamily="34" charset="0"/>
                <a:sym typeface="Wingdings"/>
              </a:rPr>
            </a:br>
            <a:r>
              <a:rPr lang="it-IT" sz="1800" i="1" kern="1200">
                <a:ln w="9525" cap="flat" cmpd="sng" algn="ctr">
                  <a:noFill/>
                  <a:prstDash val="solid"/>
                  <a:round/>
                  <a:headEnd type="none" w="med" len="med"/>
                  <a:tailEnd type="none" w="med" len="med"/>
                </a:ln>
                <a:solidFill>
                  <a:srgbClr val="FFFFFF"/>
                </a:solidFill>
                <a:latin typeface="Verdana" pitchFamily="34" charset="0"/>
                <a:sym typeface="Wingdings"/>
              </a:rPr>
              <a:t>(Is 55, 8-9)</a:t>
            </a:r>
            <a:r>
              <a:rPr lang="it-IT" sz="2000" b="1" kern="1200">
                <a:ln w="9525" cap="flat" cmpd="sng" algn="ctr">
                  <a:noFill/>
                  <a:prstDash val="solid"/>
                  <a:round/>
                  <a:headEnd type="none" w="med" len="med"/>
                  <a:tailEnd type="none" w="med" len="med"/>
                </a:ln>
                <a:solidFill>
                  <a:srgbClr val="FFFFFF"/>
                </a:solidFill>
                <a:latin typeface="Comic Sans MS" pitchFamily="66" charset="0"/>
                <a:cs typeface="Times New Roman" pitchFamily="18" charset="0"/>
                <a:sym typeface="Wingdings"/>
              </a:rPr>
              <a:t> </a:t>
            </a:r>
          </a:p>
        </p:txBody>
      </p:sp>
      <p:sp>
        <p:nvSpPr>
          <p:cNvPr id="19459" name="Rectangle 4">
            <a:extLst>
              <a:ext uri="{FF2B5EF4-FFF2-40B4-BE49-F238E27FC236}">
                <a16:creationId xmlns:a16="http://schemas.microsoft.com/office/drawing/2014/main" id="{40F9D908-2134-68C1-0448-F2CB1CD6D63A}"/>
              </a:ext>
            </a:extLst>
          </p:cNvPr>
          <p:cNvSpPr>
            <a:spLocks noChangeArrowheads="1"/>
          </p:cNvSpPr>
          <p:nvPr>
            <p:custDataLst>
              <p:tags r:id="rId2"/>
            </p:custDataLst>
          </p:nvPr>
        </p:nvSpPr>
        <p:spPr bwMode="auto">
          <a:xfrm>
            <a:off x="7086600" y="1371600"/>
            <a:ext cx="2057400"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US" altLang="it-IT" sz="1800">
                <a:solidFill>
                  <a:schemeClr val="bg1"/>
                </a:solidFill>
                <a:latin typeface="Verdana" panose="020B0604030504040204" pitchFamily="34" charset="0"/>
                <a:cs typeface="Arial" panose="020B0604020202020204" pitchFamily="34" charset="0"/>
              </a:rPr>
              <a:t>For my thoughts are not your thoughts, my ways are not your ways, says Yahweh. For as the heavens are above the earth, so are my ways higher than your ways, and my thoughts above your thoughts.</a:t>
            </a:r>
          </a:p>
          <a:p>
            <a:r>
              <a:rPr lang="en-US" altLang="it-IT" sz="1800" i="1">
                <a:solidFill>
                  <a:schemeClr val="bg1"/>
                </a:solidFill>
                <a:latin typeface="Verdana" panose="020B0604030504040204" pitchFamily="34" charset="0"/>
                <a:cs typeface="Arial" panose="020B0604020202020204" pitchFamily="34" charset="0"/>
              </a:rPr>
              <a:t>(Is 55: 8-9)</a:t>
            </a:r>
            <a:endParaRPr lang="it-IT" altLang="it-IT" sz="1800">
              <a:solidFill>
                <a:schemeClr val="bg1"/>
              </a:solidFill>
              <a:latin typeface="Verdana" panose="020B0604030504040204" pitchFamily="34" charset="0"/>
              <a:cs typeface="Arial" panose="020B0604020202020204" pitchFamily="34" charset="0"/>
            </a:endParaRPr>
          </a:p>
        </p:txBody>
      </p:sp>
      <p:pic>
        <p:nvPicPr>
          <p:cNvPr id="19460" name="Picture 6" descr="C:\ARCHIVIO GENERALE\PRESENTAZIONI\in COSTRUZIONE\S.Scritture del 11.01\i miei pensieri A.jpg">
            <a:extLst>
              <a:ext uri="{FF2B5EF4-FFF2-40B4-BE49-F238E27FC236}">
                <a16:creationId xmlns:a16="http://schemas.microsoft.com/office/drawing/2014/main" id="{EB3D964F-AD40-D341-7B4D-12ABB899DF1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286000" y="0"/>
            <a:ext cx="4800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84">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C7B2F9F-4435-1DDD-5286-4C82DAD8C661}"/>
              </a:ext>
            </a:extLst>
          </p:cNvPr>
          <p:cNvSpPr>
            <a:spLocks noGrp="1" noChangeArrowheads="1"/>
          </p:cNvSpPr>
          <p:nvPr>
            <p:ph type="title"/>
            <p:custDataLst>
              <p:tags r:id="rId1"/>
            </p:custDataLst>
          </p:nvPr>
        </p:nvSpPr>
        <p:spPr>
          <a:xfrm>
            <a:off x="0" y="1752600"/>
            <a:ext cx="2133600" cy="3429000"/>
          </a:xfrm>
          <a:ln cap="flat" algn="ctr">
            <a:miter lim="800000"/>
            <a:headEnd type="none" w="med" len="med"/>
            <a:tailEnd type="none" w="med" len="med"/>
          </a:ln>
        </p:spPr>
        <p:txBody>
          <a:bodyPr/>
          <a:lstStyle/>
          <a:p>
            <a:pPr algn="r" eaLnBrk="1" hangingPunct="1">
              <a:defRPr/>
            </a:pPr>
            <a:r>
              <a:rPr lang="it-IT" sz="1800" kern="1200">
                <a:ln w="9525" cap="flat" cmpd="sng" algn="ctr">
                  <a:noFill/>
                  <a:prstDash val="solid"/>
                  <a:round/>
                  <a:headEnd type="none" w="med" len="med"/>
                  <a:tailEnd type="none" w="med" len="med"/>
                </a:ln>
                <a:solidFill>
                  <a:srgbClr val="FFFFFF"/>
                </a:solidFill>
                <a:latin typeface="Verdana" pitchFamily="34" charset="0"/>
                <a:sym typeface="Wingdings"/>
              </a:rPr>
              <a:t>Come infatti la pioggia e la neve scendono dal cielo e non vi ritornano senza avere irrigato la terra, senza averla fecondata e fatta germogliare, perché dia il seme a chi semina e il pane a chi mangia, </a:t>
            </a:r>
            <a:br>
              <a:rPr lang="it-IT" sz="1800" kern="1200">
                <a:ln w="9525" cap="flat" cmpd="sng" algn="ctr">
                  <a:noFill/>
                  <a:prstDash val="solid"/>
                  <a:round/>
                  <a:headEnd type="none" w="med" len="med"/>
                  <a:tailEnd type="none" w="med" len="med"/>
                </a:ln>
                <a:solidFill>
                  <a:srgbClr val="FFFFFF"/>
                </a:solidFill>
                <a:latin typeface="Verdana" pitchFamily="34" charset="0"/>
                <a:sym typeface="Wingdings"/>
              </a:rPr>
            </a:br>
            <a:r>
              <a:rPr lang="it-IT" sz="1800" i="1" kern="1200">
                <a:ln w="9525" cap="flat" cmpd="sng" algn="ctr">
                  <a:noFill/>
                  <a:prstDash val="solid"/>
                  <a:round/>
                  <a:headEnd type="none" w="med" len="med"/>
                  <a:tailEnd type="none" w="med" len="med"/>
                </a:ln>
                <a:solidFill>
                  <a:srgbClr val="FFFFFF"/>
                </a:solidFill>
                <a:latin typeface="Verdana" pitchFamily="34" charset="0"/>
                <a:sym typeface="Wingdings"/>
              </a:rPr>
              <a:t>Is 55, 10)</a:t>
            </a:r>
          </a:p>
        </p:txBody>
      </p:sp>
      <p:pic>
        <p:nvPicPr>
          <p:cNvPr id="20483" name="Picture 5" descr="C:\ARCHIVIO GENERALE\PRESENTAZIONI\in COSTRUZIONE\S.Scritture del 08.01\albero-con-pioggia-bianca-finale.gif">
            <a:extLst>
              <a:ext uri="{FF2B5EF4-FFF2-40B4-BE49-F238E27FC236}">
                <a16:creationId xmlns:a16="http://schemas.microsoft.com/office/drawing/2014/main" id="{B09A0E7A-D5AD-990C-BFDA-B193603647B2}"/>
              </a:ext>
            </a:extLst>
          </p:cNvPr>
          <p:cNvPicPr>
            <a:picLocks noChangeAspect="1" noChangeArrowheads="1" noCrop="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2179638" y="838200"/>
            <a:ext cx="4830762"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484" name="Rectangle 6">
            <a:extLst>
              <a:ext uri="{FF2B5EF4-FFF2-40B4-BE49-F238E27FC236}">
                <a16:creationId xmlns:a16="http://schemas.microsoft.com/office/drawing/2014/main" id="{76017C2D-380C-A692-A13D-0A2C256A28D3}"/>
              </a:ext>
            </a:extLst>
          </p:cNvPr>
          <p:cNvSpPr>
            <a:spLocks noChangeArrowheads="1"/>
          </p:cNvSpPr>
          <p:nvPr>
            <p:custDataLst>
              <p:tags r:id="rId3"/>
            </p:custDataLst>
          </p:nvPr>
        </p:nvSpPr>
        <p:spPr bwMode="auto">
          <a:xfrm>
            <a:off x="7010400" y="1676400"/>
            <a:ext cx="21336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US" altLang="it-IT" sz="1800">
                <a:solidFill>
                  <a:schemeClr val="bg1"/>
                </a:solidFill>
                <a:latin typeface="Verdana" panose="020B0604030504040204" pitchFamily="34" charset="0"/>
                <a:cs typeface="Arial" panose="020B0604020202020204" pitchFamily="34" charset="0"/>
              </a:rPr>
              <a:t>As the rain and the snow come down from the heavens and do not return till they have watered the earth, making it yield seed for the sower and food for others to eat,</a:t>
            </a:r>
            <a:r>
              <a:rPr lang="en-US" altLang="it-IT" sz="1800" i="1">
                <a:solidFill>
                  <a:schemeClr val="bg1"/>
                </a:solidFill>
                <a:latin typeface="Verdana" panose="020B0604030504040204" pitchFamily="34" charset="0"/>
                <a:cs typeface="Arial" panose="020B0604020202020204" pitchFamily="34" charset="0"/>
              </a:rPr>
              <a:t>  </a:t>
            </a:r>
          </a:p>
          <a:p>
            <a:r>
              <a:rPr lang="en-US" altLang="it-IT" sz="1800" i="1">
                <a:solidFill>
                  <a:schemeClr val="bg1"/>
                </a:solidFill>
                <a:latin typeface="Verdana" panose="020B0604030504040204" pitchFamily="34" charset="0"/>
                <a:cs typeface="Arial" panose="020B0604020202020204" pitchFamily="34" charset="0"/>
              </a:rPr>
              <a:t>(Is 55: 10)</a:t>
            </a:r>
            <a:endParaRPr lang="it-IT" altLang="it-IT" sz="1800"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5985">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4A15F09D-1F7A-2D0A-3042-6F599931FD15}"/>
              </a:ext>
            </a:extLst>
          </p:cNvPr>
          <p:cNvSpPr>
            <a:spLocks noGrp="1" noChangeArrowheads="1"/>
          </p:cNvSpPr>
          <p:nvPr>
            <p:ph type="title"/>
            <p:custDataLst>
              <p:tags r:id="rId1"/>
            </p:custDataLst>
          </p:nvPr>
        </p:nvSpPr>
        <p:spPr>
          <a:xfrm>
            <a:off x="0" y="152400"/>
            <a:ext cx="9144000" cy="1676400"/>
          </a:xfrm>
          <a:solidFill>
            <a:srgbClr val="000000"/>
          </a:solidFill>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r>
              <a:rPr lang="it-IT" altLang="it-IT" sz="1800">
                <a:solidFill>
                  <a:schemeClr val="bg1"/>
                </a:solidFill>
                <a:latin typeface="Verdana" panose="020B0604030504040204" pitchFamily="34" charset="0"/>
              </a:rPr>
              <a:t>così sarà della mia parola uscita dalla mia bocca: </a:t>
            </a:r>
            <a:r>
              <a:rPr lang="it-IT" altLang="it-IT" sz="1800">
                <a:solidFill>
                  <a:srgbClr val="FFFF00"/>
                </a:solidFill>
                <a:latin typeface="Verdana" panose="020B0604030504040204" pitchFamily="34" charset="0"/>
              </a:rPr>
              <a:t>non ritornerà a me senza effetto, senza aver operato ciò che desidero e senza aver compiuto ciò per cui l’ho mandata</a:t>
            </a:r>
            <a:r>
              <a:rPr lang="it-IT" altLang="it-IT" sz="1800">
                <a:solidFill>
                  <a:schemeClr val="bg1"/>
                </a:solidFill>
                <a:latin typeface="Verdana" panose="020B0604030504040204" pitchFamily="34" charset="0"/>
              </a:rPr>
              <a:t>». </a:t>
            </a:r>
            <a:r>
              <a:rPr lang="it-IT" altLang="it-IT" sz="1800" i="1">
                <a:solidFill>
                  <a:schemeClr val="bg1"/>
                </a:solidFill>
                <a:latin typeface="Verdana" panose="020B0604030504040204" pitchFamily="34" charset="0"/>
              </a:rPr>
              <a:t>(Is 55, 11)</a:t>
            </a:r>
            <a:endParaRPr lang="it-IT" altLang="it-IT" sz="2000" b="1">
              <a:solidFill>
                <a:schemeClr val="bg1"/>
              </a:solidFill>
              <a:latin typeface="Comic Sans MS" panose="030F0702030302020204" pitchFamily="66" charset="0"/>
              <a:cs typeface="Times New Roman" panose="02020603050405020304" pitchFamily="18" charset="0"/>
            </a:endParaRPr>
          </a:p>
        </p:txBody>
      </p:sp>
      <p:sp>
        <p:nvSpPr>
          <p:cNvPr id="21507" name="Rectangle 4">
            <a:extLst>
              <a:ext uri="{FF2B5EF4-FFF2-40B4-BE49-F238E27FC236}">
                <a16:creationId xmlns:a16="http://schemas.microsoft.com/office/drawing/2014/main" id="{FB461433-4580-2BAB-F3E1-171F24E77F75}"/>
              </a:ext>
            </a:extLst>
          </p:cNvPr>
          <p:cNvSpPr>
            <a:spLocks noChangeArrowheads="1"/>
          </p:cNvSpPr>
          <p:nvPr>
            <p:custDataLst>
              <p:tags r:id="rId2"/>
            </p:custDataLst>
          </p:nvPr>
        </p:nvSpPr>
        <p:spPr bwMode="auto">
          <a:xfrm>
            <a:off x="0" y="1600200"/>
            <a:ext cx="9144000" cy="915988"/>
          </a:xfrm>
          <a:prstGeom prst="rect">
            <a:avLst/>
          </a:prstGeom>
          <a:solidFill>
            <a:srgbClr val="00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US" altLang="it-IT" sz="1800">
                <a:solidFill>
                  <a:schemeClr val="bg1"/>
                </a:solidFill>
                <a:latin typeface="Verdana" panose="020B0604030504040204" pitchFamily="34" charset="0"/>
                <a:cs typeface="Arial" panose="020B0604020202020204" pitchFamily="34" charset="0"/>
              </a:rPr>
              <a:t>so is my word that goes forth out of my mouth: </a:t>
            </a:r>
            <a:r>
              <a:rPr lang="en-US" altLang="it-IT" sz="1800">
                <a:solidFill>
                  <a:srgbClr val="FFFF00"/>
                </a:solidFill>
                <a:latin typeface="Verdana" panose="020B0604030504040204" pitchFamily="34" charset="0"/>
                <a:cs typeface="Arial" panose="020B0604020202020204" pitchFamily="34" charset="0"/>
              </a:rPr>
              <a:t>it will not return to me idle, but it shall accomplish my will, the purpose for which it has been sent</a:t>
            </a:r>
            <a:r>
              <a:rPr lang="en-US" altLang="it-IT" sz="1800">
                <a:solidFill>
                  <a:schemeClr val="bg1"/>
                </a:solidFill>
                <a:latin typeface="Verdana" panose="020B0604030504040204" pitchFamily="34" charset="0"/>
                <a:cs typeface="Arial" panose="020B0604020202020204" pitchFamily="34" charset="0"/>
              </a:rPr>
              <a:t>.</a:t>
            </a:r>
            <a:r>
              <a:rPr lang="en-US" altLang="it-IT" sz="1800" i="1">
                <a:solidFill>
                  <a:schemeClr val="bg1"/>
                </a:solidFill>
                <a:latin typeface="Verdana" panose="020B0604030504040204" pitchFamily="34" charset="0"/>
                <a:cs typeface="Arial" panose="020B0604020202020204" pitchFamily="34" charset="0"/>
              </a:rPr>
              <a:t> </a:t>
            </a:r>
          </a:p>
          <a:p>
            <a:pPr algn="ctr"/>
            <a:r>
              <a:rPr lang="en-US" altLang="it-IT" sz="1800" i="1">
                <a:solidFill>
                  <a:schemeClr val="bg1"/>
                </a:solidFill>
                <a:latin typeface="Verdana" panose="020B0604030504040204" pitchFamily="34" charset="0"/>
                <a:cs typeface="Arial" panose="020B0604020202020204" pitchFamily="34" charset="0"/>
              </a:rPr>
              <a:t>(Is 55: 11)</a:t>
            </a:r>
            <a:endParaRPr lang="it-IT" altLang="it-IT" sz="1800"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4891">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650ED115-CBCF-E088-E88F-BDD7BE8F36B0}"/>
              </a:ext>
            </a:extLst>
          </p:cNvPr>
          <p:cNvSpPr>
            <a:spLocks noGrp="1" noChangeArrowheads="1"/>
          </p:cNvSpPr>
          <p:nvPr>
            <p:ph type="title"/>
            <p:custDataLst>
              <p:tags r:id="rId1"/>
            </p:custDataLst>
          </p:nvPr>
        </p:nvSpPr>
        <p:spPr>
          <a:xfrm>
            <a:off x="4419600" y="381000"/>
            <a:ext cx="3962400" cy="457200"/>
          </a:xfrm>
          <a:ln cap="flat" algn="ctr">
            <a:miter lim="800000"/>
            <a:headEnd type="none" w="med" len="med"/>
            <a:tailEnd type="none" w="med" len="med"/>
          </a:ln>
        </p:spPr>
        <p:txBody>
          <a:bodyPr/>
          <a:lstStyle/>
          <a:p>
            <a:pPr eaLnBrk="1" hangingPunct="1"/>
            <a:r>
              <a:rPr lang="en-US" altLang="it-IT" sz="1800">
                <a:solidFill>
                  <a:srgbClr val="320011"/>
                </a:solidFill>
                <a:latin typeface="Verdana" panose="020B0604030504040204" pitchFamily="34" charset="0"/>
                <a:sym typeface="Wingdings" panose="05000000000000000000" pitchFamily="2" charset="2"/>
              </a:rPr>
              <a:t>1</a:t>
            </a:r>
            <a:r>
              <a:rPr lang="en-US" altLang="it-IT" sz="1000">
                <a:solidFill>
                  <a:srgbClr val="320011"/>
                </a:solidFill>
                <a:latin typeface="Verdana" panose="020B0604030504040204" pitchFamily="34" charset="0"/>
                <a:sym typeface="Wingdings" panose="05000000000000000000" pitchFamily="2" charset="2"/>
              </a:rPr>
              <a:t>ST</a:t>
            </a:r>
            <a:r>
              <a:rPr lang="en-US" altLang="it-IT" sz="1800">
                <a:solidFill>
                  <a:srgbClr val="320011"/>
                </a:solidFill>
                <a:latin typeface="Verdana" panose="020B0604030504040204" pitchFamily="34" charset="0"/>
                <a:sym typeface="Wingdings" panose="05000000000000000000" pitchFamily="2" charset="2"/>
              </a:rPr>
              <a:t> EPISTLE OF JOHN</a:t>
            </a:r>
            <a:endParaRPr lang="it-IT" altLang="it-IT" sz="1800">
              <a:solidFill>
                <a:srgbClr val="320011"/>
              </a:solidFill>
              <a:latin typeface="Verdana" panose="020B0604030504040204" pitchFamily="34" charset="0"/>
              <a:cs typeface="Times New Roman" panose="02020603050405020304" pitchFamily="18" charset="0"/>
            </a:endParaRPr>
          </a:p>
        </p:txBody>
      </p:sp>
      <p:sp>
        <p:nvSpPr>
          <p:cNvPr id="202765" name="Rectangle 13">
            <a:extLst>
              <a:ext uri="{FF2B5EF4-FFF2-40B4-BE49-F238E27FC236}">
                <a16:creationId xmlns:a16="http://schemas.microsoft.com/office/drawing/2014/main" id="{B04A3293-C713-9E01-3B5E-88D11AB4395B}"/>
              </a:ext>
            </a:extLst>
          </p:cNvPr>
          <p:cNvSpPr>
            <a:spLocks noChangeArrowheads="1"/>
          </p:cNvSpPr>
          <p:nvPr>
            <p:custDataLst>
              <p:tags r:id="rId2"/>
            </p:custDataLst>
          </p:nvPr>
        </p:nvSpPr>
        <p:spPr bwMode="auto">
          <a:xfrm>
            <a:off x="685800" y="5867400"/>
            <a:ext cx="830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rgbClr val="000066"/>
                </a:solidFill>
                <a:latin typeface="Verdana" panose="020B0604030504040204" pitchFamily="34" charset="0"/>
                <a:ea typeface="Verdana" panose="020B0604030504040204" pitchFamily="34" charset="0"/>
                <a:cs typeface="Verdana" panose="020B0604030504040204" pitchFamily="34" charset="0"/>
              </a:rPr>
              <a:t>Attingeremo con gioia alle sorgenti della salvezza.</a:t>
            </a:r>
          </a:p>
          <a:p>
            <a:pPr algn="ctr"/>
            <a:r>
              <a:rPr lang="it-IT" altLang="it-IT" sz="1800">
                <a:solidFill>
                  <a:srgbClr val="22228B"/>
                </a:solidFill>
                <a:latin typeface="Verdana" panose="020B0604030504040204" pitchFamily="34" charset="0"/>
                <a:ea typeface="Verdana" panose="020B0604030504040204" pitchFamily="34" charset="0"/>
                <a:cs typeface="Verdana" panose="020B0604030504040204" pitchFamily="34" charset="0"/>
              </a:rPr>
              <a:t>We will draw joyfully from the sources of salvation. </a:t>
            </a:r>
          </a:p>
        </p:txBody>
      </p:sp>
      <p:sp>
        <p:nvSpPr>
          <p:cNvPr id="202774" name="Rectangle 22">
            <a:extLst>
              <a:ext uri="{FF2B5EF4-FFF2-40B4-BE49-F238E27FC236}">
                <a16:creationId xmlns:a16="http://schemas.microsoft.com/office/drawing/2014/main" id="{414B4058-C1CC-39EB-D113-1C2C36374D62}"/>
              </a:ext>
            </a:extLst>
          </p:cNvPr>
          <p:cNvSpPr>
            <a:spLocks noChangeArrowheads="1"/>
          </p:cNvSpPr>
          <p:nvPr>
            <p:custDataLst>
              <p:tags r:id="rId3"/>
            </p:custDataLst>
          </p:nvPr>
        </p:nvSpPr>
        <p:spPr bwMode="auto">
          <a:xfrm>
            <a:off x="762000" y="381000"/>
            <a:ext cx="4114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800">
                <a:solidFill>
                  <a:srgbClr val="320011"/>
                </a:solidFill>
                <a:latin typeface="Verdana" panose="020B0604030504040204" pitchFamily="34" charset="0"/>
              </a:rPr>
              <a:t>1 LETTERA DI</a:t>
            </a:r>
            <a:r>
              <a:rPr lang="it-IT" altLang="it-IT" sz="1800" b="1">
                <a:solidFill>
                  <a:srgbClr val="320011"/>
                </a:solidFill>
                <a:latin typeface="Verdana" panose="020B0604030504040204" pitchFamily="34" charset="0"/>
              </a:rPr>
              <a:t> </a:t>
            </a:r>
            <a:r>
              <a:rPr lang="it-IT" altLang="it-IT" sz="1800">
                <a:solidFill>
                  <a:srgbClr val="320011"/>
                </a:solidFill>
                <a:latin typeface="Verdana" panose="020B0604030504040204" pitchFamily="34" charset="0"/>
              </a:rPr>
              <a:t>GIOVANNI</a:t>
            </a:r>
          </a:p>
        </p:txBody>
      </p:sp>
      <p:sp>
        <p:nvSpPr>
          <p:cNvPr id="22533" name="Rectangle 205">
            <a:extLst>
              <a:ext uri="{FF2B5EF4-FFF2-40B4-BE49-F238E27FC236}">
                <a16:creationId xmlns:a16="http://schemas.microsoft.com/office/drawing/2014/main" id="{5822BC89-D595-141E-008C-56481674D98B}"/>
              </a:ext>
            </a:extLst>
          </p:cNvPr>
          <p:cNvSpPr>
            <a:spLocks noChangeArrowheads="1"/>
          </p:cNvSpPr>
          <p:nvPr>
            <p:custDataLst>
              <p:tags r:id="rId4"/>
            </p:custDataLst>
          </p:nvPr>
        </p:nvSpPr>
        <p:spPr bwMode="auto">
          <a:xfrm>
            <a:off x="1219200" y="838200"/>
            <a:ext cx="3352800"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b="1">
                <a:solidFill>
                  <a:schemeClr val="tx1"/>
                </a:solidFill>
                <a:cs typeface="Arial" panose="020B0604020202020204" pitchFamily="34" charset="0"/>
              </a:rPr>
              <a:t>  </a:t>
            </a:r>
            <a:r>
              <a:rPr lang="it-IT" altLang="it-IT" sz="1800" i="1">
                <a:solidFill>
                  <a:schemeClr val="tx1"/>
                </a:solidFill>
                <a:latin typeface="Verdana" panose="020B0604030504040204" pitchFamily="34" charset="0"/>
                <a:cs typeface="Arial" panose="020B0604020202020204" pitchFamily="34" charset="0"/>
              </a:rPr>
              <a:t>Carissimi</a:t>
            </a:r>
            <a:r>
              <a:rPr lang="it-IT" altLang="it-IT" sz="1800">
                <a:solidFill>
                  <a:schemeClr val="tx1"/>
                </a:solidFill>
                <a:latin typeface="Verdana" panose="020B0604030504040204" pitchFamily="34" charset="0"/>
                <a:cs typeface="Arial" panose="020B0604020202020204" pitchFamily="34" charset="0"/>
              </a:rPr>
              <a:t>, chiunque crede che Gesù è il Cristo, è stato generato da Dio; e chi ama colui che ha generato, ama anche chi da lui è stato generato.</a:t>
            </a:r>
            <a:r>
              <a:rPr lang="it-IT" altLang="it-IT" sz="1800" i="1">
                <a:solidFill>
                  <a:schemeClr val="tx1"/>
                </a:solidFill>
                <a:latin typeface="Verdana" panose="020B0604030504040204" pitchFamily="34" charset="0"/>
                <a:cs typeface="Arial" panose="020B0604020202020204" pitchFamily="34" charset="0"/>
              </a:rPr>
              <a:t> (1Gv 5, 1)</a:t>
            </a:r>
          </a:p>
        </p:txBody>
      </p:sp>
      <p:sp>
        <p:nvSpPr>
          <p:cNvPr id="22534" name="Rectangle 206">
            <a:extLst>
              <a:ext uri="{FF2B5EF4-FFF2-40B4-BE49-F238E27FC236}">
                <a16:creationId xmlns:a16="http://schemas.microsoft.com/office/drawing/2014/main" id="{3CD8BBD1-248B-ABA6-84A6-6EC6C59E1F58}"/>
              </a:ext>
            </a:extLst>
          </p:cNvPr>
          <p:cNvSpPr>
            <a:spLocks noChangeArrowheads="1"/>
          </p:cNvSpPr>
          <p:nvPr>
            <p:custDataLst>
              <p:tags r:id="rId5"/>
            </p:custDataLst>
          </p:nvPr>
        </p:nvSpPr>
        <p:spPr bwMode="auto">
          <a:xfrm>
            <a:off x="4648200" y="990600"/>
            <a:ext cx="36576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GB" altLang="it-IT" b="1">
                <a:solidFill>
                  <a:schemeClr val="tx1"/>
                </a:solidFill>
                <a:cs typeface="Arial" panose="020B0604020202020204" pitchFamily="34" charset="0"/>
              </a:rPr>
              <a:t>   </a:t>
            </a:r>
            <a:r>
              <a:rPr lang="en-US" altLang="it-IT" sz="1800">
                <a:solidFill>
                  <a:schemeClr val="tx1"/>
                </a:solidFill>
                <a:latin typeface="Verdana" panose="020B0604030504040204" pitchFamily="34" charset="0"/>
                <a:cs typeface="Times New Roman" panose="02020603050405020304" pitchFamily="18" charset="0"/>
              </a:rPr>
              <a:t>All those who believe that Jesus is the Anointed, are born of God; if you love the Father you also love all those born of him.</a:t>
            </a:r>
            <a:r>
              <a:rPr lang="en-US" altLang="it-IT" sz="1800" i="1">
                <a:solidFill>
                  <a:schemeClr val="tx1"/>
                </a:solidFill>
                <a:latin typeface="Verdana" panose="020B0604030504040204" pitchFamily="34" charset="0"/>
                <a:cs typeface="Times New Roman" panose="02020603050405020304" pitchFamily="18" charset="0"/>
              </a:rPr>
              <a:t>  (1In 5: 1)</a:t>
            </a:r>
            <a:r>
              <a:rPr lang="it-IT" altLang="it-IT" sz="1800" i="1">
                <a:solidFill>
                  <a:schemeClr val="tx1"/>
                </a:solidFill>
                <a:latin typeface="Verdana" panose="020B0604030504040204" pitchFamily="34" charset="0"/>
                <a:cs typeface="Arial" panose="020B0604020202020204" pitchFamily="34" charset="0"/>
              </a:rPr>
              <a:t> </a:t>
            </a:r>
          </a:p>
        </p:txBody>
      </p:sp>
      <p:pic>
        <p:nvPicPr>
          <p:cNvPr id="22535" name="Picture 290" descr="C:\ARCHIVIO GENERALE\PRESENTAZIONI\in COSTRUZIONE\S.Scritture del 08.01\chi crede in Gesù.jpg">
            <a:extLst>
              <a:ext uri="{FF2B5EF4-FFF2-40B4-BE49-F238E27FC236}">
                <a16:creationId xmlns:a16="http://schemas.microsoft.com/office/drawing/2014/main" id="{A28B1820-C861-8040-AF10-F429CC06D681}"/>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990600" y="3276600"/>
            <a:ext cx="3454400"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2536" name="Immagine 8" descr="Immagine1 copia.gif">
            <a:extLst>
              <a:ext uri="{FF2B5EF4-FFF2-40B4-BE49-F238E27FC236}">
                <a16:creationId xmlns:a16="http://schemas.microsoft.com/office/drawing/2014/main" id="{41A4ED88-E05B-68C2-8201-78FA27C5E46C}"/>
              </a:ext>
            </a:extLst>
          </p:cNvPr>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2724150"/>
            <a:ext cx="3352800"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7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2774"/>
                                        </p:tgtEl>
                                        <p:attrNameLst>
                                          <p:attrName>style.visibility</p:attrName>
                                        </p:attrNameLst>
                                      </p:cBhvr>
                                      <p:to>
                                        <p:strVal val="visible"/>
                                      </p:to>
                                    </p:set>
                                    <p:anim calcmode="lin" valueType="num">
                                      <p:cBhvr additive="base">
                                        <p:cTn id="7" dur="500" fill="hold"/>
                                        <p:tgtEl>
                                          <p:spTgt spid="202774"/>
                                        </p:tgtEl>
                                        <p:attrNameLst>
                                          <p:attrName>ppt_x</p:attrName>
                                        </p:attrNameLst>
                                      </p:cBhvr>
                                      <p:tavLst>
                                        <p:tav tm="0">
                                          <p:val>
                                            <p:strVal val="0-#ppt_w/2"/>
                                          </p:val>
                                        </p:tav>
                                        <p:tav tm="100000">
                                          <p:val>
                                            <p:strVal val="#ppt_x"/>
                                          </p:val>
                                        </p:tav>
                                      </p:tavLst>
                                    </p:anim>
                                    <p:anim calcmode="lin" valueType="num">
                                      <p:cBhvr additive="base">
                                        <p:cTn id="8" dur="500" fill="hold"/>
                                        <p:tgtEl>
                                          <p:spTgt spid="2027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2754"/>
                                        </p:tgtEl>
                                        <p:attrNameLst>
                                          <p:attrName>style.visibility</p:attrName>
                                        </p:attrNameLst>
                                      </p:cBhvr>
                                      <p:to>
                                        <p:strVal val="visible"/>
                                      </p:to>
                                    </p:set>
                                    <p:anim calcmode="lin" valueType="num">
                                      <p:cBhvr additive="base">
                                        <p:cTn id="12" dur="500" fill="hold"/>
                                        <p:tgtEl>
                                          <p:spTgt spid="202754"/>
                                        </p:tgtEl>
                                        <p:attrNameLst>
                                          <p:attrName>ppt_x</p:attrName>
                                        </p:attrNameLst>
                                      </p:cBhvr>
                                      <p:tavLst>
                                        <p:tav tm="0">
                                          <p:val>
                                            <p:strVal val="1+#ppt_w/2"/>
                                          </p:val>
                                        </p:tav>
                                        <p:tav tm="100000">
                                          <p:val>
                                            <p:strVal val="#ppt_x"/>
                                          </p:val>
                                        </p:tav>
                                      </p:tavLst>
                                    </p:anim>
                                    <p:anim calcmode="lin" valueType="num">
                                      <p:cBhvr additive="base">
                                        <p:cTn id="13" dur="500" fill="hold"/>
                                        <p:tgtEl>
                                          <p:spTgt spid="20275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iterate type="wd">
                                    <p:tmPct val="100000"/>
                                  </p:iterate>
                                  <p:childTnLst>
                                    <p:set>
                                      <p:cBhvr>
                                        <p:cTn id="16" dur="1" fill="hold">
                                          <p:stCondLst>
                                            <p:cond delay="0"/>
                                          </p:stCondLst>
                                        </p:cTn>
                                        <p:tgtEl>
                                          <p:spTgt spid="202765"/>
                                        </p:tgtEl>
                                        <p:attrNameLst>
                                          <p:attrName>style.visibility</p:attrName>
                                        </p:attrNameLst>
                                      </p:cBhvr>
                                      <p:to>
                                        <p:strVal val="visible"/>
                                      </p:to>
                                    </p:set>
                                    <p:anim calcmode="lin" valueType="num">
                                      <p:cBhvr additive="base">
                                        <p:cTn id="17" dur="300" fill="hold"/>
                                        <p:tgtEl>
                                          <p:spTgt spid="202765"/>
                                        </p:tgtEl>
                                        <p:attrNameLst>
                                          <p:attrName>ppt_x</p:attrName>
                                        </p:attrNameLst>
                                      </p:cBhvr>
                                      <p:tavLst>
                                        <p:tav tm="0">
                                          <p:val>
                                            <p:strVal val="0-#ppt_w/2"/>
                                          </p:val>
                                        </p:tav>
                                        <p:tav tm="100000">
                                          <p:val>
                                            <p:strVal val="#ppt_x"/>
                                          </p:val>
                                        </p:tav>
                                      </p:tavLst>
                                    </p:anim>
                                    <p:anim calcmode="lin" valueType="num">
                                      <p:cBhvr additive="base">
                                        <p:cTn id="1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4" grpId="0" animBg="1"/>
      <p:bldP spid="202765" grpId="0" animBg="1"/>
      <p:bldP spid="20277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41"/>
</p:tagLst>
</file>

<file path=ppt/tags/tag11.xml><?xml version="1.0" encoding="utf-8"?>
<p:tagLst xmlns:a="http://schemas.openxmlformats.org/drawingml/2006/main" xmlns:r="http://schemas.openxmlformats.org/officeDocument/2006/relationships" xmlns:p="http://schemas.openxmlformats.org/presentationml/2006/main">
  <p:tag name="AS_UNIQUEID" val="42"/>
</p:tagLst>
</file>

<file path=ppt/tags/tag12.xml><?xml version="1.0" encoding="utf-8"?>
<p:tagLst xmlns:a="http://schemas.openxmlformats.org/drawingml/2006/main" xmlns:r="http://schemas.openxmlformats.org/officeDocument/2006/relationships" xmlns:p="http://schemas.openxmlformats.org/presentationml/2006/main">
  <p:tag name="AS_UNIQUEID" val="43"/>
</p:tagLst>
</file>

<file path=ppt/tags/tag13.xml><?xml version="1.0" encoding="utf-8"?>
<p:tagLst xmlns:a="http://schemas.openxmlformats.org/drawingml/2006/main" xmlns:r="http://schemas.openxmlformats.org/officeDocument/2006/relationships" xmlns:p="http://schemas.openxmlformats.org/presentationml/2006/main">
  <p:tag name="AS_UNIQUEID" val="44"/>
</p:tagLst>
</file>

<file path=ppt/tags/tag14.xml><?xml version="1.0" encoding="utf-8"?>
<p:tagLst xmlns:a="http://schemas.openxmlformats.org/drawingml/2006/main" xmlns:r="http://schemas.openxmlformats.org/officeDocument/2006/relationships" xmlns:p="http://schemas.openxmlformats.org/presentationml/2006/main">
  <p:tag name="AS_UNIQUEID" val="45"/>
</p:tagLst>
</file>

<file path=ppt/tags/tag15.xml><?xml version="1.0" encoding="utf-8"?>
<p:tagLst xmlns:a="http://schemas.openxmlformats.org/drawingml/2006/main" xmlns:r="http://schemas.openxmlformats.org/officeDocument/2006/relationships" xmlns:p="http://schemas.openxmlformats.org/presentationml/2006/main">
  <p:tag name="AS_UNIQUEID" val="46"/>
</p:tagLst>
</file>

<file path=ppt/tags/tag16.xml><?xml version="1.0" encoding="utf-8"?>
<p:tagLst xmlns:a="http://schemas.openxmlformats.org/drawingml/2006/main" xmlns:r="http://schemas.openxmlformats.org/officeDocument/2006/relationships" xmlns:p="http://schemas.openxmlformats.org/presentationml/2006/main">
  <p:tag name="AS_UNIQUEID" val="47"/>
</p:tagLst>
</file>

<file path=ppt/tags/tag17.xml><?xml version="1.0" encoding="utf-8"?>
<p:tagLst xmlns:a="http://schemas.openxmlformats.org/drawingml/2006/main" xmlns:r="http://schemas.openxmlformats.org/officeDocument/2006/relationships" xmlns:p="http://schemas.openxmlformats.org/presentationml/2006/main">
  <p:tag name="AS_UNIQUEID" val="48"/>
</p:tagLst>
</file>

<file path=ppt/tags/tag18.xml><?xml version="1.0" encoding="utf-8"?>
<p:tagLst xmlns:a="http://schemas.openxmlformats.org/drawingml/2006/main" xmlns:r="http://schemas.openxmlformats.org/officeDocument/2006/relationships" xmlns:p="http://schemas.openxmlformats.org/presentationml/2006/main">
  <p:tag name="AS_UNIQUEID" val="49"/>
</p:tagLst>
</file>

<file path=ppt/tags/tag19.xml><?xml version="1.0" encoding="utf-8"?>
<p:tagLst xmlns:a="http://schemas.openxmlformats.org/drawingml/2006/main" xmlns:r="http://schemas.openxmlformats.org/officeDocument/2006/relationships" xmlns:p="http://schemas.openxmlformats.org/presentationml/2006/main">
  <p:tag name="AS_UNIQUEID" val="50"/>
</p:tagLst>
</file>

<file path=ppt/tags/tag2.xml><?xml version="1.0" encoding="utf-8"?>
<p:tagLst xmlns:a="http://schemas.openxmlformats.org/drawingml/2006/main" xmlns:r="http://schemas.openxmlformats.org/officeDocument/2006/relationships" xmlns:p="http://schemas.openxmlformats.org/presentationml/2006/main">
  <p:tag name="AS_UNIQUEID" val="130"/>
</p:tagLst>
</file>

<file path=ppt/tags/tag20.xml><?xml version="1.0" encoding="utf-8"?>
<p:tagLst xmlns:a="http://schemas.openxmlformats.org/drawingml/2006/main" xmlns:r="http://schemas.openxmlformats.org/officeDocument/2006/relationships" xmlns:p="http://schemas.openxmlformats.org/presentationml/2006/main">
  <p:tag name="AS_UNIQUEID" val="51"/>
</p:tagLst>
</file>

<file path=ppt/tags/tag21.xml><?xml version="1.0" encoding="utf-8"?>
<p:tagLst xmlns:a="http://schemas.openxmlformats.org/drawingml/2006/main" xmlns:r="http://schemas.openxmlformats.org/officeDocument/2006/relationships" xmlns:p="http://schemas.openxmlformats.org/presentationml/2006/main">
  <p:tag name="AS_UNIQUEID" val="52"/>
</p:tagLst>
</file>

<file path=ppt/tags/tag22.xml><?xml version="1.0" encoding="utf-8"?>
<p:tagLst xmlns:a="http://schemas.openxmlformats.org/drawingml/2006/main" xmlns:r="http://schemas.openxmlformats.org/officeDocument/2006/relationships" xmlns:p="http://schemas.openxmlformats.org/presentationml/2006/main">
  <p:tag name="AS_UNIQUEID" val="53"/>
</p:tagLst>
</file>

<file path=ppt/tags/tag23.xml><?xml version="1.0" encoding="utf-8"?>
<p:tagLst xmlns:a="http://schemas.openxmlformats.org/drawingml/2006/main" xmlns:r="http://schemas.openxmlformats.org/officeDocument/2006/relationships" xmlns:p="http://schemas.openxmlformats.org/presentationml/2006/main">
  <p:tag name="AS_UNIQUEID" val="54"/>
</p:tagLst>
</file>

<file path=ppt/tags/tag24.xml><?xml version="1.0" encoding="utf-8"?>
<p:tagLst xmlns:a="http://schemas.openxmlformats.org/drawingml/2006/main" xmlns:r="http://schemas.openxmlformats.org/officeDocument/2006/relationships" xmlns:p="http://schemas.openxmlformats.org/presentationml/2006/main">
  <p:tag name="AS_UNIQUEID" val="55"/>
</p:tagLst>
</file>

<file path=ppt/tags/tag25.xml><?xml version="1.0" encoding="utf-8"?>
<p:tagLst xmlns:a="http://schemas.openxmlformats.org/drawingml/2006/main" xmlns:r="http://schemas.openxmlformats.org/officeDocument/2006/relationships" xmlns:p="http://schemas.openxmlformats.org/presentationml/2006/main">
  <p:tag name="AS_UNIQUEID" val="56"/>
</p:tagLst>
</file>

<file path=ppt/tags/tag26.xml><?xml version="1.0" encoding="utf-8"?>
<p:tagLst xmlns:a="http://schemas.openxmlformats.org/drawingml/2006/main" xmlns:r="http://schemas.openxmlformats.org/officeDocument/2006/relationships" xmlns:p="http://schemas.openxmlformats.org/presentationml/2006/main">
  <p:tag name="AS_UNIQUEID" val="57"/>
</p:tagLst>
</file>

<file path=ppt/tags/tag27.xml><?xml version="1.0" encoding="utf-8"?>
<p:tagLst xmlns:a="http://schemas.openxmlformats.org/drawingml/2006/main" xmlns:r="http://schemas.openxmlformats.org/officeDocument/2006/relationships" xmlns:p="http://schemas.openxmlformats.org/presentationml/2006/main">
  <p:tag name="AS_UNIQUEID" val="58"/>
</p:tagLst>
</file>

<file path=ppt/tags/tag28.xml><?xml version="1.0" encoding="utf-8"?>
<p:tagLst xmlns:a="http://schemas.openxmlformats.org/drawingml/2006/main" xmlns:r="http://schemas.openxmlformats.org/officeDocument/2006/relationships" xmlns:p="http://schemas.openxmlformats.org/presentationml/2006/main">
  <p:tag name="AS_UNIQUEID" val="59"/>
</p:tagLst>
</file>

<file path=ppt/tags/tag29.xml><?xml version="1.0" encoding="utf-8"?>
<p:tagLst xmlns:a="http://schemas.openxmlformats.org/drawingml/2006/main" xmlns:r="http://schemas.openxmlformats.org/officeDocument/2006/relationships" xmlns:p="http://schemas.openxmlformats.org/presentationml/2006/main">
  <p:tag name="AS_UNIQUEID" val="60"/>
</p:tagLst>
</file>

<file path=ppt/tags/tag3.xml><?xml version="1.0" encoding="utf-8"?>
<p:tagLst xmlns:a="http://schemas.openxmlformats.org/drawingml/2006/main" xmlns:r="http://schemas.openxmlformats.org/officeDocument/2006/relationships" xmlns:p="http://schemas.openxmlformats.org/presentationml/2006/main">
  <p:tag name="AS_UNIQUEID" val="131"/>
</p:tagLst>
</file>

<file path=ppt/tags/tag30.xml><?xml version="1.0" encoding="utf-8"?>
<p:tagLst xmlns:a="http://schemas.openxmlformats.org/drawingml/2006/main" xmlns:r="http://schemas.openxmlformats.org/officeDocument/2006/relationships" xmlns:p="http://schemas.openxmlformats.org/presentationml/2006/main">
  <p:tag name="AS_UNIQUEID" val="61"/>
</p:tagLst>
</file>

<file path=ppt/tags/tag31.xml><?xml version="1.0" encoding="utf-8"?>
<p:tagLst xmlns:a="http://schemas.openxmlformats.org/drawingml/2006/main" xmlns:r="http://schemas.openxmlformats.org/officeDocument/2006/relationships" xmlns:p="http://schemas.openxmlformats.org/presentationml/2006/main">
  <p:tag name="AS_UNIQUEID" val="62"/>
</p:tagLst>
</file>

<file path=ppt/tags/tag32.xml><?xml version="1.0" encoding="utf-8"?>
<p:tagLst xmlns:a="http://schemas.openxmlformats.org/drawingml/2006/main" xmlns:r="http://schemas.openxmlformats.org/officeDocument/2006/relationships" xmlns:p="http://schemas.openxmlformats.org/presentationml/2006/main">
  <p:tag name="AS_UNIQUEID" val="63"/>
</p:tagLst>
</file>

<file path=ppt/tags/tag33.xml><?xml version="1.0" encoding="utf-8"?>
<p:tagLst xmlns:a="http://schemas.openxmlformats.org/drawingml/2006/main" xmlns:r="http://schemas.openxmlformats.org/officeDocument/2006/relationships" xmlns:p="http://schemas.openxmlformats.org/presentationml/2006/main">
  <p:tag name="AS_UNIQUEID" val="64"/>
</p:tagLst>
</file>

<file path=ppt/tags/tag34.xml><?xml version="1.0" encoding="utf-8"?>
<p:tagLst xmlns:a="http://schemas.openxmlformats.org/drawingml/2006/main" xmlns:r="http://schemas.openxmlformats.org/officeDocument/2006/relationships" xmlns:p="http://schemas.openxmlformats.org/presentationml/2006/main">
  <p:tag name="AS_UNIQUEID" val="65"/>
</p:tagLst>
</file>

<file path=ppt/tags/tag35.xml><?xml version="1.0" encoding="utf-8"?>
<p:tagLst xmlns:a="http://schemas.openxmlformats.org/drawingml/2006/main" xmlns:r="http://schemas.openxmlformats.org/officeDocument/2006/relationships" xmlns:p="http://schemas.openxmlformats.org/presentationml/2006/main">
  <p:tag name="AS_UNIQUEID" val="66"/>
</p:tagLst>
</file>

<file path=ppt/tags/tag36.xml><?xml version="1.0" encoding="utf-8"?>
<p:tagLst xmlns:a="http://schemas.openxmlformats.org/drawingml/2006/main" xmlns:r="http://schemas.openxmlformats.org/officeDocument/2006/relationships" xmlns:p="http://schemas.openxmlformats.org/presentationml/2006/main">
  <p:tag name="AS_UNIQUEID" val="67"/>
</p:tagLst>
</file>

<file path=ppt/tags/tag37.xml><?xml version="1.0" encoding="utf-8"?>
<p:tagLst xmlns:a="http://schemas.openxmlformats.org/drawingml/2006/main" xmlns:r="http://schemas.openxmlformats.org/officeDocument/2006/relationships" xmlns:p="http://schemas.openxmlformats.org/presentationml/2006/main">
  <p:tag name="AS_UNIQUEID" val="68"/>
</p:tagLst>
</file>

<file path=ppt/tags/tag38.xml><?xml version="1.0" encoding="utf-8"?>
<p:tagLst xmlns:a="http://schemas.openxmlformats.org/drawingml/2006/main" xmlns:r="http://schemas.openxmlformats.org/officeDocument/2006/relationships" xmlns:p="http://schemas.openxmlformats.org/presentationml/2006/main">
  <p:tag name="AS_UNIQUEID" val="69"/>
</p:tagLst>
</file>

<file path=ppt/tags/tag39.xml><?xml version="1.0" encoding="utf-8"?>
<p:tagLst xmlns:a="http://schemas.openxmlformats.org/drawingml/2006/main" xmlns:r="http://schemas.openxmlformats.org/officeDocument/2006/relationships" xmlns:p="http://schemas.openxmlformats.org/presentationml/2006/main">
  <p:tag name="AS_UNIQUEID" val="70"/>
</p:tagLst>
</file>

<file path=ppt/tags/tag4.xml><?xml version="1.0" encoding="utf-8"?>
<p:tagLst xmlns:a="http://schemas.openxmlformats.org/drawingml/2006/main" xmlns:r="http://schemas.openxmlformats.org/officeDocument/2006/relationships" xmlns:p="http://schemas.openxmlformats.org/presentationml/2006/main">
  <p:tag name="AS_UNIQUEID" val="132"/>
</p:tagLst>
</file>

<file path=ppt/tags/tag40.xml><?xml version="1.0" encoding="utf-8"?>
<p:tagLst xmlns:a="http://schemas.openxmlformats.org/drawingml/2006/main" xmlns:r="http://schemas.openxmlformats.org/officeDocument/2006/relationships" xmlns:p="http://schemas.openxmlformats.org/presentationml/2006/main">
  <p:tag name="AS_UNIQUEID" val="71"/>
</p:tagLst>
</file>

<file path=ppt/tags/tag41.xml><?xml version="1.0" encoding="utf-8"?>
<p:tagLst xmlns:a="http://schemas.openxmlformats.org/drawingml/2006/main" xmlns:r="http://schemas.openxmlformats.org/officeDocument/2006/relationships" xmlns:p="http://schemas.openxmlformats.org/presentationml/2006/main">
  <p:tag name="AS_UNIQUEID" val="72"/>
</p:tagLst>
</file>

<file path=ppt/tags/tag42.xml><?xml version="1.0" encoding="utf-8"?>
<p:tagLst xmlns:a="http://schemas.openxmlformats.org/drawingml/2006/main" xmlns:r="http://schemas.openxmlformats.org/officeDocument/2006/relationships" xmlns:p="http://schemas.openxmlformats.org/presentationml/2006/main">
  <p:tag name="AS_UNIQUEID" val="73"/>
</p:tagLst>
</file>

<file path=ppt/tags/tag43.xml><?xml version="1.0" encoding="utf-8"?>
<p:tagLst xmlns:a="http://schemas.openxmlformats.org/drawingml/2006/main" xmlns:r="http://schemas.openxmlformats.org/officeDocument/2006/relationships" xmlns:p="http://schemas.openxmlformats.org/presentationml/2006/main">
  <p:tag name="AS_UNIQUEID" val="74"/>
</p:tagLst>
</file>

<file path=ppt/tags/tag44.xml><?xml version="1.0" encoding="utf-8"?>
<p:tagLst xmlns:a="http://schemas.openxmlformats.org/drawingml/2006/main" xmlns:r="http://schemas.openxmlformats.org/officeDocument/2006/relationships" xmlns:p="http://schemas.openxmlformats.org/presentationml/2006/main">
  <p:tag name="AS_UNIQUEID" val="75"/>
</p:tagLst>
</file>

<file path=ppt/tags/tag45.xml><?xml version="1.0" encoding="utf-8"?>
<p:tagLst xmlns:a="http://schemas.openxmlformats.org/drawingml/2006/main" xmlns:r="http://schemas.openxmlformats.org/officeDocument/2006/relationships" xmlns:p="http://schemas.openxmlformats.org/presentationml/2006/main">
  <p:tag name="AS_UNIQUEID" val="76"/>
</p:tagLst>
</file>

<file path=ppt/tags/tag46.xml><?xml version="1.0" encoding="utf-8"?>
<p:tagLst xmlns:a="http://schemas.openxmlformats.org/drawingml/2006/main" xmlns:r="http://schemas.openxmlformats.org/officeDocument/2006/relationships" xmlns:p="http://schemas.openxmlformats.org/presentationml/2006/main">
  <p:tag name="AS_UNIQUEID" val="77"/>
</p:tagLst>
</file>

<file path=ppt/tags/tag47.xml><?xml version="1.0" encoding="utf-8"?>
<p:tagLst xmlns:a="http://schemas.openxmlformats.org/drawingml/2006/main" xmlns:r="http://schemas.openxmlformats.org/officeDocument/2006/relationships" xmlns:p="http://schemas.openxmlformats.org/presentationml/2006/main">
  <p:tag name="AS_UNIQUEID" val="78"/>
</p:tagLst>
</file>

<file path=ppt/tags/tag48.xml><?xml version="1.0" encoding="utf-8"?>
<p:tagLst xmlns:a="http://schemas.openxmlformats.org/drawingml/2006/main" xmlns:r="http://schemas.openxmlformats.org/officeDocument/2006/relationships" xmlns:p="http://schemas.openxmlformats.org/presentationml/2006/main">
  <p:tag name="AS_UNIQUEID" val="79"/>
</p:tagLst>
</file>

<file path=ppt/tags/tag49.xml><?xml version="1.0" encoding="utf-8"?>
<p:tagLst xmlns:a="http://schemas.openxmlformats.org/drawingml/2006/main" xmlns:r="http://schemas.openxmlformats.org/officeDocument/2006/relationships" xmlns:p="http://schemas.openxmlformats.org/presentationml/2006/main">
  <p:tag name="AS_UNIQUEID" val="80"/>
</p:tagLst>
</file>

<file path=ppt/tags/tag5.xml><?xml version="1.0" encoding="utf-8"?>
<p:tagLst xmlns:a="http://schemas.openxmlformats.org/drawingml/2006/main" xmlns:r="http://schemas.openxmlformats.org/officeDocument/2006/relationships" xmlns:p="http://schemas.openxmlformats.org/presentationml/2006/main">
  <p:tag name="AS_UNIQUEID" val="133"/>
</p:tagLst>
</file>

<file path=ppt/tags/tag50.xml><?xml version="1.0" encoding="utf-8"?>
<p:tagLst xmlns:a="http://schemas.openxmlformats.org/drawingml/2006/main" xmlns:r="http://schemas.openxmlformats.org/officeDocument/2006/relationships" xmlns:p="http://schemas.openxmlformats.org/presentationml/2006/main">
  <p:tag name="AS_UNIQUEID" val="81"/>
</p:tagLst>
</file>

<file path=ppt/tags/tag51.xml><?xml version="1.0" encoding="utf-8"?>
<p:tagLst xmlns:a="http://schemas.openxmlformats.org/drawingml/2006/main" xmlns:r="http://schemas.openxmlformats.org/officeDocument/2006/relationships" xmlns:p="http://schemas.openxmlformats.org/presentationml/2006/main">
  <p:tag name="AS_UNIQUEID" val="82"/>
</p:tagLst>
</file>

<file path=ppt/tags/tag52.xml><?xml version="1.0" encoding="utf-8"?>
<p:tagLst xmlns:a="http://schemas.openxmlformats.org/drawingml/2006/main" xmlns:r="http://schemas.openxmlformats.org/officeDocument/2006/relationships" xmlns:p="http://schemas.openxmlformats.org/presentationml/2006/main">
  <p:tag name="AS_UNIQUEID" val="83"/>
</p:tagLst>
</file>

<file path=ppt/tags/tag53.xml><?xml version="1.0" encoding="utf-8"?>
<p:tagLst xmlns:a="http://schemas.openxmlformats.org/drawingml/2006/main" xmlns:r="http://schemas.openxmlformats.org/officeDocument/2006/relationships" xmlns:p="http://schemas.openxmlformats.org/presentationml/2006/main">
  <p:tag name="AS_UNIQUEID" val="84"/>
</p:tagLst>
</file>

<file path=ppt/tags/tag54.xml><?xml version="1.0" encoding="utf-8"?>
<p:tagLst xmlns:a="http://schemas.openxmlformats.org/drawingml/2006/main" xmlns:r="http://schemas.openxmlformats.org/officeDocument/2006/relationships" xmlns:p="http://schemas.openxmlformats.org/presentationml/2006/main">
  <p:tag name="AS_UNIQUEID" val="85"/>
</p:tagLst>
</file>

<file path=ppt/tags/tag55.xml><?xml version="1.0" encoding="utf-8"?>
<p:tagLst xmlns:a="http://schemas.openxmlformats.org/drawingml/2006/main" xmlns:r="http://schemas.openxmlformats.org/officeDocument/2006/relationships" xmlns:p="http://schemas.openxmlformats.org/presentationml/2006/main">
  <p:tag name="AS_UNIQUEID" val="86"/>
</p:tagLst>
</file>

<file path=ppt/tags/tag56.xml><?xml version="1.0" encoding="utf-8"?>
<p:tagLst xmlns:a="http://schemas.openxmlformats.org/drawingml/2006/main" xmlns:r="http://schemas.openxmlformats.org/officeDocument/2006/relationships" xmlns:p="http://schemas.openxmlformats.org/presentationml/2006/main">
  <p:tag name="AS_UNIQUEID" val="87"/>
</p:tagLst>
</file>

<file path=ppt/tags/tag57.xml><?xml version="1.0" encoding="utf-8"?>
<p:tagLst xmlns:a="http://schemas.openxmlformats.org/drawingml/2006/main" xmlns:r="http://schemas.openxmlformats.org/officeDocument/2006/relationships" xmlns:p="http://schemas.openxmlformats.org/presentationml/2006/main">
  <p:tag name="AS_UNIQUEID" val="88"/>
</p:tagLst>
</file>

<file path=ppt/tags/tag58.xml><?xml version="1.0" encoding="utf-8"?>
<p:tagLst xmlns:a="http://schemas.openxmlformats.org/drawingml/2006/main" xmlns:r="http://schemas.openxmlformats.org/officeDocument/2006/relationships" xmlns:p="http://schemas.openxmlformats.org/presentationml/2006/main">
  <p:tag name="AS_UNIQUEID" val="89"/>
</p:tagLst>
</file>

<file path=ppt/tags/tag59.xml><?xml version="1.0" encoding="utf-8"?>
<p:tagLst xmlns:a="http://schemas.openxmlformats.org/drawingml/2006/main" xmlns:r="http://schemas.openxmlformats.org/officeDocument/2006/relationships" xmlns:p="http://schemas.openxmlformats.org/presentationml/2006/main">
  <p:tag name="AS_UNIQUEID" val="90"/>
</p:tagLst>
</file>

<file path=ppt/tags/tag6.xml><?xml version="1.0" encoding="utf-8"?>
<p:tagLst xmlns:a="http://schemas.openxmlformats.org/drawingml/2006/main" xmlns:r="http://schemas.openxmlformats.org/officeDocument/2006/relationships" xmlns:p="http://schemas.openxmlformats.org/presentationml/2006/main">
  <p:tag name="AS_UNIQUEID" val="37"/>
</p:tagLst>
</file>

<file path=ppt/tags/tag60.xml><?xml version="1.0" encoding="utf-8"?>
<p:tagLst xmlns:a="http://schemas.openxmlformats.org/drawingml/2006/main" xmlns:r="http://schemas.openxmlformats.org/officeDocument/2006/relationships" xmlns:p="http://schemas.openxmlformats.org/presentationml/2006/main">
  <p:tag name="AS_UNIQUEID" val="91"/>
</p:tagLst>
</file>

<file path=ppt/tags/tag61.xml><?xml version="1.0" encoding="utf-8"?>
<p:tagLst xmlns:a="http://schemas.openxmlformats.org/drawingml/2006/main" xmlns:r="http://schemas.openxmlformats.org/officeDocument/2006/relationships" xmlns:p="http://schemas.openxmlformats.org/presentationml/2006/main">
  <p:tag name="AS_UNIQUEID" val="92"/>
</p:tagLst>
</file>

<file path=ppt/tags/tag62.xml><?xml version="1.0" encoding="utf-8"?>
<p:tagLst xmlns:a="http://schemas.openxmlformats.org/drawingml/2006/main" xmlns:r="http://schemas.openxmlformats.org/officeDocument/2006/relationships" xmlns:p="http://schemas.openxmlformats.org/presentationml/2006/main">
  <p:tag name="AS_UNIQUEID" val="93"/>
</p:tagLst>
</file>

<file path=ppt/tags/tag63.xml><?xml version="1.0" encoding="utf-8"?>
<p:tagLst xmlns:a="http://schemas.openxmlformats.org/drawingml/2006/main" xmlns:r="http://schemas.openxmlformats.org/officeDocument/2006/relationships" xmlns:p="http://schemas.openxmlformats.org/presentationml/2006/main">
  <p:tag name="AS_UNIQUEID" val="94"/>
</p:tagLst>
</file>

<file path=ppt/tags/tag64.xml><?xml version="1.0" encoding="utf-8"?>
<p:tagLst xmlns:a="http://schemas.openxmlformats.org/drawingml/2006/main" xmlns:r="http://schemas.openxmlformats.org/officeDocument/2006/relationships" xmlns:p="http://schemas.openxmlformats.org/presentationml/2006/main">
  <p:tag name="AS_UNIQUEID" val="95"/>
</p:tagLst>
</file>

<file path=ppt/tags/tag65.xml><?xml version="1.0" encoding="utf-8"?>
<p:tagLst xmlns:a="http://schemas.openxmlformats.org/drawingml/2006/main" xmlns:r="http://schemas.openxmlformats.org/officeDocument/2006/relationships" xmlns:p="http://schemas.openxmlformats.org/presentationml/2006/main">
  <p:tag name="AS_UNIQUEID" val="96"/>
</p:tagLst>
</file>

<file path=ppt/tags/tag66.xml><?xml version="1.0" encoding="utf-8"?>
<p:tagLst xmlns:a="http://schemas.openxmlformats.org/drawingml/2006/main" xmlns:r="http://schemas.openxmlformats.org/officeDocument/2006/relationships" xmlns:p="http://schemas.openxmlformats.org/presentationml/2006/main">
  <p:tag name="AS_UNIQUEID" val="97"/>
</p:tagLst>
</file>

<file path=ppt/tags/tag67.xml><?xml version="1.0" encoding="utf-8"?>
<p:tagLst xmlns:a="http://schemas.openxmlformats.org/drawingml/2006/main" xmlns:r="http://schemas.openxmlformats.org/officeDocument/2006/relationships" xmlns:p="http://schemas.openxmlformats.org/presentationml/2006/main">
  <p:tag name="AS_UNIQUEID" val="98"/>
</p:tagLst>
</file>

<file path=ppt/tags/tag68.xml><?xml version="1.0" encoding="utf-8"?>
<p:tagLst xmlns:a="http://schemas.openxmlformats.org/drawingml/2006/main" xmlns:r="http://schemas.openxmlformats.org/officeDocument/2006/relationships" xmlns:p="http://schemas.openxmlformats.org/presentationml/2006/main">
  <p:tag name="AS_UNIQUEID" val="99"/>
</p:tagLst>
</file>

<file path=ppt/tags/tag69.xml><?xml version="1.0" encoding="utf-8"?>
<p:tagLst xmlns:a="http://schemas.openxmlformats.org/drawingml/2006/main" xmlns:r="http://schemas.openxmlformats.org/officeDocument/2006/relationships" xmlns:p="http://schemas.openxmlformats.org/presentationml/2006/main">
  <p:tag name="AS_UNIQUEID" val="100"/>
</p:tagLst>
</file>

<file path=ppt/tags/tag7.xml><?xml version="1.0" encoding="utf-8"?>
<p:tagLst xmlns:a="http://schemas.openxmlformats.org/drawingml/2006/main" xmlns:r="http://schemas.openxmlformats.org/officeDocument/2006/relationships" xmlns:p="http://schemas.openxmlformats.org/presentationml/2006/main">
  <p:tag name="AS_UNIQUEID" val="38"/>
</p:tagLst>
</file>

<file path=ppt/tags/tag70.xml><?xml version="1.0" encoding="utf-8"?>
<p:tagLst xmlns:a="http://schemas.openxmlformats.org/drawingml/2006/main" xmlns:r="http://schemas.openxmlformats.org/officeDocument/2006/relationships" xmlns:p="http://schemas.openxmlformats.org/presentationml/2006/main">
  <p:tag name="AS_UNIQUEID" val="101"/>
</p:tagLst>
</file>

<file path=ppt/tags/tag71.xml><?xml version="1.0" encoding="utf-8"?>
<p:tagLst xmlns:a="http://schemas.openxmlformats.org/drawingml/2006/main" xmlns:r="http://schemas.openxmlformats.org/officeDocument/2006/relationships" xmlns:p="http://schemas.openxmlformats.org/presentationml/2006/main">
  <p:tag name="AS_UNIQUEID" val="102"/>
</p:tagLst>
</file>

<file path=ppt/tags/tag72.xml><?xml version="1.0" encoding="utf-8"?>
<p:tagLst xmlns:a="http://schemas.openxmlformats.org/drawingml/2006/main" xmlns:r="http://schemas.openxmlformats.org/officeDocument/2006/relationships" xmlns:p="http://schemas.openxmlformats.org/presentationml/2006/main">
  <p:tag name="AS_UNIQUEID" val="103"/>
</p:tagLst>
</file>

<file path=ppt/tags/tag73.xml><?xml version="1.0" encoding="utf-8"?>
<p:tagLst xmlns:a="http://schemas.openxmlformats.org/drawingml/2006/main" xmlns:r="http://schemas.openxmlformats.org/officeDocument/2006/relationships" xmlns:p="http://schemas.openxmlformats.org/presentationml/2006/main">
  <p:tag name="AS_UNIQUEID" val="104"/>
</p:tagLst>
</file>

<file path=ppt/tags/tag74.xml><?xml version="1.0" encoding="utf-8"?>
<p:tagLst xmlns:a="http://schemas.openxmlformats.org/drawingml/2006/main" xmlns:r="http://schemas.openxmlformats.org/officeDocument/2006/relationships" xmlns:p="http://schemas.openxmlformats.org/presentationml/2006/main">
  <p:tag name="AS_UNIQUEID" val="105"/>
</p:tagLst>
</file>

<file path=ppt/tags/tag75.xml><?xml version="1.0" encoding="utf-8"?>
<p:tagLst xmlns:a="http://schemas.openxmlformats.org/drawingml/2006/main" xmlns:r="http://schemas.openxmlformats.org/officeDocument/2006/relationships" xmlns:p="http://schemas.openxmlformats.org/presentationml/2006/main">
  <p:tag name="AS_UNIQUEID" val="106"/>
</p:tagLst>
</file>

<file path=ppt/tags/tag76.xml><?xml version="1.0" encoding="utf-8"?>
<p:tagLst xmlns:a="http://schemas.openxmlformats.org/drawingml/2006/main" xmlns:r="http://schemas.openxmlformats.org/officeDocument/2006/relationships" xmlns:p="http://schemas.openxmlformats.org/presentationml/2006/main">
  <p:tag name="AS_UNIQUEID" val="107"/>
</p:tagLst>
</file>

<file path=ppt/tags/tag77.xml><?xml version="1.0" encoding="utf-8"?>
<p:tagLst xmlns:a="http://schemas.openxmlformats.org/drawingml/2006/main" xmlns:r="http://schemas.openxmlformats.org/officeDocument/2006/relationships" xmlns:p="http://schemas.openxmlformats.org/presentationml/2006/main">
  <p:tag name="AS_UNIQUEID" val="108"/>
</p:tagLst>
</file>

<file path=ppt/tags/tag78.xml><?xml version="1.0" encoding="utf-8"?>
<p:tagLst xmlns:a="http://schemas.openxmlformats.org/drawingml/2006/main" xmlns:r="http://schemas.openxmlformats.org/officeDocument/2006/relationships" xmlns:p="http://schemas.openxmlformats.org/presentationml/2006/main">
  <p:tag name="AS_UNIQUEID" val="109"/>
</p:tagLst>
</file>

<file path=ppt/tags/tag79.xml><?xml version="1.0" encoding="utf-8"?>
<p:tagLst xmlns:a="http://schemas.openxmlformats.org/drawingml/2006/main" xmlns:r="http://schemas.openxmlformats.org/officeDocument/2006/relationships" xmlns:p="http://schemas.openxmlformats.org/presentationml/2006/main">
  <p:tag name="AS_UNIQUEID" val="110"/>
</p:tagLst>
</file>

<file path=ppt/tags/tag8.xml><?xml version="1.0" encoding="utf-8"?>
<p:tagLst xmlns:a="http://schemas.openxmlformats.org/drawingml/2006/main" xmlns:r="http://schemas.openxmlformats.org/officeDocument/2006/relationships" xmlns:p="http://schemas.openxmlformats.org/presentationml/2006/main">
  <p:tag name="AS_UNIQUEID" val="39"/>
</p:tagLst>
</file>

<file path=ppt/tags/tag80.xml><?xml version="1.0" encoding="utf-8"?>
<p:tagLst xmlns:a="http://schemas.openxmlformats.org/drawingml/2006/main" xmlns:r="http://schemas.openxmlformats.org/officeDocument/2006/relationships" xmlns:p="http://schemas.openxmlformats.org/presentationml/2006/main">
  <p:tag name="AS_UNIQUEID" val="111"/>
</p:tagLst>
</file>

<file path=ppt/tags/tag81.xml><?xml version="1.0" encoding="utf-8"?>
<p:tagLst xmlns:a="http://schemas.openxmlformats.org/drawingml/2006/main" xmlns:r="http://schemas.openxmlformats.org/officeDocument/2006/relationships" xmlns:p="http://schemas.openxmlformats.org/presentationml/2006/main">
  <p:tag name="AS_UNIQUEID" val="113"/>
</p:tagLst>
</file>

<file path=ppt/tags/tag82.xml><?xml version="1.0" encoding="utf-8"?>
<p:tagLst xmlns:a="http://schemas.openxmlformats.org/drawingml/2006/main" xmlns:r="http://schemas.openxmlformats.org/officeDocument/2006/relationships" xmlns:p="http://schemas.openxmlformats.org/presentationml/2006/main">
  <p:tag name="AS_UNIQUEID" val="114"/>
</p:tagLst>
</file>

<file path=ppt/tags/tag83.xml><?xml version="1.0" encoding="utf-8"?>
<p:tagLst xmlns:a="http://schemas.openxmlformats.org/drawingml/2006/main" xmlns:r="http://schemas.openxmlformats.org/officeDocument/2006/relationships" xmlns:p="http://schemas.openxmlformats.org/presentationml/2006/main">
  <p:tag name="AS_UNIQUEID" val="115"/>
</p:tagLst>
</file>

<file path=ppt/tags/tag84.xml><?xml version="1.0" encoding="utf-8"?>
<p:tagLst xmlns:a="http://schemas.openxmlformats.org/drawingml/2006/main" xmlns:r="http://schemas.openxmlformats.org/officeDocument/2006/relationships" xmlns:p="http://schemas.openxmlformats.org/presentationml/2006/main">
  <p:tag name="AS_UNIQUEID" val="116"/>
</p:tagLst>
</file>

<file path=ppt/tags/tag85.xml><?xml version="1.0" encoding="utf-8"?>
<p:tagLst xmlns:a="http://schemas.openxmlformats.org/drawingml/2006/main" xmlns:r="http://schemas.openxmlformats.org/officeDocument/2006/relationships" xmlns:p="http://schemas.openxmlformats.org/presentationml/2006/main">
  <p:tag name="AS_UNIQUEID" val="117"/>
</p:tagLst>
</file>

<file path=ppt/tags/tag86.xml><?xml version="1.0" encoding="utf-8"?>
<p:tagLst xmlns:a="http://schemas.openxmlformats.org/drawingml/2006/main" xmlns:r="http://schemas.openxmlformats.org/officeDocument/2006/relationships" xmlns:p="http://schemas.openxmlformats.org/presentationml/2006/main">
  <p:tag name="AS_UNIQUEID" val="119"/>
</p:tagLst>
</file>

<file path=ppt/tags/tag87.xml><?xml version="1.0" encoding="utf-8"?>
<p:tagLst xmlns:a="http://schemas.openxmlformats.org/drawingml/2006/main" xmlns:r="http://schemas.openxmlformats.org/officeDocument/2006/relationships" xmlns:p="http://schemas.openxmlformats.org/presentationml/2006/main">
  <p:tag name="AS_UNIQUEID" val="120"/>
</p:tagLst>
</file>

<file path=ppt/tags/tag88.xml><?xml version="1.0" encoding="utf-8"?>
<p:tagLst xmlns:a="http://schemas.openxmlformats.org/drawingml/2006/main" xmlns:r="http://schemas.openxmlformats.org/officeDocument/2006/relationships" xmlns:p="http://schemas.openxmlformats.org/presentationml/2006/main">
  <p:tag name="AS_UNIQUEID" val="121"/>
</p:tagLst>
</file>

<file path=ppt/tags/tag89.xml><?xml version="1.0" encoding="utf-8"?>
<p:tagLst xmlns:a="http://schemas.openxmlformats.org/drawingml/2006/main" xmlns:r="http://schemas.openxmlformats.org/officeDocument/2006/relationships" xmlns:p="http://schemas.openxmlformats.org/presentationml/2006/main">
  <p:tag name="AS_UNIQUEID" val="122"/>
</p:tagLst>
</file>

<file path=ppt/tags/tag9.xml><?xml version="1.0" encoding="utf-8"?>
<p:tagLst xmlns:a="http://schemas.openxmlformats.org/drawingml/2006/main" xmlns:r="http://schemas.openxmlformats.org/officeDocument/2006/relationships" xmlns:p="http://schemas.openxmlformats.org/presentationml/2006/main">
  <p:tag name="AS_UNIQUEID" val="40"/>
</p:tagLst>
</file>

<file path=ppt/tags/tag90.xml><?xml version="1.0" encoding="utf-8"?>
<p:tagLst xmlns:a="http://schemas.openxmlformats.org/drawingml/2006/main" xmlns:r="http://schemas.openxmlformats.org/officeDocument/2006/relationships" xmlns:p="http://schemas.openxmlformats.org/presentationml/2006/main">
  <p:tag name="AS_UNIQUEID" val="126"/>
</p:tagLst>
</file>

<file path=ppt/tags/tag91.xml><?xml version="1.0" encoding="utf-8"?>
<p:tagLst xmlns:a="http://schemas.openxmlformats.org/drawingml/2006/main" xmlns:r="http://schemas.openxmlformats.org/officeDocument/2006/relationships" xmlns:p="http://schemas.openxmlformats.org/presentationml/2006/main">
  <p:tag name="AS_UNIQUEID" val="127"/>
</p:tagLst>
</file>

<file path=ppt/tags/tag92.xml><?xml version="1.0" encoding="utf-8"?>
<p:tagLst xmlns:a="http://schemas.openxmlformats.org/drawingml/2006/main" xmlns:r="http://schemas.openxmlformats.org/officeDocument/2006/relationships" xmlns:p="http://schemas.openxmlformats.org/presentationml/2006/main">
  <p:tag name="AS_UNIQUEID" val="129"/>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rgbClr val="580000"/>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400" b="0" i="0" u="none" strike="noStrike" cap="none" normalizeH="0" baseline="0" smtClean="0">
            <a:ln>
              <a:noFill/>
            </a:ln>
            <a:solidFill>
              <a:srgbClr val="580000"/>
            </a:solidFill>
            <a:effectLst/>
            <a:latin typeface="Comic Sans MS"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48498</TotalTime>
  <Words>3502</Words>
  <Application>Microsoft Office PowerPoint</Application>
  <PresentationFormat>Presentazione su schermo (4:3)</PresentationFormat>
  <Paragraphs>88</Paragraphs>
  <Slides>22</Slides>
  <Notes>0</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22</vt:i4>
      </vt:variant>
    </vt:vector>
  </HeadingPairs>
  <TitlesOfParts>
    <vt:vector size="34" baseType="lpstr">
      <vt:lpstr>Comic Sans MS</vt:lpstr>
      <vt:lpstr>Arial</vt:lpstr>
      <vt:lpstr>Times New Roman</vt:lpstr>
      <vt:lpstr>Calibri</vt:lpstr>
      <vt:lpstr>Tw Cen MT Condensed Extra Bold</vt:lpstr>
      <vt:lpstr>Harrington</vt:lpstr>
      <vt:lpstr>Verdana</vt:lpstr>
      <vt:lpstr>Lucida Sans Unicode</vt:lpstr>
      <vt:lpstr>Open Sans</vt:lpstr>
      <vt:lpstr>Courier New</vt:lpstr>
      <vt:lpstr>Wingdings</vt:lpstr>
      <vt:lpstr>Struttura predefinita</vt:lpstr>
      <vt:lpstr>Presentazione standard di PowerPoint</vt:lpstr>
      <vt:lpstr>Presentazione standard di PowerPoint</vt:lpstr>
      <vt:lpstr>il vostro guadagno per ciò che non sazia? Su, ascoltatemi e mangerete cose buone e gusterete cibi succulenti. Porgete l’orecchio e venite a me, ascoltate e vivrete. Io stabilirò per voi un’alleanza eterna, i favori assicurati a Davide.                   (Is 55, 2b-3)  </vt:lpstr>
      <vt:lpstr>Ecco, l’ho costituito testimone fra i popoli, principe e sovrano sulle nazioni. Ecco, tu chiamerai gente che non conoscevi; accorreranno a te nazioni che non ti conoscevano a causa del Signore, tuo Dio, del Santo d’Israele, che ti onora. (Is 55, 4-5)</vt:lpstr>
      <vt:lpstr>Cercate il Signore, mentre si fa trovare, invocatelo, mentre è vicino. L’empio abbandoni la sua via e l’uomo iniquo i suoi pensieri; ritorni al Signore che avrà misericordia di lui e al nostro Dio che largamente perdona. (Is 55, 6-7).</vt:lpstr>
      <vt:lpstr>Perché i miei pensieri non sono i vostri pensieri, le vostre vie non sono le mie vie. Oracolo del Signore. Quanto il cielo sovrasta la terra, tanto le mie vie sovrastano le vostre vie, i miei pensieri sovrastano i vostri pensieri.  (Is 55, 8-9) </vt:lpstr>
      <vt:lpstr>Come infatti la pioggia e la neve scendono dal cielo e non vi ritornano senza avere irrigato la terra, senza averla fecondata e fatta germogliare, perché dia il seme a chi semina e il pane a chi mangia,  Is 55, 10)</vt:lpstr>
      <vt:lpstr>così sarà della mia parola uscita dalla mia bocca: non ritornerà a me senza effetto, senza aver operato ciò che desidero e senza aver compiuto ciò per cui l’ho mandata». (Is 55, 11)</vt:lpstr>
      <vt:lpstr>1ST EPISTLE OF JOHN</vt:lpstr>
      <vt:lpstr>Presentazione standard di PowerPoint</vt:lpstr>
      <vt:lpstr>Chiunque è stato generato da Dio vince il mondo; e questa è la vittoria che ha vinto il mondo: la nostra fede. E chi è che vince il mondo se non chi crede che Gesù è il Figlio di Dio? (1Gv 5, 4-5)</vt:lpstr>
      <vt:lpstr>Egli è colui che è venuto con acqua e sangue, Gesù Cristo; non con l’acqua soltanto, ma con l’acqua e con il sangue. Ed è lo Spirito che dà testimonianza, perché lo Spirito è la verità. Poiché tre sono quelli che danno testimonianza:    (1Gv 5, 6-7) </vt:lpstr>
      <vt:lpstr>lo Spirito, l’acqua e il sangue, e questi tre sono concordi. Se accettiamo la testimonianza degli uomini, la testimonianza di Dio è superiore: e questa è la testimonianza di Dio, che egli ha dato riguardo al proprio Figlio.  (1Gv 5, 8-9) </vt:lpstr>
      <vt:lpstr>GOSPEL ACCORDING MARK</vt:lpstr>
      <vt:lpstr>Presentazione standard di PowerPoint</vt:lpstr>
      <vt:lpstr>E, subito, uscendo dall’acqua, vide squarciarsi i cieli e lo Spirito discendere verso di lui come una colomba. E venne una voce dal cielo: «Tu sei il Figlio mio, l’amato: in te ho posto il mio compiacimento».   (Mc 1, 10-11)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2063</cp:revision>
  <cp:lastPrinted>1601-01-01T00:00:00Z</cp:lastPrinted>
  <dcterms:created xsi:type="dcterms:W3CDTF">2007-05-09T13:51:32Z</dcterms:created>
  <dcterms:modified xsi:type="dcterms:W3CDTF">2024-01-01T17:34:35Z</dcterms:modified>
  <cp:category/>
</cp:coreProperties>
</file>