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391" r:id="rId2"/>
    <p:sldId id="392" r:id="rId3"/>
    <p:sldId id="497" r:id="rId4"/>
    <p:sldId id="581" r:id="rId5"/>
    <p:sldId id="337" r:id="rId6"/>
    <p:sldId id="318" r:id="rId7"/>
    <p:sldId id="338" r:id="rId8"/>
    <p:sldId id="319" r:id="rId9"/>
    <p:sldId id="489" r:id="rId10"/>
    <p:sldId id="575" r:id="rId11"/>
    <p:sldId id="582" r:id="rId12"/>
    <p:sldId id="587" r:id="rId13"/>
    <p:sldId id="565" r:id="rId14"/>
    <p:sldId id="288" r:id="rId15"/>
    <p:sldId id="466" r:id="rId16"/>
    <p:sldId id="553" r:id="rId17"/>
    <p:sldId id="554" r:id="rId18"/>
  </p:sldIdLst>
  <p:sldSz cx="9144000" cy="6858000" type="screen4x3"/>
  <p:notesSz cx="6858000" cy="9144000"/>
  <p:defaultTextStyle>
    <a:defPPr>
      <a:defRPr lang="it-IT"/>
    </a:defPPr>
    <a:lvl1pPr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CC"/>
    <a:srgbClr val="CCCCFF"/>
    <a:srgbClr val="FFFF00"/>
    <a:srgbClr val="9933FF"/>
    <a:srgbClr val="9900CC"/>
    <a:srgbClr val="6600CC"/>
    <a:srgbClr val="FF0000"/>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780" autoAdjust="0"/>
    <p:restoredTop sz="91822" autoAdjust="0"/>
  </p:normalViewPr>
  <p:slideViewPr>
    <p:cSldViewPr>
      <p:cViewPr varScale="1">
        <p:scale>
          <a:sx n="99" d="100"/>
          <a:sy n="99" d="100"/>
        </p:scale>
        <p:origin x="667" y="77"/>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100" d="100"/>
        <a:sy n="100" d="100"/>
      </p:scale>
      <p:origin x="0" y="0"/>
    </p:cViewPr>
  </p:notesTextViewPr>
  <p:sorterViewPr>
    <p:cViewPr>
      <p:scale>
        <a:sx n="66" d="100"/>
        <a:sy n="66" d="100"/>
      </p:scale>
      <p:origin x="0" y="23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_rels/viewProps.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slide" Target="slides/slide2.xml"/><Relationship Id="rId1" Type="http://schemas.openxmlformats.org/officeDocument/2006/relationships/slide" Target="slides/slide1.xml"/><Relationship Id="rId4"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F6F55BDC-FBE0-AD5C-205D-781E1B0C4EF0}"/>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91FD5DC1-78C2-0935-4C44-6CA9A074CF39}"/>
              </a:ext>
            </a:extLst>
          </p:cNvPr>
          <p:cNvSpPr>
            <a:spLocks noGrp="1" noChangeArrowheads="1"/>
          </p:cNvSpPr>
          <p:nvPr>
            <p:ph type="dt" sz="quarter"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B178E66C-9843-0A25-D3DE-C5323B4C5279}"/>
              </a:ext>
            </a:extLst>
          </p:cNvPr>
          <p:cNvSpPr>
            <a:spLocks noGrp="1" noChangeArrowheads="1"/>
          </p:cNvSpPr>
          <p:nvPr>
            <p:ph type="ftr" sz="quarter" idx="2"/>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ACB9C707-2D0C-DBFB-09C3-DD21F855C1C9}"/>
              </a:ext>
            </a:extLst>
          </p:cNvPr>
          <p:cNvSpPr>
            <a:spLocks noGrp="1" noChangeArrowheads="1"/>
          </p:cNvSpPr>
          <p:nvPr>
            <p:ph type="sldNum" sz="quarter" idx="3"/>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solidFill>
                  <a:schemeClr val="tx2"/>
                </a:solidFill>
                <a:latin typeface="Tw Cen MT Condensed Extra Bold" panose="020B0803020202020204" pitchFamily="34" charset="0"/>
              </a:defRPr>
            </a:lvl1pPr>
          </a:lstStyle>
          <a:p>
            <a:pPr>
              <a:defRPr/>
            </a:pPr>
            <a:fld id="{E6359BF1-A585-4F1B-BDB6-1BECB2A6E002}"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47E90306-5B4D-52BA-846D-8003BD645C6B}"/>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C459F121-6C9B-EB39-4409-565A2D31AA91}"/>
              </a:ext>
            </a:extLst>
          </p:cNvPr>
          <p:cNvSpPr>
            <a:spLocks noGrp="1" noChangeArrowheads="1"/>
          </p:cNvSpPr>
          <p:nvPr>
            <p:ph type="dt"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13316" name="Rectangle 4">
            <a:extLst>
              <a:ext uri="{FF2B5EF4-FFF2-40B4-BE49-F238E27FC236}">
                <a16:creationId xmlns:a16="http://schemas.microsoft.com/office/drawing/2014/main" id="{327960E4-CC7E-C10C-45F5-DF60FF5E11F6}"/>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B38C18EF-E1B9-4C68-71F3-7CB29F319BFA}"/>
              </a:ext>
            </a:extLst>
          </p:cNvPr>
          <p:cNvSpPr>
            <a:spLocks noGrp="1" noChangeArrowheads="1"/>
          </p:cNvSpPr>
          <p:nvPr>
            <p:ph type="body" sz="quarter" idx="3"/>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12546D62-BE4C-F655-CA0C-A9EDA76C6906}"/>
              </a:ext>
            </a:extLst>
          </p:cNvPr>
          <p:cNvSpPr>
            <a:spLocks noGrp="1" noChangeArrowheads="1"/>
          </p:cNvSpPr>
          <p:nvPr>
            <p:ph type="ftr" sz="quarter" idx="4"/>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8B3DDC0F-363B-0287-3912-420BF900C4D3}"/>
              </a:ext>
            </a:extLst>
          </p:cNvPr>
          <p:cNvSpPr>
            <a:spLocks noGrp="1" noChangeArrowheads="1"/>
          </p:cNvSpPr>
          <p:nvPr>
            <p:ph type="sldNum" sz="quarter" idx="5"/>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65346E90-EDD7-4F59-BC97-480ABA597FBF}"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CB1FA43D-9582-D834-93A8-0098686FCF9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006D93D5-EEA3-42B3-BD41-9DE80A0137C4}" type="slidenum">
              <a:rPr lang="it-IT" altLang="it-IT" sz="1200"/>
              <a:pPr algn="r"/>
              <a:t>1</a:t>
            </a:fld>
            <a:endParaRPr lang="it-IT" altLang="it-IT" sz="1200"/>
          </a:p>
        </p:txBody>
      </p:sp>
      <p:sp>
        <p:nvSpPr>
          <p:cNvPr id="16387" name="Rectangle 2">
            <a:extLst>
              <a:ext uri="{FF2B5EF4-FFF2-40B4-BE49-F238E27FC236}">
                <a16:creationId xmlns:a16="http://schemas.microsoft.com/office/drawing/2014/main" id="{FA3663D4-F1E7-CF25-6C9D-3D10725B6C8C}"/>
              </a:ext>
            </a:extLst>
          </p:cNvPr>
          <p:cNvSpPr>
            <a:spLocks noChangeArrowheads="1" noTextEdit="1"/>
          </p:cNvSpPr>
          <p:nvPr>
            <p:ph type="sldImg"/>
          </p:nvPr>
        </p:nvSpPr>
        <p:spPr>
          <a:ln/>
        </p:spPr>
      </p:sp>
      <p:sp>
        <p:nvSpPr>
          <p:cNvPr id="16388" name="Rectangle 3">
            <a:extLst>
              <a:ext uri="{FF2B5EF4-FFF2-40B4-BE49-F238E27FC236}">
                <a16:creationId xmlns:a16="http://schemas.microsoft.com/office/drawing/2014/main" id="{0E6B8C2C-4541-4F78-4043-D0A7682F115C}"/>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41F6C870-BF9F-D7B7-B134-3415C6EFB035}"/>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4A8EB43E-2474-4074-A380-FD457FAE4250}" type="slidenum">
              <a:rPr lang="it-IT" altLang="it-IT" sz="1200"/>
              <a:pPr algn="r"/>
              <a:t>13</a:t>
            </a:fld>
            <a:endParaRPr lang="it-IT" altLang="it-IT" sz="1200"/>
          </a:p>
        </p:txBody>
      </p:sp>
      <p:sp>
        <p:nvSpPr>
          <p:cNvPr id="37891" name="Rectangle 2">
            <a:extLst>
              <a:ext uri="{FF2B5EF4-FFF2-40B4-BE49-F238E27FC236}">
                <a16:creationId xmlns:a16="http://schemas.microsoft.com/office/drawing/2014/main" id="{96553EDF-3786-1392-FE00-FE216FC6F78B}"/>
              </a:ext>
            </a:extLst>
          </p:cNvPr>
          <p:cNvSpPr>
            <a:spLocks noChangeArrowheads="1" noTextEdit="1"/>
          </p:cNvSpPr>
          <p:nvPr>
            <p:ph type="sldImg"/>
          </p:nvPr>
        </p:nvSpPr>
        <p:spPr>
          <a:ln/>
        </p:spPr>
      </p:sp>
      <p:sp>
        <p:nvSpPr>
          <p:cNvPr id="37892" name="Rectangle 3">
            <a:extLst>
              <a:ext uri="{FF2B5EF4-FFF2-40B4-BE49-F238E27FC236}">
                <a16:creationId xmlns:a16="http://schemas.microsoft.com/office/drawing/2014/main" id="{A3E60AD1-E08C-7B45-1EED-25CE249974C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15F62319-1E99-91E9-9A91-0776BDACFC95}"/>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06368666-F359-4EF2-A0BC-A6AF0EE468FF}" type="slidenum">
              <a:rPr lang="it-IT" altLang="it-IT" sz="1200"/>
              <a:pPr algn="r"/>
              <a:t>14</a:t>
            </a:fld>
            <a:endParaRPr lang="it-IT" altLang="it-IT" sz="1200"/>
          </a:p>
        </p:txBody>
      </p:sp>
      <p:sp>
        <p:nvSpPr>
          <p:cNvPr id="39939" name="Rectangle 2">
            <a:extLst>
              <a:ext uri="{FF2B5EF4-FFF2-40B4-BE49-F238E27FC236}">
                <a16:creationId xmlns:a16="http://schemas.microsoft.com/office/drawing/2014/main" id="{57887112-CA8A-E17F-0D77-434DF5681131}"/>
              </a:ext>
            </a:extLst>
          </p:cNvPr>
          <p:cNvSpPr>
            <a:spLocks noChangeArrowheads="1" noTextEdit="1"/>
          </p:cNvSpPr>
          <p:nvPr>
            <p:ph type="sldImg"/>
          </p:nvPr>
        </p:nvSpPr>
        <p:spPr>
          <a:ln/>
        </p:spPr>
      </p:sp>
      <p:sp>
        <p:nvSpPr>
          <p:cNvPr id="39940" name="Rectangle 3">
            <a:extLst>
              <a:ext uri="{FF2B5EF4-FFF2-40B4-BE49-F238E27FC236}">
                <a16:creationId xmlns:a16="http://schemas.microsoft.com/office/drawing/2014/main" id="{436650F6-2BA3-E528-A945-4632C8130F19}"/>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8400AB98-70E5-BB47-C007-E000300CC287}"/>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BEC559AD-710E-4F59-8F3B-E53E1E538551}" type="slidenum">
              <a:rPr lang="it-IT" altLang="it-IT" sz="1200"/>
              <a:pPr algn="r"/>
              <a:t>15</a:t>
            </a:fld>
            <a:endParaRPr lang="it-IT" altLang="it-IT" sz="1200"/>
          </a:p>
        </p:txBody>
      </p:sp>
      <p:sp>
        <p:nvSpPr>
          <p:cNvPr id="41987" name="Rectangle 2">
            <a:extLst>
              <a:ext uri="{FF2B5EF4-FFF2-40B4-BE49-F238E27FC236}">
                <a16:creationId xmlns:a16="http://schemas.microsoft.com/office/drawing/2014/main" id="{7BAADFC5-D049-E305-D422-17F15BB45200}"/>
              </a:ext>
            </a:extLst>
          </p:cNvPr>
          <p:cNvSpPr>
            <a:spLocks noChangeArrowheads="1" noTextEdit="1"/>
          </p:cNvSpPr>
          <p:nvPr>
            <p:ph type="sldImg"/>
          </p:nvPr>
        </p:nvSpPr>
        <p:spPr>
          <a:ln/>
        </p:spPr>
      </p:sp>
      <p:sp>
        <p:nvSpPr>
          <p:cNvPr id="41988" name="Rectangle 3">
            <a:extLst>
              <a:ext uri="{FF2B5EF4-FFF2-40B4-BE49-F238E27FC236}">
                <a16:creationId xmlns:a16="http://schemas.microsoft.com/office/drawing/2014/main" id="{8D5FD23C-EE3B-125E-ECC5-8A0697DB647A}"/>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E1F8FBC1-AAE9-59C4-D4FD-DDEC5E7E4CB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858ACBE6-AF55-4126-9582-1686ADF5B499}" type="slidenum">
              <a:rPr lang="it-IT" altLang="it-IT" sz="1200"/>
              <a:pPr algn="r"/>
              <a:t>16</a:t>
            </a:fld>
            <a:endParaRPr lang="it-IT" altLang="it-IT" sz="1200"/>
          </a:p>
        </p:txBody>
      </p:sp>
      <p:sp>
        <p:nvSpPr>
          <p:cNvPr id="44035" name="Rectangle 2">
            <a:extLst>
              <a:ext uri="{FF2B5EF4-FFF2-40B4-BE49-F238E27FC236}">
                <a16:creationId xmlns:a16="http://schemas.microsoft.com/office/drawing/2014/main" id="{C2E5CF2E-B6AC-1512-0137-671ED69AE50F}"/>
              </a:ext>
            </a:extLst>
          </p:cNvPr>
          <p:cNvSpPr>
            <a:spLocks noChangeArrowheads="1" noTextEdit="1"/>
          </p:cNvSpPr>
          <p:nvPr>
            <p:ph type="sldImg"/>
          </p:nvPr>
        </p:nvSpPr>
        <p:spPr>
          <a:ln/>
        </p:spPr>
      </p:sp>
      <p:sp>
        <p:nvSpPr>
          <p:cNvPr id="44036" name="Rectangle 3">
            <a:extLst>
              <a:ext uri="{FF2B5EF4-FFF2-40B4-BE49-F238E27FC236}">
                <a16:creationId xmlns:a16="http://schemas.microsoft.com/office/drawing/2014/main" id="{7171E95E-49C8-E2D1-298E-55A567F38AD5}"/>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DC3A170C-3589-75B7-C71C-6ADE4246954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01053C34-62CA-4D96-9568-381944128712}" type="slidenum">
              <a:rPr lang="it-IT" altLang="it-IT" sz="1200"/>
              <a:pPr algn="r"/>
              <a:t>17</a:t>
            </a:fld>
            <a:endParaRPr lang="it-IT" altLang="it-IT" sz="1200"/>
          </a:p>
        </p:txBody>
      </p:sp>
      <p:sp>
        <p:nvSpPr>
          <p:cNvPr id="46083" name="Rectangle 2">
            <a:extLst>
              <a:ext uri="{FF2B5EF4-FFF2-40B4-BE49-F238E27FC236}">
                <a16:creationId xmlns:a16="http://schemas.microsoft.com/office/drawing/2014/main" id="{3775BF2F-83B8-BBBC-86F8-282BB505D864}"/>
              </a:ext>
            </a:extLst>
          </p:cNvPr>
          <p:cNvSpPr>
            <a:spLocks noChangeArrowheads="1" noTextEdit="1"/>
          </p:cNvSpPr>
          <p:nvPr>
            <p:ph type="sldImg"/>
          </p:nvPr>
        </p:nvSpPr>
        <p:spPr>
          <a:ln/>
        </p:spPr>
      </p:sp>
      <p:sp>
        <p:nvSpPr>
          <p:cNvPr id="46084" name="Rectangle 3">
            <a:extLst>
              <a:ext uri="{FF2B5EF4-FFF2-40B4-BE49-F238E27FC236}">
                <a16:creationId xmlns:a16="http://schemas.microsoft.com/office/drawing/2014/main" id="{E3513BFD-6FCE-DC6C-FD35-60A05E7F6E7F}"/>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4EDA1C3C-561C-1A24-EE5C-9D46001FEF05}"/>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E369228A-86AF-441F-A032-8AED64F49D92}" type="slidenum">
              <a:rPr lang="it-IT" altLang="it-IT" sz="1200"/>
              <a:pPr algn="r"/>
              <a:t>2</a:t>
            </a:fld>
            <a:endParaRPr lang="it-IT" altLang="it-IT" sz="1200"/>
          </a:p>
        </p:txBody>
      </p:sp>
      <p:sp>
        <p:nvSpPr>
          <p:cNvPr id="18435" name="Rectangle 2">
            <a:extLst>
              <a:ext uri="{FF2B5EF4-FFF2-40B4-BE49-F238E27FC236}">
                <a16:creationId xmlns:a16="http://schemas.microsoft.com/office/drawing/2014/main" id="{95EF4A87-EACD-8FD8-699F-45713F3B904C}"/>
              </a:ext>
            </a:extLst>
          </p:cNvPr>
          <p:cNvSpPr>
            <a:spLocks noChangeArrowheads="1" noTextEdit="1"/>
          </p:cNvSpPr>
          <p:nvPr>
            <p:ph type="sldImg"/>
          </p:nvPr>
        </p:nvSpPr>
        <p:spPr>
          <a:ln/>
        </p:spPr>
      </p:sp>
      <p:sp>
        <p:nvSpPr>
          <p:cNvPr id="18436" name="Rectangle 3">
            <a:extLst>
              <a:ext uri="{FF2B5EF4-FFF2-40B4-BE49-F238E27FC236}">
                <a16:creationId xmlns:a16="http://schemas.microsoft.com/office/drawing/2014/main" id="{E90FECDC-30A9-205B-D728-BF61D70660D4}"/>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94D3DAB8-77D6-F0FC-77AD-C83828A4B12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37042EBC-1AAB-4B2B-A29D-25610DA68CD6}" type="slidenum">
              <a:rPr lang="it-IT" altLang="it-IT" sz="1200"/>
              <a:pPr algn="r"/>
              <a:t>3</a:t>
            </a:fld>
            <a:endParaRPr lang="it-IT" altLang="it-IT" sz="1200"/>
          </a:p>
        </p:txBody>
      </p:sp>
      <p:sp>
        <p:nvSpPr>
          <p:cNvPr id="20483" name="Rectangle 2">
            <a:extLst>
              <a:ext uri="{FF2B5EF4-FFF2-40B4-BE49-F238E27FC236}">
                <a16:creationId xmlns:a16="http://schemas.microsoft.com/office/drawing/2014/main" id="{955DA9EB-63FC-F0B6-919E-ADC9B5374C14}"/>
              </a:ext>
            </a:extLst>
          </p:cNvPr>
          <p:cNvSpPr>
            <a:spLocks noChangeArrowheads="1" noTextEdit="1"/>
          </p:cNvSpPr>
          <p:nvPr>
            <p:ph type="sldImg"/>
          </p:nvPr>
        </p:nvSpPr>
        <p:spPr>
          <a:ln/>
        </p:spPr>
      </p:sp>
      <p:sp>
        <p:nvSpPr>
          <p:cNvPr id="20484" name="Rectangle 3">
            <a:extLst>
              <a:ext uri="{FF2B5EF4-FFF2-40B4-BE49-F238E27FC236}">
                <a16:creationId xmlns:a16="http://schemas.microsoft.com/office/drawing/2014/main" id="{4002F327-8B5A-93D4-6AF6-1293883F39EA}"/>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E3141749-3C34-0ABE-6857-832D717495F8}"/>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AB222376-ED32-4D59-BE01-EA838FCD67EC}" type="slidenum">
              <a:rPr lang="it-IT" altLang="it-IT" sz="1200"/>
              <a:pPr algn="r"/>
              <a:t>5</a:t>
            </a:fld>
            <a:endParaRPr lang="it-IT" altLang="it-IT" sz="1200"/>
          </a:p>
        </p:txBody>
      </p:sp>
      <p:sp>
        <p:nvSpPr>
          <p:cNvPr id="23555" name="Rectangle 1026">
            <a:extLst>
              <a:ext uri="{FF2B5EF4-FFF2-40B4-BE49-F238E27FC236}">
                <a16:creationId xmlns:a16="http://schemas.microsoft.com/office/drawing/2014/main" id="{F15E8E45-AABC-1E9E-C4C4-FF3684ECEFB3}"/>
              </a:ext>
            </a:extLst>
          </p:cNvPr>
          <p:cNvSpPr>
            <a:spLocks noChangeArrowheads="1" noTextEdit="1"/>
          </p:cNvSpPr>
          <p:nvPr>
            <p:ph type="sldImg"/>
          </p:nvPr>
        </p:nvSpPr>
        <p:spPr>
          <a:ln/>
        </p:spPr>
      </p:sp>
      <p:sp>
        <p:nvSpPr>
          <p:cNvPr id="23556" name="Rectangle 1027">
            <a:extLst>
              <a:ext uri="{FF2B5EF4-FFF2-40B4-BE49-F238E27FC236}">
                <a16:creationId xmlns:a16="http://schemas.microsoft.com/office/drawing/2014/main" id="{3E0FAE4B-B46E-CD27-05A9-6143A48EA98A}"/>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3A411EAF-9CC5-ED57-0AD7-2BF38C6C8303}"/>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26EEEC4E-5277-4EA6-8175-B49C1DA5AC1C}" type="slidenum">
              <a:rPr lang="it-IT" altLang="it-IT" sz="1200"/>
              <a:pPr algn="r"/>
              <a:t>6</a:t>
            </a:fld>
            <a:endParaRPr lang="it-IT" altLang="it-IT" sz="1200"/>
          </a:p>
        </p:txBody>
      </p:sp>
      <p:sp>
        <p:nvSpPr>
          <p:cNvPr id="25603" name="Rectangle 2">
            <a:extLst>
              <a:ext uri="{FF2B5EF4-FFF2-40B4-BE49-F238E27FC236}">
                <a16:creationId xmlns:a16="http://schemas.microsoft.com/office/drawing/2014/main" id="{5364DA15-DFC5-6F58-13B8-600D0A853378}"/>
              </a:ext>
            </a:extLst>
          </p:cNvPr>
          <p:cNvSpPr>
            <a:spLocks noChangeArrowheads="1" noTextEdit="1"/>
          </p:cNvSpPr>
          <p:nvPr>
            <p:ph type="sldImg"/>
          </p:nvPr>
        </p:nvSpPr>
        <p:spPr>
          <a:ln/>
        </p:spPr>
      </p:sp>
      <p:sp>
        <p:nvSpPr>
          <p:cNvPr id="25604" name="Rectangle 3">
            <a:extLst>
              <a:ext uri="{FF2B5EF4-FFF2-40B4-BE49-F238E27FC236}">
                <a16:creationId xmlns:a16="http://schemas.microsoft.com/office/drawing/2014/main" id="{91F9B760-0284-C0C1-03B0-7E81991F6ED9}"/>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D0E973B6-D5E9-F78D-3049-7E24FEA79DE8}"/>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3E6CB465-4B05-4EB9-BE5C-DE14A4EEDD45}" type="slidenum">
              <a:rPr lang="it-IT" altLang="it-IT" sz="1200"/>
              <a:pPr algn="r"/>
              <a:t>7</a:t>
            </a:fld>
            <a:endParaRPr lang="it-IT" altLang="it-IT" sz="1200"/>
          </a:p>
        </p:txBody>
      </p:sp>
      <p:sp>
        <p:nvSpPr>
          <p:cNvPr id="27651" name="Rectangle 2">
            <a:extLst>
              <a:ext uri="{FF2B5EF4-FFF2-40B4-BE49-F238E27FC236}">
                <a16:creationId xmlns:a16="http://schemas.microsoft.com/office/drawing/2014/main" id="{9CD10E1C-2302-00F1-FFF8-9455EE0C5C3D}"/>
              </a:ext>
            </a:extLst>
          </p:cNvPr>
          <p:cNvSpPr>
            <a:spLocks noChangeArrowheads="1" noTextEdit="1"/>
          </p:cNvSpPr>
          <p:nvPr>
            <p:ph type="sldImg"/>
          </p:nvPr>
        </p:nvSpPr>
        <p:spPr>
          <a:ln/>
        </p:spPr>
      </p:sp>
      <p:sp>
        <p:nvSpPr>
          <p:cNvPr id="27652" name="Rectangle 3">
            <a:extLst>
              <a:ext uri="{FF2B5EF4-FFF2-40B4-BE49-F238E27FC236}">
                <a16:creationId xmlns:a16="http://schemas.microsoft.com/office/drawing/2014/main" id="{ABD1124A-07C4-B32F-62D9-3EE10635FA02}"/>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847B9751-E428-7750-B8F6-C5913415B503}"/>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F2F7972C-7710-43DA-AE6F-FE340F14018C}" type="slidenum">
              <a:rPr lang="it-IT" altLang="it-IT" sz="1200"/>
              <a:pPr algn="r"/>
              <a:t>8</a:t>
            </a:fld>
            <a:endParaRPr lang="it-IT" altLang="it-IT" sz="1200"/>
          </a:p>
        </p:txBody>
      </p:sp>
      <p:sp>
        <p:nvSpPr>
          <p:cNvPr id="29699" name="Rectangle 2">
            <a:extLst>
              <a:ext uri="{FF2B5EF4-FFF2-40B4-BE49-F238E27FC236}">
                <a16:creationId xmlns:a16="http://schemas.microsoft.com/office/drawing/2014/main" id="{E03C5F4E-F90A-DA42-8D17-79D16AE06D8D}"/>
              </a:ext>
            </a:extLst>
          </p:cNvPr>
          <p:cNvSpPr>
            <a:spLocks noChangeArrowheads="1" noTextEdit="1"/>
          </p:cNvSpPr>
          <p:nvPr>
            <p:ph type="sldImg"/>
          </p:nvPr>
        </p:nvSpPr>
        <p:spPr>
          <a:ln/>
        </p:spPr>
      </p:sp>
      <p:sp>
        <p:nvSpPr>
          <p:cNvPr id="29700" name="Rectangle 3">
            <a:extLst>
              <a:ext uri="{FF2B5EF4-FFF2-40B4-BE49-F238E27FC236}">
                <a16:creationId xmlns:a16="http://schemas.microsoft.com/office/drawing/2014/main" id="{168E4390-181A-7587-FA99-B93DEC7594D9}"/>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E9A28C31-8D91-8C8C-647D-1D231B263448}"/>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F43BB34F-BAD5-415E-804E-254834F776C0}" type="slidenum">
              <a:rPr lang="it-IT" altLang="it-IT" sz="1200"/>
              <a:pPr algn="r"/>
              <a:t>9</a:t>
            </a:fld>
            <a:endParaRPr lang="it-IT" altLang="it-IT" sz="1200"/>
          </a:p>
        </p:txBody>
      </p:sp>
      <p:sp>
        <p:nvSpPr>
          <p:cNvPr id="31747" name="Rectangle 2">
            <a:extLst>
              <a:ext uri="{FF2B5EF4-FFF2-40B4-BE49-F238E27FC236}">
                <a16:creationId xmlns:a16="http://schemas.microsoft.com/office/drawing/2014/main" id="{B783D74F-A365-9555-DE45-9BFDBA7677BF}"/>
              </a:ext>
            </a:extLst>
          </p:cNvPr>
          <p:cNvSpPr>
            <a:spLocks noChangeArrowheads="1" noTextEdit="1"/>
          </p:cNvSpPr>
          <p:nvPr>
            <p:ph type="sldImg"/>
          </p:nvPr>
        </p:nvSpPr>
        <p:spPr>
          <a:ln/>
        </p:spPr>
      </p:sp>
      <p:sp>
        <p:nvSpPr>
          <p:cNvPr id="31748" name="Rectangle 3">
            <a:extLst>
              <a:ext uri="{FF2B5EF4-FFF2-40B4-BE49-F238E27FC236}">
                <a16:creationId xmlns:a16="http://schemas.microsoft.com/office/drawing/2014/main" id="{7AFD4E89-D596-9572-54DD-2A029BEC4E11}"/>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E5768D49-9DFF-3FE9-40D7-9ABE94B32E88}"/>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8EA36D7B-6604-4382-9555-13D544D55F10}" type="slidenum">
              <a:rPr lang="it-IT" altLang="it-IT" sz="1200"/>
              <a:pPr algn="r"/>
              <a:t>10</a:t>
            </a:fld>
            <a:endParaRPr lang="it-IT" altLang="it-IT" sz="1200"/>
          </a:p>
        </p:txBody>
      </p:sp>
      <p:sp>
        <p:nvSpPr>
          <p:cNvPr id="33795" name="Rectangle 2">
            <a:extLst>
              <a:ext uri="{FF2B5EF4-FFF2-40B4-BE49-F238E27FC236}">
                <a16:creationId xmlns:a16="http://schemas.microsoft.com/office/drawing/2014/main" id="{B0626963-89CF-F6AE-0208-5D256AAEA9D0}"/>
              </a:ext>
            </a:extLst>
          </p:cNvPr>
          <p:cNvSpPr>
            <a:spLocks noChangeArrowheads="1" noTextEdit="1"/>
          </p:cNvSpPr>
          <p:nvPr>
            <p:ph type="sldImg"/>
          </p:nvPr>
        </p:nvSpPr>
        <p:spPr>
          <a:ln/>
        </p:spPr>
      </p:sp>
      <p:sp>
        <p:nvSpPr>
          <p:cNvPr id="33796" name="Rectangle 3">
            <a:extLst>
              <a:ext uri="{FF2B5EF4-FFF2-40B4-BE49-F238E27FC236}">
                <a16:creationId xmlns:a16="http://schemas.microsoft.com/office/drawing/2014/main" id="{0939490A-3B75-2236-35A3-2ABA52DB0D44}"/>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BC4B799B-6901-897A-DA31-3E438578564E}"/>
              </a:ext>
            </a:extLst>
          </p:cNvPr>
          <p:cNvSpPr>
            <a:spLocks noGrp="1"/>
          </p:cNvSpPr>
          <p:nvPr>
            <p:ph type="dt" sz="half" idx="10"/>
          </p:nvPr>
        </p:nvSpPr>
        <p:spPr/>
        <p:txBody>
          <a:bodyPr/>
          <a:lstStyle>
            <a:lvl1pPr>
              <a:defRPr/>
            </a:lvl1pPr>
          </a:lstStyle>
          <a:p>
            <a:pPr>
              <a:defRPr/>
            </a:pPr>
            <a:endParaRPr lang="it-IT" altLang="it-IT"/>
          </a:p>
        </p:txBody>
      </p:sp>
      <p:sp>
        <p:nvSpPr>
          <p:cNvPr id="5" name="Segnaposto piè di pagina 4">
            <a:extLst>
              <a:ext uri="{FF2B5EF4-FFF2-40B4-BE49-F238E27FC236}">
                <a16:creationId xmlns:a16="http://schemas.microsoft.com/office/drawing/2014/main" id="{EAEC1501-5219-D238-33FD-2D6A82C46F2C}"/>
              </a:ext>
            </a:extLst>
          </p:cNvPr>
          <p:cNvSpPr>
            <a:spLocks noGrp="1"/>
          </p:cNvSpPr>
          <p:nvPr>
            <p:ph type="ftr" sz="quarter" idx="11"/>
          </p:nvPr>
        </p:nvSpPr>
        <p:spPr/>
        <p:txBody>
          <a:bodyPr/>
          <a:lstStyle>
            <a:lvl1pPr>
              <a:defRPr/>
            </a:lvl1pPr>
          </a:lstStyle>
          <a:p>
            <a:pPr>
              <a:defRPr/>
            </a:pPr>
            <a:endParaRPr lang="it-IT" altLang="it-IT"/>
          </a:p>
        </p:txBody>
      </p:sp>
      <p:sp>
        <p:nvSpPr>
          <p:cNvPr id="6" name="Segnaposto numero diapositiva 5">
            <a:extLst>
              <a:ext uri="{FF2B5EF4-FFF2-40B4-BE49-F238E27FC236}">
                <a16:creationId xmlns:a16="http://schemas.microsoft.com/office/drawing/2014/main" id="{5A4939C2-57B3-BE81-B9D3-14EB2A9693ED}"/>
              </a:ext>
            </a:extLst>
          </p:cNvPr>
          <p:cNvSpPr>
            <a:spLocks noGrp="1"/>
          </p:cNvSpPr>
          <p:nvPr>
            <p:ph type="sldNum" sz="quarter" idx="12"/>
          </p:nvPr>
        </p:nvSpPr>
        <p:spPr/>
        <p:txBody>
          <a:bodyPr/>
          <a:lstStyle>
            <a:lvl1pPr>
              <a:defRPr smtClean="0"/>
            </a:lvl1pPr>
          </a:lstStyle>
          <a:p>
            <a:pPr>
              <a:defRPr/>
            </a:pPr>
            <a:fld id="{4CF07FDD-63ED-431A-B693-C521129291E6}" type="slidenum">
              <a:rPr lang="it-IT" altLang="it-IT"/>
              <a:pPr>
                <a:defRPr/>
              </a:pPr>
              <a:t>‹N›</a:t>
            </a:fld>
            <a:endParaRPr lang="it-IT" altLang="it-IT"/>
          </a:p>
        </p:txBody>
      </p:sp>
    </p:spTree>
    <p:extLst>
      <p:ext uri="{BB962C8B-B14F-4D97-AF65-F5344CB8AC3E}">
        <p14:creationId xmlns:p14="http://schemas.microsoft.com/office/powerpoint/2010/main" val="2720877524"/>
      </p:ext>
    </p:extLst>
  </p:cSld>
  <p:clrMapOvr>
    <a:masterClrMapping/>
  </p:clrMapOvr>
  <p:transition spd="med" advClick="0" advTm="5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F279B1C-72E9-5FE1-3BDE-F9D147E27825}"/>
              </a:ext>
            </a:extLst>
          </p:cNvPr>
          <p:cNvSpPr>
            <a:spLocks noGrp="1"/>
          </p:cNvSpPr>
          <p:nvPr>
            <p:ph type="dt" sz="half" idx="10"/>
          </p:nvPr>
        </p:nvSpPr>
        <p:spPr/>
        <p:txBody>
          <a:bodyPr/>
          <a:lstStyle>
            <a:lvl1pPr>
              <a:defRPr/>
            </a:lvl1pPr>
          </a:lstStyle>
          <a:p>
            <a:pPr>
              <a:defRPr/>
            </a:pPr>
            <a:endParaRPr lang="it-IT" altLang="it-IT"/>
          </a:p>
        </p:txBody>
      </p:sp>
      <p:sp>
        <p:nvSpPr>
          <p:cNvPr id="5" name="Segnaposto piè di pagina 4">
            <a:extLst>
              <a:ext uri="{FF2B5EF4-FFF2-40B4-BE49-F238E27FC236}">
                <a16:creationId xmlns:a16="http://schemas.microsoft.com/office/drawing/2014/main" id="{84546682-62CD-1265-432F-F67C635ABC96}"/>
              </a:ext>
            </a:extLst>
          </p:cNvPr>
          <p:cNvSpPr>
            <a:spLocks noGrp="1"/>
          </p:cNvSpPr>
          <p:nvPr>
            <p:ph type="ftr" sz="quarter" idx="11"/>
          </p:nvPr>
        </p:nvSpPr>
        <p:spPr/>
        <p:txBody>
          <a:bodyPr/>
          <a:lstStyle>
            <a:lvl1pPr>
              <a:defRPr/>
            </a:lvl1pPr>
          </a:lstStyle>
          <a:p>
            <a:pPr>
              <a:defRPr/>
            </a:pPr>
            <a:endParaRPr lang="it-IT" altLang="it-IT"/>
          </a:p>
        </p:txBody>
      </p:sp>
      <p:sp>
        <p:nvSpPr>
          <p:cNvPr id="6" name="Segnaposto numero diapositiva 5">
            <a:extLst>
              <a:ext uri="{FF2B5EF4-FFF2-40B4-BE49-F238E27FC236}">
                <a16:creationId xmlns:a16="http://schemas.microsoft.com/office/drawing/2014/main" id="{54B38B33-62DA-D4DD-D5E9-E642D5623FC6}"/>
              </a:ext>
            </a:extLst>
          </p:cNvPr>
          <p:cNvSpPr>
            <a:spLocks noGrp="1"/>
          </p:cNvSpPr>
          <p:nvPr>
            <p:ph type="sldNum" sz="quarter" idx="12"/>
          </p:nvPr>
        </p:nvSpPr>
        <p:spPr/>
        <p:txBody>
          <a:bodyPr/>
          <a:lstStyle>
            <a:lvl1pPr>
              <a:defRPr smtClean="0"/>
            </a:lvl1pPr>
          </a:lstStyle>
          <a:p>
            <a:pPr>
              <a:defRPr/>
            </a:pPr>
            <a:fld id="{B3A99C73-A800-47DF-9346-30B24E9D7CF3}" type="slidenum">
              <a:rPr lang="it-IT" altLang="it-IT"/>
              <a:pPr>
                <a:defRPr/>
              </a:pPr>
              <a:t>‹N›</a:t>
            </a:fld>
            <a:endParaRPr lang="it-IT" altLang="it-IT"/>
          </a:p>
        </p:txBody>
      </p:sp>
    </p:spTree>
    <p:extLst>
      <p:ext uri="{BB962C8B-B14F-4D97-AF65-F5344CB8AC3E}">
        <p14:creationId xmlns:p14="http://schemas.microsoft.com/office/powerpoint/2010/main" val="2274103384"/>
      </p:ext>
    </p:extLst>
  </p:cSld>
  <p:clrMapOvr>
    <a:masterClrMapping/>
  </p:clrMapOvr>
  <p:transition spd="med" advClick="0" advTm="5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 dello schema</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06C1FDD-BB6A-6E45-31E3-50D13D917AAC}"/>
              </a:ext>
            </a:extLst>
          </p:cNvPr>
          <p:cNvSpPr>
            <a:spLocks noGrp="1"/>
          </p:cNvSpPr>
          <p:nvPr>
            <p:ph type="dt" sz="half" idx="10"/>
          </p:nvPr>
        </p:nvSpPr>
        <p:spPr/>
        <p:txBody>
          <a:bodyPr/>
          <a:lstStyle>
            <a:lvl1pPr>
              <a:defRPr/>
            </a:lvl1pPr>
          </a:lstStyle>
          <a:p>
            <a:pPr>
              <a:defRPr/>
            </a:pPr>
            <a:endParaRPr lang="it-IT" altLang="it-IT"/>
          </a:p>
        </p:txBody>
      </p:sp>
      <p:sp>
        <p:nvSpPr>
          <p:cNvPr id="5" name="Segnaposto piè di pagina 4">
            <a:extLst>
              <a:ext uri="{FF2B5EF4-FFF2-40B4-BE49-F238E27FC236}">
                <a16:creationId xmlns:a16="http://schemas.microsoft.com/office/drawing/2014/main" id="{5C8465ED-6A64-A9B4-0B5D-1A343BC215CA}"/>
              </a:ext>
            </a:extLst>
          </p:cNvPr>
          <p:cNvSpPr>
            <a:spLocks noGrp="1"/>
          </p:cNvSpPr>
          <p:nvPr>
            <p:ph type="ftr" sz="quarter" idx="11"/>
          </p:nvPr>
        </p:nvSpPr>
        <p:spPr/>
        <p:txBody>
          <a:bodyPr/>
          <a:lstStyle>
            <a:lvl1pPr>
              <a:defRPr/>
            </a:lvl1pPr>
          </a:lstStyle>
          <a:p>
            <a:pPr>
              <a:defRPr/>
            </a:pPr>
            <a:endParaRPr lang="it-IT" altLang="it-IT"/>
          </a:p>
        </p:txBody>
      </p:sp>
      <p:sp>
        <p:nvSpPr>
          <p:cNvPr id="6" name="Segnaposto numero diapositiva 5">
            <a:extLst>
              <a:ext uri="{FF2B5EF4-FFF2-40B4-BE49-F238E27FC236}">
                <a16:creationId xmlns:a16="http://schemas.microsoft.com/office/drawing/2014/main" id="{0B940EEB-18A2-F64F-8173-31595BAED486}"/>
              </a:ext>
            </a:extLst>
          </p:cNvPr>
          <p:cNvSpPr>
            <a:spLocks noGrp="1"/>
          </p:cNvSpPr>
          <p:nvPr>
            <p:ph type="sldNum" sz="quarter" idx="12"/>
          </p:nvPr>
        </p:nvSpPr>
        <p:spPr/>
        <p:txBody>
          <a:bodyPr/>
          <a:lstStyle>
            <a:lvl1pPr>
              <a:defRPr smtClean="0"/>
            </a:lvl1pPr>
          </a:lstStyle>
          <a:p>
            <a:pPr>
              <a:defRPr/>
            </a:pPr>
            <a:fld id="{EC7191BD-E4D3-41E7-983A-FB58C31F1EB8}" type="slidenum">
              <a:rPr lang="it-IT" altLang="it-IT"/>
              <a:pPr>
                <a:defRPr/>
              </a:pPr>
              <a:t>‹N›</a:t>
            </a:fld>
            <a:endParaRPr lang="it-IT" altLang="it-IT"/>
          </a:p>
        </p:txBody>
      </p:sp>
    </p:spTree>
    <p:extLst>
      <p:ext uri="{BB962C8B-B14F-4D97-AF65-F5344CB8AC3E}">
        <p14:creationId xmlns:p14="http://schemas.microsoft.com/office/powerpoint/2010/main" val="1861120811"/>
      </p:ext>
    </p:extLst>
  </p:cSld>
  <p:clrMapOvr>
    <a:masterClrMapping/>
  </p:clrMapOvr>
  <p:transition spd="med" advClick="0" advTm="5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09A741D-2AD3-E0BE-51A1-DF89F7D870F6}"/>
              </a:ext>
            </a:extLst>
          </p:cNvPr>
          <p:cNvSpPr>
            <a:spLocks noGrp="1"/>
          </p:cNvSpPr>
          <p:nvPr>
            <p:ph type="dt" sz="half" idx="10"/>
          </p:nvPr>
        </p:nvSpPr>
        <p:spPr/>
        <p:txBody>
          <a:bodyPr/>
          <a:lstStyle>
            <a:lvl1pPr>
              <a:defRPr/>
            </a:lvl1pPr>
          </a:lstStyle>
          <a:p>
            <a:pPr>
              <a:defRPr/>
            </a:pPr>
            <a:endParaRPr lang="it-IT" altLang="it-IT"/>
          </a:p>
        </p:txBody>
      </p:sp>
      <p:sp>
        <p:nvSpPr>
          <p:cNvPr id="5" name="Segnaposto piè di pagina 4">
            <a:extLst>
              <a:ext uri="{FF2B5EF4-FFF2-40B4-BE49-F238E27FC236}">
                <a16:creationId xmlns:a16="http://schemas.microsoft.com/office/drawing/2014/main" id="{09D027F4-19B2-B300-9F8B-BA547BE1B2BB}"/>
              </a:ext>
            </a:extLst>
          </p:cNvPr>
          <p:cNvSpPr>
            <a:spLocks noGrp="1"/>
          </p:cNvSpPr>
          <p:nvPr>
            <p:ph type="ftr" sz="quarter" idx="11"/>
          </p:nvPr>
        </p:nvSpPr>
        <p:spPr/>
        <p:txBody>
          <a:bodyPr/>
          <a:lstStyle>
            <a:lvl1pPr>
              <a:defRPr/>
            </a:lvl1pPr>
          </a:lstStyle>
          <a:p>
            <a:pPr>
              <a:defRPr/>
            </a:pPr>
            <a:endParaRPr lang="it-IT" altLang="it-IT"/>
          </a:p>
        </p:txBody>
      </p:sp>
      <p:sp>
        <p:nvSpPr>
          <p:cNvPr id="6" name="Segnaposto numero diapositiva 5">
            <a:extLst>
              <a:ext uri="{FF2B5EF4-FFF2-40B4-BE49-F238E27FC236}">
                <a16:creationId xmlns:a16="http://schemas.microsoft.com/office/drawing/2014/main" id="{0BC829E6-CAB1-6E3C-6CF1-6D7E38B6C650}"/>
              </a:ext>
            </a:extLst>
          </p:cNvPr>
          <p:cNvSpPr>
            <a:spLocks noGrp="1"/>
          </p:cNvSpPr>
          <p:nvPr>
            <p:ph type="sldNum" sz="quarter" idx="12"/>
          </p:nvPr>
        </p:nvSpPr>
        <p:spPr/>
        <p:txBody>
          <a:bodyPr/>
          <a:lstStyle>
            <a:lvl1pPr>
              <a:defRPr smtClean="0"/>
            </a:lvl1pPr>
          </a:lstStyle>
          <a:p>
            <a:pPr>
              <a:defRPr/>
            </a:pPr>
            <a:fld id="{91C90D87-2AE1-4397-A59C-29B543625E70}" type="slidenum">
              <a:rPr lang="it-IT" altLang="it-IT"/>
              <a:pPr>
                <a:defRPr/>
              </a:pPr>
              <a:t>‹N›</a:t>
            </a:fld>
            <a:endParaRPr lang="it-IT" altLang="it-IT"/>
          </a:p>
        </p:txBody>
      </p:sp>
    </p:spTree>
    <p:extLst>
      <p:ext uri="{BB962C8B-B14F-4D97-AF65-F5344CB8AC3E}">
        <p14:creationId xmlns:p14="http://schemas.microsoft.com/office/powerpoint/2010/main" val="1469707159"/>
      </p:ext>
    </p:extLst>
  </p:cSld>
  <p:clrMapOvr>
    <a:masterClrMapping/>
  </p:clrMapOvr>
  <p:transition spd="med" advClick="0" advTm="5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3DA85CDB-CEEE-FF84-B869-CF887FD738DC}"/>
              </a:ext>
            </a:extLst>
          </p:cNvPr>
          <p:cNvSpPr>
            <a:spLocks noGrp="1"/>
          </p:cNvSpPr>
          <p:nvPr>
            <p:ph type="dt" sz="half" idx="10"/>
          </p:nvPr>
        </p:nvSpPr>
        <p:spPr/>
        <p:txBody>
          <a:bodyPr/>
          <a:lstStyle>
            <a:lvl1pPr>
              <a:defRPr/>
            </a:lvl1pPr>
          </a:lstStyle>
          <a:p>
            <a:pPr>
              <a:defRPr/>
            </a:pPr>
            <a:endParaRPr lang="it-IT" altLang="it-IT"/>
          </a:p>
        </p:txBody>
      </p:sp>
      <p:sp>
        <p:nvSpPr>
          <p:cNvPr id="5" name="Segnaposto piè di pagina 4">
            <a:extLst>
              <a:ext uri="{FF2B5EF4-FFF2-40B4-BE49-F238E27FC236}">
                <a16:creationId xmlns:a16="http://schemas.microsoft.com/office/drawing/2014/main" id="{8CC561A0-11C2-1702-7495-D8F487A84BB2}"/>
              </a:ext>
            </a:extLst>
          </p:cNvPr>
          <p:cNvSpPr>
            <a:spLocks noGrp="1"/>
          </p:cNvSpPr>
          <p:nvPr>
            <p:ph type="ftr" sz="quarter" idx="11"/>
          </p:nvPr>
        </p:nvSpPr>
        <p:spPr/>
        <p:txBody>
          <a:bodyPr/>
          <a:lstStyle>
            <a:lvl1pPr>
              <a:defRPr/>
            </a:lvl1pPr>
          </a:lstStyle>
          <a:p>
            <a:pPr>
              <a:defRPr/>
            </a:pPr>
            <a:endParaRPr lang="it-IT" altLang="it-IT"/>
          </a:p>
        </p:txBody>
      </p:sp>
      <p:sp>
        <p:nvSpPr>
          <p:cNvPr id="6" name="Segnaposto numero diapositiva 5">
            <a:extLst>
              <a:ext uri="{FF2B5EF4-FFF2-40B4-BE49-F238E27FC236}">
                <a16:creationId xmlns:a16="http://schemas.microsoft.com/office/drawing/2014/main" id="{5CE5584A-0641-228B-31E7-95258B2CEB37}"/>
              </a:ext>
            </a:extLst>
          </p:cNvPr>
          <p:cNvSpPr>
            <a:spLocks noGrp="1"/>
          </p:cNvSpPr>
          <p:nvPr>
            <p:ph type="sldNum" sz="quarter" idx="12"/>
          </p:nvPr>
        </p:nvSpPr>
        <p:spPr/>
        <p:txBody>
          <a:bodyPr/>
          <a:lstStyle>
            <a:lvl1pPr>
              <a:defRPr smtClean="0"/>
            </a:lvl1pPr>
          </a:lstStyle>
          <a:p>
            <a:pPr>
              <a:defRPr/>
            </a:pPr>
            <a:fld id="{7EBCDF14-7353-45EE-8A0E-C4504E95F06E}" type="slidenum">
              <a:rPr lang="it-IT" altLang="it-IT"/>
              <a:pPr>
                <a:defRPr/>
              </a:pPr>
              <a:t>‹N›</a:t>
            </a:fld>
            <a:endParaRPr lang="it-IT" altLang="it-IT"/>
          </a:p>
        </p:txBody>
      </p:sp>
    </p:spTree>
    <p:extLst>
      <p:ext uri="{BB962C8B-B14F-4D97-AF65-F5344CB8AC3E}">
        <p14:creationId xmlns:p14="http://schemas.microsoft.com/office/powerpoint/2010/main" val="3228340402"/>
      </p:ext>
    </p:extLst>
  </p:cSld>
  <p:clrMapOvr>
    <a:masterClrMapping/>
  </p:clrMapOvr>
  <p:transition spd="med" advClick="0" advTm="5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27D7D297-195D-F154-6FF3-9EB1D167A1D7}"/>
              </a:ext>
            </a:extLst>
          </p:cNvPr>
          <p:cNvSpPr>
            <a:spLocks noGrp="1"/>
          </p:cNvSpPr>
          <p:nvPr>
            <p:ph type="dt" sz="half" idx="10"/>
          </p:nvPr>
        </p:nvSpPr>
        <p:spPr/>
        <p:txBody>
          <a:bodyPr/>
          <a:lstStyle>
            <a:lvl1pPr>
              <a:defRPr/>
            </a:lvl1pPr>
          </a:lstStyle>
          <a:p>
            <a:pPr>
              <a:defRPr/>
            </a:pPr>
            <a:endParaRPr lang="it-IT" altLang="it-IT"/>
          </a:p>
        </p:txBody>
      </p:sp>
      <p:sp>
        <p:nvSpPr>
          <p:cNvPr id="6" name="Segnaposto piè di pagina 5">
            <a:extLst>
              <a:ext uri="{FF2B5EF4-FFF2-40B4-BE49-F238E27FC236}">
                <a16:creationId xmlns:a16="http://schemas.microsoft.com/office/drawing/2014/main" id="{65C5C246-C478-8622-CA5D-6B00AAA9990A}"/>
              </a:ext>
            </a:extLst>
          </p:cNvPr>
          <p:cNvSpPr>
            <a:spLocks noGrp="1"/>
          </p:cNvSpPr>
          <p:nvPr>
            <p:ph type="ftr" sz="quarter" idx="11"/>
          </p:nvPr>
        </p:nvSpPr>
        <p:spPr/>
        <p:txBody>
          <a:bodyPr/>
          <a:lstStyle>
            <a:lvl1pPr>
              <a:defRPr/>
            </a:lvl1pPr>
          </a:lstStyle>
          <a:p>
            <a:pPr>
              <a:defRPr/>
            </a:pPr>
            <a:endParaRPr lang="it-IT" altLang="it-IT"/>
          </a:p>
        </p:txBody>
      </p:sp>
      <p:sp>
        <p:nvSpPr>
          <p:cNvPr id="7" name="Segnaposto numero diapositiva 6">
            <a:extLst>
              <a:ext uri="{FF2B5EF4-FFF2-40B4-BE49-F238E27FC236}">
                <a16:creationId xmlns:a16="http://schemas.microsoft.com/office/drawing/2014/main" id="{BC97029D-4024-DFB4-7A05-D396F6B33379}"/>
              </a:ext>
            </a:extLst>
          </p:cNvPr>
          <p:cNvSpPr>
            <a:spLocks noGrp="1"/>
          </p:cNvSpPr>
          <p:nvPr>
            <p:ph type="sldNum" sz="quarter" idx="12"/>
          </p:nvPr>
        </p:nvSpPr>
        <p:spPr/>
        <p:txBody>
          <a:bodyPr/>
          <a:lstStyle>
            <a:lvl1pPr>
              <a:defRPr smtClean="0"/>
            </a:lvl1pPr>
          </a:lstStyle>
          <a:p>
            <a:pPr>
              <a:defRPr/>
            </a:pPr>
            <a:fld id="{C554239B-B374-4F67-8222-E120D19F3220}" type="slidenum">
              <a:rPr lang="it-IT" altLang="it-IT"/>
              <a:pPr>
                <a:defRPr/>
              </a:pPr>
              <a:t>‹N›</a:t>
            </a:fld>
            <a:endParaRPr lang="it-IT" altLang="it-IT"/>
          </a:p>
        </p:txBody>
      </p:sp>
    </p:spTree>
    <p:extLst>
      <p:ext uri="{BB962C8B-B14F-4D97-AF65-F5344CB8AC3E}">
        <p14:creationId xmlns:p14="http://schemas.microsoft.com/office/powerpoint/2010/main" val="1093466309"/>
      </p:ext>
    </p:extLst>
  </p:cSld>
  <p:clrMapOvr>
    <a:masterClrMapping/>
  </p:clrMapOvr>
  <p:transition spd="med" advClick="0" advTm="5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FFC8C653-6B99-F627-D610-5B8F8EDFEAFC}"/>
              </a:ext>
            </a:extLst>
          </p:cNvPr>
          <p:cNvSpPr>
            <a:spLocks noGrp="1"/>
          </p:cNvSpPr>
          <p:nvPr>
            <p:ph type="dt" sz="half" idx="10"/>
          </p:nvPr>
        </p:nvSpPr>
        <p:spPr/>
        <p:txBody>
          <a:bodyPr/>
          <a:lstStyle>
            <a:lvl1pPr>
              <a:defRPr/>
            </a:lvl1pPr>
          </a:lstStyle>
          <a:p>
            <a:pPr>
              <a:defRPr/>
            </a:pPr>
            <a:endParaRPr lang="it-IT" altLang="it-IT"/>
          </a:p>
        </p:txBody>
      </p:sp>
      <p:sp>
        <p:nvSpPr>
          <p:cNvPr id="8" name="Segnaposto piè di pagina 7">
            <a:extLst>
              <a:ext uri="{FF2B5EF4-FFF2-40B4-BE49-F238E27FC236}">
                <a16:creationId xmlns:a16="http://schemas.microsoft.com/office/drawing/2014/main" id="{8F14E866-6577-BB9F-37ED-B9865FC00EF2}"/>
              </a:ext>
            </a:extLst>
          </p:cNvPr>
          <p:cNvSpPr>
            <a:spLocks noGrp="1"/>
          </p:cNvSpPr>
          <p:nvPr>
            <p:ph type="ftr" sz="quarter" idx="11"/>
          </p:nvPr>
        </p:nvSpPr>
        <p:spPr/>
        <p:txBody>
          <a:bodyPr/>
          <a:lstStyle>
            <a:lvl1pPr>
              <a:defRPr/>
            </a:lvl1pPr>
          </a:lstStyle>
          <a:p>
            <a:pPr>
              <a:defRPr/>
            </a:pPr>
            <a:endParaRPr lang="it-IT" altLang="it-IT"/>
          </a:p>
        </p:txBody>
      </p:sp>
      <p:sp>
        <p:nvSpPr>
          <p:cNvPr id="9" name="Segnaposto numero diapositiva 8">
            <a:extLst>
              <a:ext uri="{FF2B5EF4-FFF2-40B4-BE49-F238E27FC236}">
                <a16:creationId xmlns:a16="http://schemas.microsoft.com/office/drawing/2014/main" id="{D6A4CECA-47D6-7375-D308-5EB58A303934}"/>
              </a:ext>
            </a:extLst>
          </p:cNvPr>
          <p:cNvSpPr>
            <a:spLocks noGrp="1"/>
          </p:cNvSpPr>
          <p:nvPr>
            <p:ph type="sldNum" sz="quarter" idx="12"/>
          </p:nvPr>
        </p:nvSpPr>
        <p:spPr/>
        <p:txBody>
          <a:bodyPr/>
          <a:lstStyle>
            <a:lvl1pPr>
              <a:defRPr smtClean="0"/>
            </a:lvl1pPr>
          </a:lstStyle>
          <a:p>
            <a:pPr>
              <a:defRPr/>
            </a:pPr>
            <a:fld id="{9496E285-6421-459C-B2DD-4B0094EDDFAA}" type="slidenum">
              <a:rPr lang="it-IT" altLang="it-IT"/>
              <a:pPr>
                <a:defRPr/>
              </a:pPr>
              <a:t>‹N›</a:t>
            </a:fld>
            <a:endParaRPr lang="it-IT" altLang="it-IT"/>
          </a:p>
        </p:txBody>
      </p:sp>
    </p:spTree>
    <p:extLst>
      <p:ext uri="{BB962C8B-B14F-4D97-AF65-F5344CB8AC3E}">
        <p14:creationId xmlns:p14="http://schemas.microsoft.com/office/powerpoint/2010/main" val="4267243353"/>
      </p:ext>
    </p:extLst>
  </p:cSld>
  <p:clrMapOvr>
    <a:masterClrMapping/>
  </p:clrMapOvr>
  <p:transition spd="med" advClick="0" advTm="5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E573345A-1D93-7C1C-60A1-A9F4E0E5C7CC}"/>
              </a:ext>
            </a:extLst>
          </p:cNvPr>
          <p:cNvSpPr>
            <a:spLocks noGrp="1"/>
          </p:cNvSpPr>
          <p:nvPr>
            <p:ph type="dt" sz="half" idx="10"/>
          </p:nvPr>
        </p:nvSpPr>
        <p:spPr/>
        <p:txBody>
          <a:bodyPr/>
          <a:lstStyle>
            <a:lvl1pPr>
              <a:defRPr/>
            </a:lvl1pPr>
          </a:lstStyle>
          <a:p>
            <a:pPr>
              <a:defRPr/>
            </a:pPr>
            <a:endParaRPr lang="it-IT" altLang="it-IT"/>
          </a:p>
        </p:txBody>
      </p:sp>
      <p:sp>
        <p:nvSpPr>
          <p:cNvPr id="4" name="Segnaposto piè di pagina 3">
            <a:extLst>
              <a:ext uri="{FF2B5EF4-FFF2-40B4-BE49-F238E27FC236}">
                <a16:creationId xmlns:a16="http://schemas.microsoft.com/office/drawing/2014/main" id="{2A0A27FD-7FD3-E47C-0C7D-89AC2E0024DD}"/>
              </a:ext>
            </a:extLst>
          </p:cNvPr>
          <p:cNvSpPr>
            <a:spLocks noGrp="1"/>
          </p:cNvSpPr>
          <p:nvPr>
            <p:ph type="ftr" sz="quarter" idx="11"/>
          </p:nvPr>
        </p:nvSpPr>
        <p:spPr/>
        <p:txBody>
          <a:bodyPr/>
          <a:lstStyle>
            <a:lvl1pPr>
              <a:defRPr/>
            </a:lvl1pPr>
          </a:lstStyle>
          <a:p>
            <a:pPr>
              <a:defRPr/>
            </a:pPr>
            <a:endParaRPr lang="it-IT" altLang="it-IT"/>
          </a:p>
        </p:txBody>
      </p:sp>
      <p:sp>
        <p:nvSpPr>
          <p:cNvPr id="5" name="Segnaposto numero diapositiva 4">
            <a:extLst>
              <a:ext uri="{FF2B5EF4-FFF2-40B4-BE49-F238E27FC236}">
                <a16:creationId xmlns:a16="http://schemas.microsoft.com/office/drawing/2014/main" id="{36F941D8-A101-B8EA-8318-1D5FE92B8CA1}"/>
              </a:ext>
            </a:extLst>
          </p:cNvPr>
          <p:cNvSpPr>
            <a:spLocks noGrp="1"/>
          </p:cNvSpPr>
          <p:nvPr>
            <p:ph type="sldNum" sz="quarter" idx="12"/>
          </p:nvPr>
        </p:nvSpPr>
        <p:spPr/>
        <p:txBody>
          <a:bodyPr/>
          <a:lstStyle>
            <a:lvl1pPr>
              <a:defRPr smtClean="0"/>
            </a:lvl1pPr>
          </a:lstStyle>
          <a:p>
            <a:pPr>
              <a:defRPr/>
            </a:pPr>
            <a:fld id="{1DA42A46-D5EA-4F8B-A6CD-0CB1B981A5E2}" type="slidenum">
              <a:rPr lang="it-IT" altLang="it-IT"/>
              <a:pPr>
                <a:defRPr/>
              </a:pPr>
              <a:t>‹N›</a:t>
            </a:fld>
            <a:endParaRPr lang="it-IT" altLang="it-IT"/>
          </a:p>
        </p:txBody>
      </p:sp>
    </p:spTree>
    <p:extLst>
      <p:ext uri="{BB962C8B-B14F-4D97-AF65-F5344CB8AC3E}">
        <p14:creationId xmlns:p14="http://schemas.microsoft.com/office/powerpoint/2010/main" val="1496461142"/>
      </p:ext>
    </p:extLst>
  </p:cSld>
  <p:clrMapOvr>
    <a:masterClrMapping/>
  </p:clrMapOvr>
  <p:transition spd="med" advClick="0" advTm="5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0FD55A5A-B0C1-59EB-4389-DFAA1D397866}"/>
              </a:ext>
            </a:extLst>
          </p:cNvPr>
          <p:cNvSpPr>
            <a:spLocks noGrp="1"/>
          </p:cNvSpPr>
          <p:nvPr>
            <p:ph type="dt" sz="half" idx="10"/>
          </p:nvPr>
        </p:nvSpPr>
        <p:spPr/>
        <p:txBody>
          <a:bodyPr/>
          <a:lstStyle>
            <a:lvl1pPr>
              <a:defRPr/>
            </a:lvl1pPr>
          </a:lstStyle>
          <a:p>
            <a:pPr>
              <a:defRPr/>
            </a:pPr>
            <a:endParaRPr lang="it-IT" altLang="it-IT"/>
          </a:p>
        </p:txBody>
      </p:sp>
      <p:sp>
        <p:nvSpPr>
          <p:cNvPr id="3" name="Segnaposto piè di pagina 2">
            <a:extLst>
              <a:ext uri="{FF2B5EF4-FFF2-40B4-BE49-F238E27FC236}">
                <a16:creationId xmlns:a16="http://schemas.microsoft.com/office/drawing/2014/main" id="{B8C91451-006A-0D71-23EC-A484EB9206DE}"/>
              </a:ext>
            </a:extLst>
          </p:cNvPr>
          <p:cNvSpPr>
            <a:spLocks noGrp="1"/>
          </p:cNvSpPr>
          <p:nvPr>
            <p:ph type="ftr" sz="quarter" idx="11"/>
          </p:nvPr>
        </p:nvSpPr>
        <p:spPr/>
        <p:txBody>
          <a:bodyPr/>
          <a:lstStyle>
            <a:lvl1pPr>
              <a:defRPr/>
            </a:lvl1pPr>
          </a:lstStyle>
          <a:p>
            <a:pPr>
              <a:defRPr/>
            </a:pPr>
            <a:endParaRPr lang="it-IT" altLang="it-IT"/>
          </a:p>
        </p:txBody>
      </p:sp>
      <p:sp>
        <p:nvSpPr>
          <p:cNvPr id="4" name="Segnaposto numero diapositiva 3">
            <a:extLst>
              <a:ext uri="{FF2B5EF4-FFF2-40B4-BE49-F238E27FC236}">
                <a16:creationId xmlns:a16="http://schemas.microsoft.com/office/drawing/2014/main" id="{EA3824D8-1EED-3695-AFF2-5356748E6EBE}"/>
              </a:ext>
            </a:extLst>
          </p:cNvPr>
          <p:cNvSpPr>
            <a:spLocks noGrp="1"/>
          </p:cNvSpPr>
          <p:nvPr>
            <p:ph type="sldNum" sz="quarter" idx="12"/>
          </p:nvPr>
        </p:nvSpPr>
        <p:spPr/>
        <p:txBody>
          <a:bodyPr/>
          <a:lstStyle>
            <a:lvl1pPr>
              <a:defRPr smtClean="0"/>
            </a:lvl1pPr>
          </a:lstStyle>
          <a:p>
            <a:pPr>
              <a:defRPr/>
            </a:pPr>
            <a:fld id="{58C50217-A830-441E-89A9-1384FF861135}" type="slidenum">
              <a:rPr lang="it-IT" altLang="it-IT"/>
              <a:pPr>
                <a:defRPr/>
              </a:pPr>
              <a:t>‹N›</a:t>
            </a:fld>
            <a:endParaRPr lang="it-IT" altLang="it-IT"/>
          </a:p>
        </p:txBody>
      </p:sp>
    </p:spTree>
    <p:extLst>
      <p:ext uri="{BB962C8B-B14F-4D97-AF65-F5344CB8AC3E}">
        <p14:creationId xmlns:p14="http://schemas.microsoft.com/office/powerpoint/2010/main" val="1599196392"/>
      </p:ext>
    </p:extLst>
  </p:cSld>
  <p:clrMapOvr>
    <a:masterClrMapping/>
  </p:clrMapOvr>
  <p:transition spd="med" advClick="0" advTm="5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17F9FB3B-1483-4119-DBA6-C41C1E5A3C4C}"/>
              </a:ext>
            </a:extLst>
          </p:cNvPr>
          <p:cNvSpPr>
            <a:spLocks noGrp="1"/>
          </p:cNvSpPr>
          <p:nvPr>
            <p:ph type="dt" sz="half" idx="10"/>
          </p:nvPr>
        </p:nvSpPr>
        <p:spPr/>
        <p:txBody>
          <a:bodyPr/>
          <a:lstStyle>
            <a:lvl1pPr>
              <a:defRPr/>
            </a:lvl1pPr>
          </a:lstStyle>
          <a:p>
            <a:pPr>
              <a:defRPr/>
            </a:pPr>
            <a:endParaRPr lang="it-IT" altLang="it-IT"/>
          </a:p>
        </p:txBody>
      </p:sp>
      <p:sp>
        <p:nvSpPr>
          <p:cNvPr id="6" name="Segnaposto piè di pagina 5">
            <a:extLst>
              <a:ext uri="{FF2B5EF4-FFF2-40B4-BE49-F238E27FC236}">
                <a16:creationId xmlns:a16="http://schemas.microsoft.com/office/drawing/2014/main" id="{11BF8F9E-4B07-9F96-8538-630D39261DDB}"/>
              </a:ext>
            </a:extLst>
          </p:cNvPr>
          <p:cNvSpPr>
            <a:spLocks noGrp="1"/>
          </p:cNvSpPr>
          <p:nvPr>
            <p:ph type="ftr" sz="quarter" idx="11"/>
          </p:nvPr>
        </p:nvSpPr>
        <p:spPr/>
        <p:txBody>
          <a:bodyPr/>
          <a:lstStyle>
            <a:lvl1pPr>
              <a:defRPr/>
            </a:lvl1pPr>
          </a:lstStyle>
          <a:p>
            <a:pPr>
              <a:defRPr/>
            </a:pPr>
            <a:endParaRPr lang="it-IT" altLang="it-IT"/>
          </a:p>
        </p:txBody>
      </p:sp>
      <p:sp>
        <p:nvSpPr>
          <p:cNvPr id="7" name="Segnaposto numero diapositiva 6">
            <a:extLst>
              <a:ext uri="{FF2B5EF4-FFF2-40B4-BE49-F238E27FC236}">
                <a16:creationId xmlns:a16="http://schemas.microsoft.com/office/drawing/2014/main" id="{C81EEF4F-82F0-AE4F-329A-97A03FCA947A}"/>
              </a:ext>
            </a:extLst>
          </p:cNvPr>
          <p:cNvSpPr>
            <a:spLocks noGrp="1"/>
          </p:cNvSpPr>
          <p:nvPr>
            <p:ph type="sldNum" sz="quarter" idx="12"/>
          </p:nvPr>
        </p:nvSpPr>
        <p:spPr/>
        <p:txBody>
          <a:bodyPr/>
          <a:lstStyle>
            <a:lvl1pPr>
              <a:defRPr smtClean="0"/>
            </a:lvl1pPr>
          </a:lstStyle>
          <a:p>
            <a:pPr>
              <a:defRPr/>
            </a:pPr>
            <a:fld id="{557B37C3-E547-4D0D-B030-24B5BF914EB9}" type="slidenum">
              <a:rPr lang="it-IT" altLang="it-IT"/>
              <a:pPr>
                <a:defRPr/>
              </a:pPr>
              <a:t>‹N›</a:t>
            </a:fld>
            <a:endParaRPr lang="it-IT" altLang="it-IT"/>
          </a:p>
        </p:txBody>
      </p:sp>
    </p:spTree>
    <p:extLst>
      <p:ext uri="{BB962C8B-B14F-4D97-AF65-F5344CB8AC3E}">
        <p14:creationId xmlns:p14="http://schemas.microsoft.com/office/powerpoint/2010/main" val="3580933897"/>
      </p:ext>
    </p:extLst>
  </p:cSld>
  <p:clrMapOvr>
    <a:masterClrMapping/>
  </p:clrMapOvr>
  <p:transition spd="med" advClick="0" advTm="5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8914E3B3-C2DC-0BEA-EAC9-4E487DEEB7DF}"/>
              </a:ext>
            </a:extLst>
          </p:cNvPr>
          <p:cNvSpPr>
            <a:spLocks noGrp="1"/>
          </p:cNvSpPr>
          <p:nvPr>
            <p:ph type="dt" sz="half" idx="10"/>
          </p:nvPr>
        </p:nvSpPr>
        <p:spPr/>
        <p:txBody>
          <a:bodyPr/>
          <a:lstStyle>
            <a:lvl1pPr>
              <a:defRPr/>
            </a:lvl1pPr>
          </a:lstStyle>
          <a:p>
            <a:pPr>
              <a:defRPr/>
            </a:pPr>
            <a:endParaRPr lang="it-IT" altLang="it-IT"/>
          </a:p>
        </p:txBody>
      </p:sp>
      <p:sp>
        <p:nvSpPr>
          <p:cNvPr id="6" name="Segnaposto piè di pagina 5">
            <a:extLst>
              <a:ext uri="{FF2B5EF4-FFF2-40B4-BE49-F238E27FC236}">
                <a16:creationId xmlns:a16="http://schemas.microsoft.com/office/drawing/2014/main" id="{13CE974E-6330-8622-B601-01926DD718EF}"/>
              </a:ext>
            </a:extLst>
          </p:cNvPr>
          <p:cNvSpPr>
            <a:spLocks noGrp="1"/>
          </p:cNvSpPr>
          <p:nvPr>
            <p:ph type="ftr" sz="quarter" idx="11"/>
          </p:nvPr>
        </p:nvSpPr>
        <p:spPr/>
        <p:txBody>
          <a:bodyPr/>
          <a:lstStyle>
            <a:lvl1pPr>
              <a:defRPr/>
            </a:lvl1pPr>
          </a:lstStyle>
          <a:p>
            <a:pPr>
              <a:defRPr/>
            </a:pPr>
            <a:endParaRPr lang="it-IT" altLang="it-IT"/>
          </a:p>
        </p:txBody>
      </p:sp>
      <p:sp>
        <p:nvSpPr>
          <p:cNvPr id="7" name="Segnaposto numero diapositiva 6">
            <a:extLst>
              <a:ext uri="{FF2B5EF4-FFF2-40B4-BE49-F238E27FC236}">
                <a16:creationId xmlns:a16="http://schemas.microsoft.com/office/drawing/2014/main" id="{5E26548B-FF62-8AC0-A2B8-2D315BE0B663}"/>
              </a:ext>
            </a:extLst>
          </p:cNvPr>
          <p:cNvSpPr>
            <a:spLocks noGrp="1"/>
          </p:cNvSpPr>
          <p:nvPr>
            <p:ph type="sldNum" sz="quarter" idx="12"/>
          </p:nvPr>
        </p:nvSpPr>
        <p:spPr/>
        <p:txBody>
          <a:bodyPr/>
          <a:lstStyle>
            <a:lvl1pPr>
              <a:defRPr smtClean="0"/>
            </a:lvl1pPr>
          </a:lstStyle>
          <a:p>
            <a:pPr>
              <a:defRPr/>
            </a:pPr>
            <a:fld id="{380F5DC0-86B2-4EA6-9382-4D49C7CEB6EC}" type="slidenum">
              <a:rPr lang="it-IT" altLang="it-IT"/>
              <a:pPr>
                <a:defRPr/>
              </a:pPr>
              <a:t>‹N›</a:t>
            </a:fld>
            <a:endParaRPr lang="it-IT" altLang="it-IT"/>
          </a:p>
        </p:txBody>
      </p:sp>
    </p:spTree>
    <p:extLst>
      <p:ext uri="{BB962C8B-B14F-4D97-AF65-F5344CB8AC3E}">
        <p14:creationId xmlns:p14="http://schemas.microsoft.com/office/powerpoint/2010/main" val="1182513374"/>
      </p:ext>
    </p:extLst>
  </p:cSld>
  <p:clrMapOvr>
    <a:masterClrMapping/>
  </p:clrMapOvr>
  <p:transition spd="med" advClick="0" advTm="5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AEF626A2-ECC6-D16E-27FF-47E2A0149BDE}"/>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0A1F6E81-4022-F92B-9699-06D584360CB0}"/>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FB5A4AE1-1135-E5CA-2F0D-378A534BCF7E}"/>
              </a:ext>
            </a:extLst>
          </p:cNvPr>
          <p:cNvSpPr>
            <a:spLocks noGrp="1" noChangeArrowheads="1"/>
          </p:cNvSpPr>
          <p:nvPr>
            <p:ph type="dt" sz="half" idx="2"/>
          </p:nvPr>
        </p:nvSpPr>
        <p:spPr bwMode="auto">
          <a:xfrm>
            <a:off x="6858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6AC2349E-9117-7D6C-C9E2-A939BA5F0208}"/>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67B8E423-05EC-D5F2-6A0E-39B79FF9B646}"/>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smtClean="0">
                <a:solidFill>
                  <a:schemeClr val="tx1"/>
                </a:solidFill>
                <a:latin typeface="+mn-lt"/>
              </a:defRPr>
            </a:lvl1pPr>
          </a:lstStyle>
          <a:p>
            <a:pPr>
              <a:defRPr/>
            </a:pPr>
            <a:fld id="{BFC9F32A-AFF7-476D-8FB2-BE59C5616BF8}"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audio" Target="file:///H:\AUDIO%20&#167;\MUSICA%20MIDI\RELIGIOSI\817-Io%20vedo%20il%20Re.mid" TargetMode="External"/><Relationship Id="rId6" Type="http://schemas.openxmlformats.org/officeDocument/2006/relationships/image" Target="../media/image3.jpg"/><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5362" name="Rectangle 3">
            <a:extLst>
              <a:ext uri="{FF2B5EF4-FFF2-40B4-BE49-F238E27FC236}">
                <a16:creationId xmlns:a16="http://schemas.microsoft.com/office/drawing/2014/main" id="{DF1BCBE6-352C-7398-04FC-C6A1411FD424}"/>
              </a:ext>
            </a:extLst>
          </p:cNvPr>
          <p:cNvSpPr>
            <a:spLocks noChangeArrowheads="1"/>
          </p:cNvSpPr>
          <p:nvPr/>
        </p:nvSpPr>
        <p:spPr bwMode="auto">
          <a:xfrm>
            <a:off x="4572000" y="4876800"/>
            <a:ext cx="3810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969696"/>
                </a:solidFill>
                <a:latin typeface="Harrington" panose="04040505050A02020702" pitchFamily="82" charset="0"/>
                <a:cs typeface="Arial" panose="020B0604020202020204" pitchFamily="34" charset="0"/>
              </a:rPr>
              <a:t>   Sacra Bibbia</a:t>
            </a:r>
          </a:p>
        </p:txBody>
      </p:sp>
      <p:sp>
        <p:nvSpPr>
          <p:cNvPr id="15363" name="Rectangle 4">
            <a:extLst>
              <a:ext uri="{FF2B5EF4-FFF2-40B4-BE49-F238E27FC236}">
                <a16:creationId xmlns:a16="http://schemas.microsoft.com/office/drawing/2014/main" id="{D901AAC6-E34C-838A-EF7F-30B7DB05BB6C}"/>
              </a:ext>
            </a:extLst>
          </p:cNvPr>
          <p:cNvSpPr>
            <a:spLocks noChangeArrowheads="1"/>
          </p:cNvSpPr>
          <p:nvPr/>
        </p:nvSpPr>
        <p:spPr bwMode="auto">
          <a:xfrm>
            <a:off x="1219200" y="5791200"/>
            <a:ext cx="7924800" cy="70788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200" dirty="0">
                <a:solidFill>
                  <a:schemeClr val="tx1"/>
                </a:solidFill>
                <a:latin typeface="Verdana" panose="020B0604030504040204" pitchFamily="34" charset="0"/>
              </a:rPr>
              <a:t>MUSICA: Io vedo il Re </a:t>
            </a:r>
          </a:p>
          <a:p>
            <a:pPr algn="l" eaLnBrk="1" hangingPunct="1"/>
            <a:r>
              <a:rPr lang="it-IT" altLang="it-IT" sz="1200" dirty="0">
                <a:solidFill>
                  <a:schemeClr val="tx1"/>
                </a:solidFill>
                <a:latin typeface="Verdana" panose="020B0604030504040204" pitchFamily="34" charset="0"/>
              </a:rPr>
              <a:t>TUTTE LE IMMAGINI SONO PROTETTE DA COPYRIGHT</a:t>
            </a:r>
          </a:p>
          <a:p>
            <a:pPr algn="l" eaLnBrk="1" hangingPunct="1"/>
            <a:r>
              <a:rPr lang="it-IT" altLang="it-IT" sz="1200" dirty="0">
                <a:solidFill>
                  <a:schemeClr val="tx1"/>
                </a:solidFill>
                <a:latin typeface="Verdana" panose="020B0604030504040204" pitchFamily="34" charset="0"/>
              </a:rPr>
              <a:t>ALL PICTURES ARE BY COPYRIGHT       	 	</a:t>
            </a:r>
            <a:r>
              <a:rPr lang="it-IT" altLang="it-IT" sz="1600" dirty="0">
                <a:solidFill>
                  <a:schemeClr val="tx1"/>
                </a:solidFill>
                <a:latin typeface="Verdana" panose="020B0604030504040204" pitchFamily="34" charset="0"/>
              </a:rPr>
              <a:t>        </a:t>
            </a:r>
            <a:r>
              <a:rPr lang="it-IT" altLang="it-IT" sz="900" dirty="0">
                <a:solidFill>
                  <a:srgbClr val="990033"/>
                </a:solidFill>
                <a:latin typeface="Times New Roman" panose="02020603050405020304" pitchFamily="18" charset="0"/>
                <a:cs typeface="Times New Roman" panose="02020603050405020304" pitchFamily="18" charset="0"/>
              </a:rPr>
              <a:t>by Gaetano Lastilla</a:t>
            </a:r>
            <a:r>
              <a:rPr lang="it-IT" altLang="it-IT" sz="900" i="1" dirty="0">
                <a:solidFill>
                  <a:srgbClr val="990033"/>
                </a:solidFill>
                <a:latin typeface="Times New Roman" panose="02020603050405020304" pitchFamily="18" charset="0"/>
                <a:cs typeface="Times New Roman" panose="02020603050405020304" pitchFamily="18" charset="0"/>
              </a:rPr>
              <a:t> – Gennaio 2024</a:t>
            </a:r>
          </a:p>
        </p:txBody>
      </p:sp>
      <p:sp>
        <p:nvSpPr>
          <p:cNvPr id="15364" name="Rectangle 36">
            <a:extLst>
              <a:ext uri="{FF2B5EF4-FFF2-40B4-BE49-F238E27FC236}">
                <a16:creationId xmlns:a16="http://schemas.microsoft.com/office/drawing/2014/main" id="{76AD64B8-9879-60C4-E642-5EC888D307B4}"/>
              </a:ext>
            </a:extLst>
          </p:cNvPr>
          <p:cNvSpPr>
            <a:spLocks noChangeArrowheads="1"/>
          </p:cNvSpPr>
          <p:nvPr/>
        </p:nvSpPr>
        <p:spPr bwMode="auto">
          <a:xfrm>
            <a:off x="704746" y="460876"/>
            <a:ext cx="4038600" cy="58102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spcBef>
                <a:spcPct val="50000"/>
              </a:spcBef>
            </a:pPr>
            <a:r>
              <a:rPr lang="it-IT" altLang="it-IT" sz="1600" dirty="0">
                <a:solidFill>
                  <a:srgbClr val="FF0000"/>
                </a:solidFill>
                <a:latin typeface="Verdana" panose="020B0604030504040204" pitchFamily="34" charset="0"/>
                <a:cs typeface="Times New Roman" panose="02020603050405020304" pitchFamily="18" charset="0"/>
              </a:rPr>
              <a:t>EPIFANIA DEL SIGNORE                   </a:t>
            </a:r>
            <a:r>
              <a:rPr lang="it-IT" altLang="it-IT" sz="1600" dirty="0">
                <a:solidFill>
                  <a:srgbClr val="FF0000"/>
                </a:solidFill>
                <a:latin typeface="Verdana" panose="020B0604030504040204" pitchFamily="34" charset="0"/>
                <a:cs typeface="Arial" panose="020B0604020202020204" pitchFamily="34" charset="0"/>
              </a:rPr>
              <a:t>  </a:t>
            </a:r>
            <a:r>
              <a:rPr lang="en-US" altLang="it-IT" sz="1600" dirty="0">
                <a:solidFill>
                  <a:srgbClr val="FF0000"/>
                </a:solidFill>
                <a:latin typeface="Verdana" panose="020B0604030504040204" pitchFamily="34" charset="0"/>
                <a:cs typeface="Arial" panose="020B0604020202020204" pitchFamily="34" charset="0"/>
              </a:rPr>
              <a:t>                                           </a:t>
            </a:r>
            <a:r>
              <a:rPr lang="it-IT" altLang="it-IT" sz="1600" dirty="0">
                <a:solidFill>
                  <a:srgbClr val="FF0000"/>
                </a:solidFill>
                <a:latin typeface="Verdana" panose="020B0604030504040204" pitchFamily="34" charset="0"/>
                <a:cs typeface="Times New Roman" panose="02020603050405020304" pitchFamily="18" charset="0"/>
              </a:rPr>
              <a:t>     THE EPIPHANY OF THE LORD</a:t>
            </a:r>
          </a:p>
        </p:txBody>
      </p:sp>
      <p:sp>
        <p:nvSpPr>
          <p:cNvPr id="15365" name="Rectangle 47">
            <a:extLst>
              <a:ext uri="{FF2B5EF4-FFF2-40B4-BE49-F238E27FC236}">
                <a16:creationId xmlns:a16="http://schemas.microsoft.com/office/drawing/2014/main" id="{62369FAE-02C6-7F75-A4AA-0D6735E6F1F2}"/>
              </a:ext>
            </a:extLst>
          </p:cNvPr>
          <p:cNvSpPr>
            <a:spLocks noChangeArrowheads="1"/>
          </p:cNvSpPr>
          <p:nvPr/>
        </p:nvSpPr>
        <p:spPr bwMode="auto">
          <a:xfrm>
            <a:off x="5829300" y="434975"/>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15366" name="Rectangle 216">
            <a:extLst>
              <a:ext uri="{FF2B5EF4-FFF2-40B4-BE49-F238E27FC236}">
                <a16:creationId xmlns:a16="http://schemas.microsoft.com/office/drawing/2014/main" id="{76E5B292-CEB4-498B-A8B2-B909E1D44F50}"/>
              </a:ext>
            </a:extLst>
          </p:cNvPr>
          <p:cNvSpPr>
            <a:spLocks noChangeArrowheads="1"/>
          </p:cNvSpPr>
          <p:nvPr/>
        </p:nvSpPr>
        <p:spPr bwMode="auto">
          <a:xfrm>
            <a:off x="4724400" y="2667000"/>
            <a:ext cx="3581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tabLst>
                <a:tab pos="4229100" algn="l"/>
              </a:tabLst>
              <a:defRPr sz="3200">
                <a:solidFill>
                  <a:schemeClr val="tx1"/>
                </a:solidFill>
                <a:latin typeface="Times New Roman" panose="02020603050405020304" pitchFamily="18" charset="0"/>
              </a:defRPr>
            </a:lvl1pPr>
            <a:lvl2pPr marL="742950" indent="-285750">
              <a:spcBef>
                <a:spcPct val="20000"/>
              </a:spcBef>
              <a:buChar char="–"/>
              <a:tabLst>
                <a:tab pos="4229100" algn="l"/>
              </a:tabLst>
              <a:defRPr sz="2800">
                <a:solidFill>
                  <a:schemeClr val="tx1"/>
                </a:solidFill>
                <a:latin typeface="Times New Roman" panose="02020603050405020304" pitchFamily="18" charset="0"/>
              </a:defRPr>
            </a:lvl2pPr>
            <a:lvl3pPr marL="1143000" indent="-228600">
              <a:spcBef>
                <a:spcPct val="20000"/>
              </a:spcBef>
              <a:buChar char="•"/>
              <a:tabLst>
                <a:tab pos="4229100" algn="l"/>
              </a:tabLst>
              <a:defRPr sz="2400">
                <a:solidFill>
                  <a:schemeClr val="tx1"/>
                </a:solidFill>
                <a:latin typeface="Times New Roman" panose="02020603050405020304" pitchFamily="18" charset="0"/>
              </a:defRPr>
            </a:lvl3pPr>
            <a:lvl4pPr marL="1600200" indent="-228600">
              <a:spcBef>
                <a:spcPct val="20000"/>
              </a:spcBef>
              <a:buChar char="–"/>
              <a:tabLst>
                <a:tab pos="4229100" algn="l"/>
              </a:tabLst>
              <a:defRPr sz="2000">
                <a:solidFill>
                  <a:schemeClr val="tx1"/>
                </a:solidFill>
                <a:latin typeface="Times New Roman" panose="02020603050405020304" pitchFamily="18" charset="0"/>
              </a:defRPr>
            </a:lvl4pPr>
            <a:lvl5pPr marL="2057400" indent="-228600">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Il dono più prezioso dei Magi</a:t>
            </a:r>
            <a:r>
              <a:rPr lang="it-IT" altLang="it-IT" sz="1000" dirty="0">
                <a:latin typeface="Verdana" panose="020B0604030504040204" pitchFamily="34" charset="0"/>
                <a:cs typeface="Times New Roman" panose="02020603050405020304" pitchFamily="18" charset="0"/>
              </a:rPr>
              <a:t>.</a:t>
            </a:r>
          </a:p>
          <a:p>
            <a:pPr algn="ctr" eaLnBrk="1" hangingPunct="1">
              <a:spcBef>
                <a:spcPct val="0"/>
              </a:spcBef>
              <a:buFontTx/>
              <a:buNone/>
            </a:pPr>
            <a:r>
              <a:rPr lang="it-IT" sz="1000" i="1" dirty="0">
                <a:effectLst/>
                <a:latin typeface="Verdana" panose="020B0604030504040204" pitchFamily="34" charset="0"/>
                <a:ea typeface="Times New Roman" panose="02020603050405020304" pitchFamily="18" charset="0"/>
                <a:cs typeface="Calibri" panose="020F0502020204030204" pitchFamily="34" charset="0"/>
              </a:rPr>
              <a:t>The </a:t>
            </a:r>
            <a:r>
              <a:rPr lang="it-IT" sz="1000" i="1" dirty="0" err="1">
                <a:effectLst/>
                <a:latin typeface="Verdana" panose="020B0604030504040204" pitchFamily="34" charset="0"/>
                <a:ea typeface="Times New Roman" panose="02020603050405020304" pitchFamily="18" charset="0"/>
                <a:cs typeface="Calibri" panose="020F0502020204030204" pitchFamily="34" charset="0"/>
              </a:rPr>
              <a:t>most</a:t>
            </a:r>
            <a:r>
              <a:rPr lang="it-IT" sz="1000" i="1" dirty="0">
                <a:effectLst/>
                <a:latin typeface="Verdana" panose="020B0604030504040204" pitchFamily="34" charset="0"/>
                <a:ea typeface="Times New Roman" panose="02020603050405020304" pitchFamily="18" charset="0"/>
                <a:cs typeface="Calibri" panose="020F0502020204030204" pitchFamily="34" charset="0"/>
              </a:rPr>
              <a:t> </a:t>
            </a:r>
            <a:r>
              <a:rPr lang="it-IT" sz="1000" i="1" dirty="0" err="1">
                <a:effectLst/>
                <a:latin typeface="Verdana" panose="020B0604030504040204" pitchFamily="34" charset="0"/>
                <a:ea typeface="Times New Roman" panose="02020603050405020304" pitchFamily="18" charset="0"/>
                <a:cs typeface="Calibri" panose="020F0502020204030204" pitchFamily="34" charset="0"/>
              </a:rPr>
              <a:t>precious</a:t>
            </a:r>
            <a:r>
              <a:rPr lang="it-IT" sz="1000" i="1" dirty="0">
                <a:effectLst/>
                <a:latin typeface="Verdana" panose="020B0604030504040204" pitchFamily="34" charset="0"/>
                <a:ea typeface="Times New Roman" panose="02020603050405020304" pitchFamily="18" charset="0"/>
                <a:cs typeface="Calibri" panose="020F0502020204030204" pitchFamily="34" charset="0"/>
              </a:rPr>
              <a:t> </a:t>
            </a:r>
            <a:r>
              <a:rPr lang="it-IT" sz="1000" i="1" dirty="0" err="1">
                <a:effectLst/>
                <a:latin typeface="Verdana" panose="020B0604030504040204" pitchFamily="34" charset="0"/>
                <a:ea typeface="Times New Roman" panose="02020603050405020304" pitchFamily="18" charset="0"/>
                <a:cs typeface="Calibri" panose="020F0502020204030204" pitchFamily="34" charset="0"/>
              </a:rPr>
              <a:t>gift</a:t>
            </a:r>
            <a:r>
              <a:rPr lang="it-IT" sz="1000" i="1" dirty="0">
                <a:effectLst/>
                <a:latin typeface="Verdana" panose="020B0604030504040204" pitchFamily="34" charset="0"/>
                <a:ea typeface="Times New Roman" panose="02020603050405020304" pitchFamily="18" charset="0"/>
                <a:cs typeface="Calibri" panose="020F0502020204030204" pitchFamily="34" charset="0"/>
              </a:rPr>
              <a:t> of the Magi</a:t>
            </a:r>
            <a:endParaRPr lang="it-IT" altLang="it-IT" sz="1000" i="1" dirty="0">
              <a:latin typeface="Verdana" panose="020B0604030504040204" pitchFamily="34" charset="0"/>
              <a:cs typeface="Times New Roman" panose="02020603050405020304" pitchFamily="18" charset="0"/>
            </a:endParaRPr>
          </a:p>
        </p:txBody>
      </p:sp>
      <p:pic>
        <p:nvPicPr>
          <p:cNvPr id="325978" name="817-Io vedo il Re.mid">
            <a:hlinkClick r:id="" action="ppaction://media"/>
            <a:extLst>
              <a:ext uri="{FF2B5EF4-FFF2-40B4-BE49-F238E27FC236}">
                <a16:creationId xmlns:a16="http://schemas.microsoft.com/office/drawing/2014/main" id="{C31DBAEA-0A14-0400-C5D4-B3F7DE301A83}"/>
              </a:ext>
            </a:extLst>
          </p:cNvPr>
          <p:cNvPicPr>
            <a:picLocks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7239000" y="-4572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9" name="Rectangle 347">
            <a:extLst>
              <a:ext uri="{FF2B5EF4-FFF2-40B4-BE49-F238E27FC236}">
                <a16:creationId xmlns:a16="http://schemas.microsoft.com/office/drawing/2014/main" id="{ECF36A74-F8DA-50AC-09C7-3F56FCB5277E}"/>
              </a:ext>
            </a:extLst>
          </p:cNvPr>
          <p:cNvSpPr>
            <a:spLocks noChangeArrowheads="1"/>
          </p:cNvSpPr>
          <p:nvPr/>
        </p:nvSpPr>
        <p:spPr bwMode="auto">
          <a:xfrm>
            <a:off x="4229100" y="3038094"/>
            <a:ext cx="4572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spcBef>
                <a:spcPct val="50000"/>
              </a:spcBef>
            </a:pPr>
            <a:r>
              <a:rPr lang="it-IT" altLang="it-IT" sz="900" dirty="0">
                <a:solidFill>
                  <a:srgbClr val="990000"/>
                </a:solidFill>
                <a:latin typeface="Verdana" panose="020B0604030504040204" pitchFamily="34" charset="0"/>
                <a:cs typeface="Times New Roman" panose="02020603050405020304" pitchFamily="18" charset="0"/>
              </a:rPr>
              <a:t>Commento di p. Ermes Ronchi                                                      </a:t>
            </a:r>
            <a:r>
              <a:rPr lang="en-US" altLang="it-IT" sz="900" i="1" dirty="0">
                <a:solidFill>
                  <a:srgbClr val="990000"/>
                </a:solidFill>
                <a:latin typeface="Verdana" panose="020B0604030504040204" pitchFamily="34" charset="0"/>
                <a:cs typeface="Times New Roman" panose="02020603050405020304" pitchFamily="18" charset="0"/>
              </a:rPr>
              <a:t>Commentary by Father </a:t>
            </a:r>
            <a:r>
              <a:rPr lang="en-US" altLang="it-IT" sz="900" i="1" dirty="0" err="1">
                <a:solidFill>
                  <a:srgbClr val="990000"/>
                </a:solidFill>
                <a:latin typeface="Verdana" panose="020B0604030504040204" pitchFamily="34" charset="0"/>
                <a:cs typeface="Times New Roman" panose="02020603050405020304" pitchFamily="18" charset="0"/>
              </a:rPr>
              <a:t>Ermes</a:t>
            </a:r>
            <a:r>
              <a:rPr lang="en-US" altLang="it-IT" sz="900" i="1" dirty="0">
                <a:solidFill>
                  <a:srgbClr val="990000"/>
                </a:solidFill>
                <a:latin typeface="Verdana" panose="020B0604030504040204" pitchFamily="34" charset="0"/>
                <a:cs typeface="Times New Roman" panose="02020603050405020304" pitchFamily="18" charset="0"/>
              </a:rPr>
              <a:t> Ronchi</a:t>
            </a:r>
            <a:endParaRPr lang="it-IT" altLang="it-IT" sz="900" i="1" dirty="0">
              <a:solidFill>
                <a:srgbClr val="990000"/>
              </a:solidFill>
              <a:latin typeface="Verdana" panose="020B0604030504040204" pitchFamily="34" charset="0"/>
              <a:cs typeface="Times New Roman" panose="02020603050405020304" pitchFamily="18" charset="0"/>
            </a:endParaRPr>
          </a:p>
        </p:txBody>
      </p:sp>
      <p:pic>
        <p:nvPicPr>
          <p:cNvPr id="3" name="Immagine 2">
            <a:extLst>
              <a:ext uri="{FF2B5EF4-FFF2-40B4-BE49-F238E27FC236}">
                <a16:creationId xmlns:a16="http://schemas.microsoft.com/office/drawing/2014/main" id="{9F7A06ED-A3A2-DE6D-E47F-32996E9822E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59632" y="1038225"/>
            <a:ext cx="2895600" cy="4086532"/>
          </a:xfrm>
          <a:prstGeom prst="rect">
            <a:avLst/>
          </a:prstGeom>
        </p:spPr>
      </p:pic>
    </p:spTree>
  </p:cSld>
  <p:clrMapOvr>
    <a:masterClrMapping/>
  </p:clrMapOvr>
  <p:transition spd="med" advClick="0" advTm="1416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32597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2597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4204D3E7-3E12-DC35-F453-1784683860B7}"/>
              </a:ext>
            </a:extLst>
          </p:cNvPr>
          <p:cNvSpPr>
            <a:spLocks noGrp="1" noChangeArrowheads="1"/>
          </p:cNvSpPr>
          <p:nvPr>
            <p:ph type="title"/>
          </p:nvPr>
        </p:nvSpPr>
        <p:spPr>
          <a:xfrm>
            <a:off x="0" y="4572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Allora Erode, chiamati segretamente i Magi, si fece dire da loro con esattezza il tempo in cui era apparsa la stella e li inviò a Betlemme dicendo: «Andate e informatevi accuratamente sul bambino e, quando l’avrete trovato, fatemelo sapere,</a:t>
            </a:r>
            <a:r>
              <a:rPr lang="it-IT" altLang="it-IT" sz="1800" i="1">
                <a:solidFill>
                  <a:schemeClr val="bg1"/>
                </a:solidFill>
                <a:latin typeface="Verdana" panose="020B0604030504040204" pitchFamily="34" charset="0"/>
                <a:cs typeface="Times New Roman" panose="02020603050405020304" pitchFamily="18" charset="0"/>
              </a:rPr>
              <a:t> (Mt 2, 7-8)</a:t>
            </a:r>
          </a:p>
        </p:txBody>
      </p:sp>
      <p:sp>
        <p:nvSpPr>
          <p:cNvPr id="32771" name="Rectangle 4">
            <a:extLst>
              <a:ext uri="{FF2B5EF4-FFF2-40B4-BE49-F238E27FC236}">
                <a16:creationId xmlns:a16="http://schemas.microsoft.com/office/drawing/2014/main" id="{21483DD5-E63E-ACFA-8498-5E00707D2AB1}"/>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US" altLang="it-IT" sz="1800">
                <a:solidFill>
                  <a:schemeClr val="bg1"/>
                </a:solidFill>
                <a:latin typeface="Verdana" panose="020B0604030504040204" pitchFamily="34" charset="0"/>
                <a:cs typeface="Times New Roman" panose="02020603050405020304" pitchFamily="18" charset="0"/>
              </a:rPr>
              <a:t>Then Herod secretly called the wise men and asked them the precise time the star appeared. Then he sent them to Bethlehem with the instruction, "Go and get precise information about the child. As soon as you have found him, report to me,</a:t>
            </a:r>
            <a:r>
              <a:rPr lang="en-US" altLang="it-IT" sz="1800" i="1">
                <a:solidFill>
                  <a:schemeClr val="bg1"/>
                </a:solidFill>
                <a:latin typeface="Verdana" panose="020B0604030504040204" pitchFamily="34" charset="0"/>
                <a:cs typeface="Times New Roman" panose="02020603050405020304" pitchFamily="18" charset="0"/>
              </a:rPr>
              <a:t>  (Mt 2: 7-8)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32772" name="Picture 20">
            <a:extLst>
              <a:ext uri="{FF2B5EF4-FFF2-40B4-BE49-F238E27FC236}">
                <a16:creationId xmlns:a16="http://schemas.microsoft.com/office/drawing/2014/main" id="{9E2EBC4E-782B-D45A-C7C0-701E981F55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600200"/>
            <a:ext cx="5486400" cy="377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4818" name="Rectangle 1026">
            <a:extLst>
              <a:ext uri="{FF2B5EF4-FFF2-40B4-BE49-F238E27FC236}">
                <a16:creationId xmlns:a16="http://schemas.microsoft.com/office/drawing/2014/main" id="{01002278-CFCC-92E8-77C6-52CCC618566C}"/>
              </a:ext>
            </a:extLst>
          </p:cNvPr>
          <p:cNvSpPr>
            <a:spLocks noGrp="1" noChangeArrowheads="1"/>
          </p:cNvSpPr>
          <p:nvPr>
            <p:ph type="title"/>
          </p:nvPr>
        </p:nvSpPr>
        <p:spPr>
          <a:xfrm>
            <a:off x="0" y="4572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perché anch’io venga ad adorarlo». Udito il re, essi partirono. Ed ecco, la stella, che avevano visto spuntare, li precedeva, finché giunse e si fermò sopra il luogo dove si trovava il bambino. Al vedere la stella, provarono una gioia grandissima.</a:t>
            </a:r>
            <a:r>
              <a:rPr lang="it-IT" altLang="it-IT" sz="1800" i="1">
                <a:solidFill>
                  <a:schemeClr val="bg1"/>
                </a:solidFill>
                <a:latin typeface="Verdana" panose="020B0604030504040204" pitchFamily="34" charset="0"/>
                <a:cs typeface="Times New Roman" panose="02020603050405020304" pitchFamily="18" charset="0"/>
              </a:rPr>
              <a:t> (Mt 2, 9-10)</a:t>
            </a:r>
          </a:p>
        </p:txBody>
      </p:sp>
      <p:sp>
        <p:nvSpPr>
          <p:cNvPr id="34819" name="Rectangle 1028">
            <a:extLst>
              <a:ext uri="{FF2B5EF4-FFF2-40B4-BE49-F238E27FC236}">
                <a16:creationId xmlns:a16="http://schemas.microsoft.com/office/drawing/2014/main" id="{6CCE8E0A-E3CE-C587-8282-EDAF075F0E09}"/>
              </a:ext>
            </a:extLst>
          </p:cNvPr>
          <p:cNvSpPr>
            <a:spLocks noChangeArrowheads="1"/>
          </p:cNvSpPr>
          <p:nvPr/>
        </p:nvSpPr>
        <p:spPr bwMode="auto">
          <a:xfrm>
            <a:off x="0" y="5257800"/>
            <a:ext cx="9144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US" altLang="it-IT" sz="1800">
                <a:solidFill>
                  <a:schemeClr val="bg1"/>
                </a:solidFill>
                <a:latin typeface="Verdana" panose="020B0604030504040204" pitchFamily="34" charset="0"/>
                <a:cs typeface="Times New Roman" panose="02020603050405020304" pitchFamily="18" charset="0"/>
              </a:rPr>
              <a:t>so that I too may go and honor him." After the meeting with the king, they set out. The star that they had seen in the East went ahead of them and stopped over the place where the child was. The wise men were overjoyed on seeing the star again.</a:t>
            </a:r>
            <a:r>
              <a:rPr lang="en-US" altLang="it-IT" sz="1800" i="1">
                <a:solidFill>
                  <a:schemeClr val="bg1"/>
                </a:solidFill>
                <a:latin typeface="Verdana" panose="020B0604030504040204" pitchFamily="34" charset="0"/>
                <a:cs typeface="Times New Roman" panose="02020603050405020304" pitchFamily="18" charset="0"/>
              </a:rPr>
              <a:t>  (Mt 2: 9-10)</a:t>
            </a:r>
            <a:endParaRPr lang="it-IT" altLang="it-IT" sz="1800" i="1">
              <a:solidFill>
                <a:schemeClr val="bg1"/>
              </a:solidFill>
              <a:latin typeface="Verdana" panose="020B0604030504040204" pitchFamily="34" charset="0"/>
              <a:cs typeface="Times New Roman" panose="02020603050405020304" pitchFamily="18" charset="0"/>
            </a:endParaRPr>
          </a:p>
          <a:p>
            <a:pPr eaLnBrk="1" hangingPunct="1"/>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34820" name="Picture 1030">
            <a:extLst>
              <a:ext uri="{FF2B5EF4-FFF2-40B4-BE49-F238E27FC236}">
                <a16:creationId xmlns:a16="http://schemas.microsoft.com/office/drawing/2014/main" id="{DB7BDB29-9974-AE45-84DA-BF3676319D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600200"/>
            <a:ext cx="5181600" cy="377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336">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029515AD-4B31-5721-77A2-AD4EBCD40CBB}"/>
              </a:ext>
            </a:extLst>
          </p:cNvPr>
          <p:cNvSpPr>
            <a:spLocks noGrp="1" noChangeArrowheads="1"/>
          </p:cNvSpPr>
          <p:nvPr>
            <p:ph type="title"/>
          </p:nvPr>
        </p:nvSpPr>
        <p:spPr>
          <a:xfrm>
            <a:off x="0" y="6096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Entrati nella casa, videro il bambino con Maria sua madre, si prostrarono e lo adorarono. Poi aprirono i loro scrigni e gli offrirono in dono oro, incenso e mirra. Avvertiti in sogno di non tornare da Erode, per un’altra strada fecero ritorno al loro paese.</a:t>
            </a:r>
            <a:r>
              <a:rPr lang="it-IT" altLang="it-IT" sz="1800" i="1">
                <a:solidFill>
                  <a:schemeClr val="bg1"/>
                </a:solidFill>
                <a:latin typeface="Verdana" panose="020B0604030504040204" pitchFamily="34" charset="0"/>
                <a:cs typeface="Times New Roman" panose="02020603050405020304" pitchFamily="18" charset="0"/>
              </a:rPr>
              <a:t> </a:t>
            </a:r>
            <a:r>
              <a:rPr lang="en-US" altLang="it-IT" sz="1800" i="1">
                <a:solidFill>
                  <a:schemeClr val="bg1"/>
                </a:solidFill>
                <a:latin typeface="Verdana" panose="020B0604030504040204" pitchFamily="34" charset="0"/>
                <a:cs typeface="Times New Roman" panose="02020603050405020304" pitchFamily="18" charset="0"/>
              </a:rPr>
              <a:t>(Mt 2, 11-12)</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35843" name="Rectangle 4">
            <a:extLst>
              <a:ext uri="{FF2B5EF4-FFF2-40B4-BE49-F238E27FC236}">
                <a16:creationId xmlns:a16="http://schemas.microsoft.com/office/drawing/2014/main" id="{76A099F8-0BB7-4B0F-1F47-F29B9473FCC1}"/>
              </a:ext>
            </a:extLst>
          </p:cNvPr>
          <p:cNvSpPr>
            <a:spLocks noChangeArrowheads="1"/>
          </p:cNvSpPr>
          <p:nvPr/>
        </p:nvSpPr>
        <p:spPr bwMode="auto">
          <a:xfrm>
            <a:off x="0" y="5029200"/>
            <a:ext cx="9144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US" altLang="it-IT" sz="1800">
                <a:solidFill>
                  <a:schemeClr val="bg1"/>
                </a:solidFill>
                <a:latin typeface="Verdana" panose="020B0604030504040204" pitchFamily="34" charset="0"/>
                <a:cs typeface="Times New Roman" panose="02020603050405020304" pitchFamily="18" charset="0"/>
              </a:rPr>
              <a:t>They went into the house and when they saw the child with Mary his mother, they knelt and worshiped him. They opened their bags and offered him their gifts of gold, incense and myrrh. In a dream they were warned not to go back to Herod, so they returned to their home country by another way.</a:t>
            </a:r>
            <a:r>
              <a:rPr lang="en-US" altLang="it-IT" sz="1800" i="1">
                <a:solidFill>
                  <a:schemeClr val="bg1"/>
                </a:solidFill>
                <a:latin typeface="Verdana" panose="020B0604030504040204" pitchFamily="34" charset="0"/>
                <a:cs typeface="Times New Roman" panose="02020603050405020304" pitchFamily="18" charset="0"/>
              </a:rPr>
              <a:t>     (Mt 2: 11-12)</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4">
            <a:extLst>
              <a:ext uri="{FF2B5EF4-FFF2-40B4-BE49-F238E27FC236}">
                <a16:creationId xmlns:a16="http://schemas.microsoft.com/office/drawing/2014/main" id="{3BC84D89-767A-E988-63F7-D56E41269A52}"/>
              </a:ext>
            </a:extLst>
          </p:cNvPr>
          <p:cNvSpPr>
            <a:spLocks noChangeArrowheads="1"/>
          </p:cNvSpPr>
          <p:nvPr/>
        </p:nvSpPr>
        <p:spPr bwMode="auto">
          <a:xfrm>
            <a:off x="0" y="998538"/>
            <a:ext cx="3200400" cy="585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chemeClr val="tx1"/>
                </a:solidFill>
                <a:latin typeface="Arial" panose="020B0604020202020204" pitchFamily="34" charset="0"/>
                <a:cs typeface="Arial" panose="020B0604020202020204" pitchFamily="34" charset="0"/>
              </a:rPr>
              <a:t>La lettura e la meditazione delle sacre scritture domenicali,</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rgbClr val="FF0000"/>
                </a:solidFill>
                <a:latin typeface="Arial" panose="020B0604020202020204" pitchFamily="34" charset="0"/>
                <a:cs typeface="Arial" panose="020B0604020202020204" pitchFamily="34" charset="0"/>
              </a:rPr>
              <a:t>non sostituiscono</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chemeClr val="tx1"/>
                </a:solidFill>
                <a:latin typeface="Arial" panose="020B0604020202020204" pitchFamily="34" charset="0"/>
                <a:cs typeface="Arial" panose="020B0604020202020204" pitchFamily="34" charset="0"/>
              </a:rPr>
              <a:t>la Santa Messa, alla quale siamo tutti chiamati per chiedere perdono dei nostri peccati e per rendere grazie e onore a Dio. Nella liturgia eucaristica, </a:t>
            </a:r>
            <a:r>
              <a:rPr lang="it-IT" altLang="it-IT" sz="1800">
                <a:solidFill>
                  <a:srgbClr val="FF0000"/>
                </a:solidFill>
                <a:latin typeface="Arial" panose="020B0604020202020204" pitchFamily="34" charset="0"/>
                <a:cs typeface="Arial" panose="020B0604020202020204" pitchFamily="34" charset="0"/>
              </a:rPr>
              <a:t>Cristo attualizza il sacrificio della croce</a:t>
            </a:r>
            <a:r>
              <a:rPr lang="it-IT" altLang="it-IT" sz="1800">
                <a:solidFill>
                  <a:schemeClr val="tx1"/>
                </a:solidFill>
                <a:latin typeface="Arial" panose="020B060402020202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loro </a:t>
            </a:r>
          </a:p>
          <a:p>
            <a:pPr algn="l" eaLnBrk="1" hangingPunct="1"/>
            <a:r>
              <a:rPr lang="it-IT" altLang="it-IT" sz="1800">
                <a:solidFill>
                  <a:srgbClr val="FF0000"/>
                </a:solidFill>
                <a:latin typeface="Arial" panose="020B0604020202020204" pitchFamily="34" charset="0"/>
                <a:cs typeface="Arial" panose="020B0604020202020204" pitchFamily="34" charset="0"/>
              </a:rPr>
              <a:t>libera scelta d’amore.</a:t>
            </a:r>
          </a:p>
        </p:txBody>
      </p:sp>
      <p:sp>
        <p:nvSpPr>
          <p:cNvPr id="36867" name="Rectangle 5">
            <a:extLst>
              <a:ext uri="{FF2B5EF4-FFF2-40B4-BE49-F238E27FC236}">
                <a16:creationId xmlns:a16="http://schemas.microsoft.com/office/drawing/2014/main" id="{E9056964-973F-75B6-596D-412E11F7ABBA}"/>
              </a:ext>
            </a:extLst>
          </p:cNvPr>
          <p:cNvSpPr>
            <a:spLocks noChangeArrowheads="1"/>
          </p:cNvSpPr>
          <p:nvPr/>
        </p:nvSpPr>
        <p:spPr bwMode="auto">
          <a:xfrm>
            <a:off x="5638800" y="998538"/>
            <a:ext cx="3505200" cy="585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eaLnBrk="1" hangingPunct="1"/>
            <a:r>
              <a:rPr lang="en-US" altLang="it-IT" sz="1800">
                <a:solidFill>
                  <a:schemeClr val="tx1"/>
                </a:solidFill>
                <a:latin typeface="Arial" panose="020B0604020202020204" pitchFamily="34" charset="0"/>
                <a:cs typeface="Arial" panose="020B0604020202020204" pitchFamily="34" charset="0"/>
              </a:rPr>
              <a:t>Reading and meditating on the Sacred Scriptures for Sundays</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rgbClr val="FF0000"/>
                </a:solidFill>
                <a:latin typeface="Arial" panose="020B0604020202020204" pitchFamily="34" charset="0"/>
                <a:cs typeface="Arial" panose="020B0604020202020204" pitchFamily="34" charset="0"/>
              </a:rPr>
              <a:t>does not substitute</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chemeClr val="tx1"/>
                </a:solidFill>
                <a:latin typeface="Arial" panose="020B0604020202020204" pitchFamily="34" charset="0"/>
                <a:cs typeface="Arial" panose="020B0604020202020204" pitchFamily="34" charset="0"/>
              </a:rPr>
              <a:t>the Holy Mass. We are called to take part in the Holy Mass to ask for forgiveness of our sins and to give thanks and honor God. In the Eucharistic liturgy, </a:t>
            </a:r>
            <a:r>
              <a:rPr lang="en-US" altLang="it-IT" sz="1800">
                <a:solidFill>
                  <a:srgbClr val="FF0000"/>
                </a:solidFill>
                <a:latin typeface="Arial" panose="020B0604020202020204" pitchFamily="34" charset="0"/>
                <a:cs typeface="Arial" panose="020B0604020202020204" pitchFamily="34" charset="0"/>
              </a:rPr>
              <a:t>Christ makes present the sacrifice of the cross</a:t>
            </a:r>
            <a:r>
              <a:rPr lang="en-US" altLang="it-IT" sz="1800">
                <a:solidFill>
                  <a:schemeClr val="tx1"/>
                </a:solidFill>
                <a:latin typeface="Arial" panose="020B060402020202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800">
                <a:solidFill>
                  <a:schemeClr val="tx1"/>
                </a:solidFill>
                <a:latin typeface="Arial" panose="020B0604020202020204" pitchFamily="34" charset="0"/>
                <a:cs typeface="Times New Roman" panose="02020603050405020304" pitchFamily="18" charset="0"/>
              </a:rPr>
              <a:t>God is a Father who does not force anyone to love him and praise him but, as such, like to be loved by children of their own                              </a:t>
            </a:r>
            <a:r>
              <a:rPr lang="it-IT" altLang="it-IT" sz="1800">
                <a:solidFill>
                  <a:srgbClr val="FF0000"/>
                </a:solidFill>
                <a:latin typeface="Arial" panose="020B0604020202020204" pitchFamily="34" charset="0"/>
                <a:cs typeface="Times New Roman" panose="02020603050405020304" pitchFamily="18" charset="0"/>
              </a:rPr>
              <a:t>free choice of love</a:t>
            </a:r>
            <a:r>
              <a:rPr lang="it-IT" altLang="it-IT" sz="1800">
                <a:solidFill>
                  <a:srgbClr val="7E002A"/>
                </a:solidFill>
                <a:latin typeface="Arial" panose="020B0604020202020204" pitchFamily="34" charset="0"/>
                <a:cs typeface="Times New Roman" panose="02020603050405020304" pitchFamily="18" charset="0"/>
              </a:rPr>
              <a:t>.</a:t>
            </a:r>
            <a:r>
              <a:rPr lang="it-IT" altLang="it-IT" sz="1800">
                <a:solidFill>
                  <a:srgbClr val="FF0000"/>
                </a:solidFill>
                <a:latin typeface="Arial" panose="020B0604020202020204" pitchFamily="34" charset="0"/>
                <a:cs typeface="Times New Roman" panose="02020603050405020304" pitchFamily="18" charset="0"/>
              </a:rPr>
              <a:t> </a:t>
            </a:r>
          </a:p>
        </p:txBody>
      </p:sp>
      <p:pic>
        <p:nvPicPr>
          <p:cNvPr id="36868" name="Picture 11">
            <a:extLst>
              <a:ext uri="{FF2B5EF4-FFF2-40B4-BE49-F238E27FC236}">
                <a16:creationId xmlns:a16="http://schemas.microsoft.com/office/drawing/2014/main" id="{F041341E-EE9B-C3B6-8600-F3D4BD3344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0"/>
            <a:ext cx="2078038"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9" name="Picture 14">
            <a:extLst>
              <a:ext uri="{FF2B5EF4-FFF2-40B4-BE49-F238E27FC236}">
                <a16:creationId xmlns:a16="http://schemas.microsoft.com/office/drawing/2014/main" id="{1C6398BF-1993-9EB2-6C28-475BB6EF16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2209800"/>
            <a:ext cx="24384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0" name="Picture 17">
            <a:extLst>
              <a:ext uri="{FF2B5EF4-FFF2-40B4-BE49-F238E27FC236}">
                <a16:creationId xmlns:a16="http://schemas.microsoft.com/office/drawing/2014/main" id="{C6BEF88B-63FF-B4EF-001E-838CC5C7ED6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1" name="Picture 18">
            <a:extLst>
              <a:ext uri="{FF2B5EF4-FFF2-40B4-BE49-F238E27FC236}">
                <a16:creationId xmlns:a16="http://schemas.microsoft.com/office/drawing/2014/main" id="{AA1B1F23-CA5E-3079-FC38-DED929F083A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5" name="Rectangle 34">
            <a:extLst>
              <a:ext uri="{FF2B5EF4-FFF2-40B4-BE49-F238E27FC236}">
                <a16:creationId xmlns:a16="http://schemas.microsoft.com/office/drawing/2014/main" id="{26323D21-6B05-7478-5F26-6E4FDC15E59E}"/>
              </a:ext>
            </a:extLst>
          </p:cNvPr>
          <p:cNvSpPr>
            <a:spLocks noChangeArrowheads="1"/>
          </p:cNvSpPr>
          <p:nvPr/>
        </p:nvSpPr>
        <p:spPr bwMode="auto">
          <a:xfrm>
            <a:off x="2413519" y="631213"/>
            <a:ext cx="662814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Il dono più prezioso dei Magi? Il loro stesso viaggio </a:t>
            </a:r>
            <a:r>
              <a:rPr lang="it-IT" altLang="it-IT" sz="1800" i="1" dirty="0">
                <a:solidFill>
                  <a:srgbClr val="000000"/>
                </a:solidFill>
                <a:latin typeface="Verdana" panose="020B0604030504040204" pitchFamily="34" charset="0"/>
                <a:cs typeface="Times New Roman" panose="02020603050405020304" pitchFamily="18" charset="0"/>
              </a:rPr>
              <a:t>-</a:t>
            </a:r>
            <a:r>
              <a:rPr lang="it-IT" altLang="it-IT" sz="1800" b="1" i="1" dirty="0">
                <a:solidFill>
                  <a:srgbClr val="000000"/>
                </a:solidFill>
                <a:latin typeface="Verdana" panose="020B0604030504040204" pitchFamily="34" charset="0"/>
                <a:cs typeface="Times New Roman" panose="02020603050405020304" pitchFamily="18" charset="0"/>
              </a:rPr>
              <a:t> </a:t>
            </a:r>
            <a:r>
              <a:rPr lang="it-IT" altLang="it-IT" sz="1800" i="1" dirty="0">
                <a:solidFill>
                  <a:srgbClr val="000000"/>
                </a:solidFill>
                <a:latin typeface="Verdana" panose="020B0604030504040204" pitchFamily="34" charset="0"/>
                <a:cs typeface="Times New Roman" panose="02020603050405020304" pitchFamily="18" charset="0"/>
              </a:rPr>
              <a:t>Mt 2,1-12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dirty="0">
              <a:solidFill>
                <a:schemeClr val="accent2"/>
              </a:solidFill>
              <a:cs typeface="Arial" panose="020B0604020202020204" pitchFamily="34" charset="0"/>
            </a:endParaRPr>
          </a:p>
        </p:txBody>
      </p:sp>
      <p:sp>
        <p:nvSpPr>
          <p:cNvPr id="38916" name="Rectangle 35">
            <a:extLst>
              <a:ext uri="{FF2B5EF4-FFF2-40B4-BE49-F238E27FC236}">
                <a16:creationId xmlns:a16="http://schemas.microsoft.com/office/drawing/2014/main" id="{3210B0F4-7726-942C-8955-A3FBDEED3285}"/>
              </a:ext>
            </a:extLst>
          </p:cNvPr>
          <p:cNvSpPr>
            <a:spLocks noChangeArrowheads="1"/>
          </p:cNvSpPr>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38917" name="Rectangle 36">
            <a:extLst>
              <a:ext uri="{FF2B5EF4-FFF2-40B4-BE49-F238E27FC236}">
                <a16:creationId xmlns:a16="http://schemas.microsoft.com/office/drawing/2014/main" id="{64C671BC-5CA3-9A97-DA33-3A3C8C61E9EB}"/>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000" b="1">
                <a:solidFill>
                  <a:srgbClr val="000000"/>
                </a:solidFill>
                <a:latin typeface="Times New Roman" panose="02020603050405020304" pitchFamily="18" charset="0"/>
                <a:cs typeface="Arial" panose="020B0604020202020204" pitchFamily="34" charset="0"/>
              </a:rPr>
              <a:t>                                                                            </a:t>
            </a:r>
          </a:p>
          <a:p>
            <a:pPr algn="l"/>
            <a:endParaRPr lang="it-IT" altLang="it-IT">
              <a:solidFill>
                <a:schemeClr val="tx1"/>
              </a:solidFill>
              <a:latin typeface="Times New Roman" panose="02020603050405020304" pitchFamily="18" charset="0"/>
            </a:endParaRPr>
          </a:p>
        </p:txBody>
      </p:sp>
      <p:sp>
        <p:nvSpPr>
          <p:cNvPr id="38918" name="Rectangle 37">
            <a:extLst>
              <a:ext uri="{FF2B5EF4-FFF2-40B4-BE49-F238E27FC236}">
                <a16:creationId xmlns:a16="http://schemas.microsoft.com/office/drawing/2014/main" id="{509CDF98-9301-A908-635A-C44F7328260E}"/>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38919" name="Rectangle 38">
            <a:extLst>
              <a:ext uri="{FF2B5EF4-FFF2-40B4-BE49-F238E27FC236}">
                <a16:creationId xmlns:a16="http://schemas.microsoft.com/office/drawing/2014/main" id="{0E9A4D22-48A0-6D5C-0F7C-543A4B0A46A1}"/>
              </a:ext>
            </a:extLst>
          </p:cNvPr>
          <p:cNvSpPr>
            <a:spLocks noChangeArrowheads="1"/>
          </p:cNvSpPr>
          <p:nvPr/>
        </p:nvSpPr>
        <p:spPr bwMode="auto">
          <a:xfrm>
            <a:off x="28273" y="1767548"/>
            <a:ext cx="9144000" cy="5109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2000" dirty="0">
                <a:solidFill>
                  <a:srgbClr val="000000"/>
                </a:solidFill>
                <a:latin typeface="Verdana" panose="020B0604030504040204" pitchFamily="34" charset="0"/>
                <a:cs typeface="Times New Roman" panose="02020603050405020304" pitchFamily="18" charset="0"/>
              </a:rPr>
              <a:t>          </a:t>
            </a:r>
            <a:r>
              <a:rPr lang="it-IT" altLang="it-IT" sz="2000" i="1" dirty="0">
                <a:solidFill>
                  <a:srgbClr val="000000"/>
                </a:solidFill>
                <a:latin typeface="Verdana" panose="020B0604030504040204" pitchFamily="34" charset="0"/>
                <a:cs typeface="Times New Roman" panose="02020603050405020304" pitchFamily="18"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Epifania, festa dei cercatori di Dio, dei lontani, che si sono messi in cammino dietro a un loro profeta interiore, a parole come quelle di Isaia. «Alza il capo e guarda». Due verbi bellissimi: alza, solleva gli occhi, guarda in alto e attorno, apri le finestre di casa al grande respiro del mondo. E guarda, cerca un pertugio, un angolo di cielo, una stella polare, e da lassù interpreta la vita, a partire da obiettivi alti. Il Vangelo racconta la ricerca di Dio come un viaggio, al ritmo della carovana, al passo di una piccola comunità: camminano insieme, attenti alle stelle e attenti l'uno all'altro. </a:t>
            </a:r>
          </a:p>
          <a:p>
            <a:pPr algn="l" eaLnBrk="1" hangingPunct="1"/>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Fissando il cielo e insieme gli occhi di chi cammina a fianco, rallentando il passo sulla misura dell'altro, di chi fa più fatica. Poi il momento più sorprendente: il cammino dei Magi è pieno di errori: perdono la stella, trovano la grande città anziché il piccolo villaggio; chiedono del bambino a un assassino di bambini; cercano una reggia e troveranno una povera casa. Ma hanno l'infinita pazienza di ricominciare. Il nostro dramma non è cadere, ma arrenderci alle cadute. Ed ecco: videro il bambino in braccio alla madre, si prostrarono e offrirono doni. Il dono più prezioso che i Magi portano non è l'oro, è il loro stesso viaggio. </a:t>
            </a:r>
            <a:endParaRPr lang="it-IT" altLang="it-IT" sz="1800" dirty="0">
              <a:solidFill>
                <a:srgbClr val="000000"/>
              </a:solidFill>
              <a:latin typeface="Verdana" panose="020B0604030504040204" pitchFamily="34" charset="0"/>
              <a:cs typeface="Times New Roman" panose="02020603050405020304" pitchFamily="18" charset="0"/>
            </a:endParaRPr>
          </a:p>
        </p:txBody>
      </p:sp>
      <p:sp>
        <p:nvSpPr>
          <p:cNvPr id="38920" name="Rectangle 39">
            <a:extLst>
              <a:ext uri="{FF2B5EF4-FFF2-40B4-BE49-F238E27FC236}">
                <a16:creationId xmlns:a16="http://schemas.microsoft.com/office/drawing/2014/main" id="{99F1BC4E-616F-1A49-8889-A55F86BFD51D}"/>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pic>
        <p:nvPicPr>
          <p:cNvPr id="3" name="Immagine 2">
            <a:extLst>
              <a:ext uri="{FF2B5EF4-FFF2-40B4-BE49-F238E27FC236}">
                <a16:creationId xmlns:a16="http://schemas.microsoft.com/office/drawing/2014/main" id="{201B3E70-2379-D673-09D9-49181F742D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03593"/>
            <a:ext cx="1770781" cy="1770781"/>
          </a:xfrm>
          <a:prstGeom prst="rect">
            <a:avLst/>
          </a:prstGeom>
        </p:spPr>
      </p:pic>
    </p:spTree>
  </p:cSld>
  <p:clrMapOvr>
    <a:masterClrMapping/>
  </p:clrMapOvr>
  <p:transition spd="med" advClick="0" advTm="80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11">
            <a:extLst>
              <a:ext uri="{FF2B5EF4-FFF2-40B4-BE49-F238E27FC236}">
                <a16:creationId xmlns:a16="http://schemas.microsoft.com/office/drawing/2014/main" id="{E3D74357-32C4-EEC5-6A88-F50E140677FE}"/>
              </a:ext>
            </a:extLst>
          </p:cNvPr>
          <p:cNvSpPr>
            <a:spLocks noChangeArrowheads="1"/>
          </p:cNvSpPr>
          <p:nvPr/>
        </p:nvSpPr>
        <p:spPr bwMode="auto">
          <a:xfrm>
            <a:off x="0" y="0"/>
            <a:ext cx="9144000" cy="747897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lnSpc>
                <a:spcPct val="115000"/>
              </a:lnSpc>
              <a:spcAft>
                <a:spcPts val="1000"/>
              </a:spcAft>
            </a:pPr>
            <a:r>
              <a:rPr lang="it-IT" altLang="it-IT" sz="2000" dirty="0">
                <a:solidFill>
                  <a:srgbClr val="000000"/>
                </a:solidFill>
                <a:latin typeface="Verdana" panose="020B0604030504040204" pitchFamily="34" charset="0"/>
                <a:cs typeface="Times New Roman" panose="02020603050405020304" pitchFamily="18"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Il dono impagabile sono i mesi trascorsi in ricerca, andare e ancora andare dietro ad un desiderio più forte di deserti e fatiche. Dio desidera che abbiamo desiderio di Lui. Dio ha sete della nostra sete: il nostro regalo più grande. Entrati, videro il Bambino e sua madre e lo adorarono. Adorano un bambino. </a:t>
            </a:r>
          </a:p>
          <a:p>
            <a:pPr algn="l">
              <a:lnSpc>
                <a:spcPct val="115000"/>
              </a:lnSpc>
              <a:spcAft>
                <a:spcPts val="1000"/>
              </a:spcAft>
            </a:pPr>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Lezione misteriosa: non l'uomo della croce né il risorto glorioso, non un uomo saggio dalle parole di luce né un giovane nel pieno del vigore, semplicemente un bambino. Non solo a Natale Dio è come noi, non solo è il Dio-con-noi, ma è un Dio piccolo fra noi. E di lui non puoi avere paura, e da un bambino che ami non ce la fai ad allontanarti. Informatevi con cura del Bambino e poi fatemelo sapere perché venga anch'io ad adorarlo! Erode è l'uccisore di sogni ancora in fasce, è dentro di noi, è quel cinismo, quel disprezzo che distruggono sogni e speranze. </a:t>
            </a:r>
          </a:p>
          <a:p>
            <a:pPr algn="l">
              <a:lnSpc>
                <a:spcPct val="115000"/>
              </a:lnSpc>
              <a:spcAft>
                <a:spcPts val="1000"/>
              </a:spcAft>
            </a:pPr>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Vorrei riscattare queste parole dalla loro profezia di morte e ripeterle all'amico, al teologo, all'artista, al poeta, allo scienziato, all'uomo della strada, a chiunque: Hai trovato il Bambino? Ti prego, cerca ancora, accuratamente, nella storia, nei libri, nel cuore delle cose, nel Vangelo e nelle persone; cerca ancora con cura, fissando gli abissi del cielo e gli abissi del cuore, e poi raccontamelo come si racconta una storia d'amore, perché venga anch'io ad adorarlo, con i miei sogni salvati da tutti gli Erodi della storia e del cuore.</a:t>
            </a:r>
            <a:endParaRPr lang="it-IT" sz="1800" dirty="0">
              <a:effectLst/>
              <a:latin typeface="Calibri" panose="020F0502020204030204" pitchFamily="34" charset="0"/>
              <a:ea typeface="Times New Roman" panose="02020603050405020304" pitchFamily="18" charset="0"/>
            </a:endParaRPr>
          </a:p>
          <a:p>
            <a:pPr algn="just" eaLnBrk="1" hangingPunct="1"/>
            <a:endParaRPr lang="it-IT"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43010" name="Rectangle 5">
            <a:extLst>
              <a:ext uri="{FF2B5EF4-FFF2-40B4-BE49-F238E27FC236}">
                <a16:creationId xmlns:a16="http://schemas.microsoft.com/office/drawing/2014/main" id="{A16008A3-5747-AAD9-E2A2-93AF69C5E2C2}"/>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43011" name="Rectangle 7">
            <a:extLst>
              <a:ext uri="{FF2B5EF4-FFF2-40B4-BE49-F238E27FC236}">
                <a16:creationId xmlns:a16="http://schemas.microsoft.com/office/drawing/2014/main" id="{CCE7C856-3A34-F1EC-BFB0-3A870050DA25}"/>
              </a:ext>
            </a:extLst>
          </p:cNvPr>
          <p:cNvSpPr>
            <a:spLocks noChangeArrowheads="1"/>
          </p:cNvSpPr>
          <p:nvPr/>
        </p:nvSpPr>
        <p:spPr bwMode="auto">
          <a:xfrm>
            <a:off x="2177335" y="539673"/>
            <a:ext cx="6696744"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fontAlgn="t" hangingPunct="1"/>
            <a:r>
              <a:rPr lang="it-IT" sz="1800" b="1"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The </a:t>
            </a:r>
            <a:r>
              <a:rPr lang="it-IT" sz="1800" b="1"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most</a:t>
            </a:r>
            <a:r>
              <a:rPr lang="it-IT" sz="1800" b="1"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b="1"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precious</a:t>
            </a:r>
            <a:r>
              <a:rPr lang="it-IT" sz="1800" b="1"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b="1"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gift</a:t>
            </a:r>
            <a:r>
              <a:rPr lang="it-IT" sz="1800" b="1"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of the Magi? </a:t>
            </a:r>
            <a:r>
              <a:rPr lang="it-IT" sz="1800" b="1"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Their</a:t>
            </a:r>
            <a:r>
              <a:rPr lang="it-IT" sz="1800" b="1"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b="1"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own</a:t>
            </a:r>
            <a:r>
              <a:rPr lang="it-IT" sz="1800" b="1"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b="1"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journey</a:t>
            </a:r>
            <a:r>
              <a:rPr lang="it-IT" sz="1800" b="1"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altLang="it-IT" sz="2000" i="1" dirty="0">
                <a:solidFill>
                  <a:schemeClr val="tx1"/>
                </a:solidFill>
                <a:latin typeface="Verdana" panose="020B0604030504040204" pitchFamily="34" charset="0"/>
                <a:cs typeface="Arial" panose="020B0604020202020204" pitchFamily="34" charset="0"/>
              </a:rPr>
              <a:t>–</a:t>
            </a:r>
            <a:r>
              <a:rPr lang="it-IT" altLang="it-IT" sz="2000" i="1" dirty="0">
                <a:solidFill>
                  <a:schemeClr val="tx1"/>
                </a:solidFill>
                <a:latin typeface="Arial" panose="020B0604020202020204" pitchFamily="34" charset="0"/>
                <a:cs typeface="Arial" panose="020B0604020202020204" pitchFamily="34" charset="0"/>
              </a:rPr>
              <a:t> </a:t>
            </a:r>
            <a:r>
              <a:rPr lang="it-IT" altLang="it-IT" sz="1800" i="1" dirty="0">
                <a:solidFill>
                  <a:schemeClr val="tx1"/>
                </a:solidFill>
                <a:latin typeface="Arial" panose="020B0604020202020204" pitchFamily="34" charset="0"/>
                <a:cs typeface="Arial" panose="020B0604020202020204" pitchFamily="34" charset="0"/>
              </a:rPr>
              <a:t>Mt 2:1-12 </a:t>
            </a:r>
            <a:r>
              <a:rPr lang="it-IT" altLang="it-IT" sz="1800" i="1" dirty="0">
                <a:solidFill>
                  <a:srgbClr val="000000"/>
                </a:solidFill>
                <a:latin typeface="Arial" panose="020B0604020202020204" pitchFamily="34" charset="0"/>
                <a:cs typeface="Arial" panose="020B0604020202020204" pitchFamily="34" charset="0"/>
              </a:rPr>
              <a:t>   </a:t>
            </a:r>
            <a:r>
              <a:rPr lang="it-IT" altLang="it-IT" sz="1600" i="1" dirty="0" err="1">
                <a:solidFill>
                  <a:srgbClr val="990033"/>
                </a:solidFill>
                <a:cs typeface="Arial" panose="020B0604020202020204" pitchFamily="34" charset="0"/>
              </a:rPr>
              <a:t>Commentary</a:t>
            </a:r>
            <a:r>
              <a:rPr lang="it-IT" altLang="it-IT" sz="1600" i="1" dirty="0">
                <a:solidFill>
                  <a:srgbClr val="990033"/>
                </a:solidFill>
                <a:cs typeface="Arial" panose="020B0604020202020204" pitchFamily="34" charset="0"/>
              </a:rPr>
              <a:t> by </a:t>
            </a:r>
            <a:r>
              <a:rPr lang="it-IT" altLang="it-IT" sz="1600" i="1" dirty="0" err="1">
                <a:solidFill>
                  <a:srgbClr val="990033"/>
                </a:solidFill>
                <a:cs typeface="Arial" panose="020B0604020202020204" pitchFamily="34" charset="0"/>
              </a:rPr>
              <a:t>p.Ermes</a:t>
            </a:r>
            <a:r>
              <a:rPr lang="it-IT" altLang="it-IT" sz="1600" i="1" dirty="0">
                <a:solidFill>
                  <a:srgbClr val="990033"/>
                </a:solidFill>
                <a:cs typeface="Arial" panose="020B0604020202020204" pitchFamily="34" charset="0"/>
              </a:rPr>
              <a:t> Ronchi</a:t>
            </a:r>
            <a:endParaRPr lang="it-IT" altLang="it-IT" sz="1800" dirty="0">
              <a:solidFill>
                <a:schemeClr val="accent2"/>
              </a:solidFill>
              <a:cs typeface="Arial" panose="020B0604020202020204" pitchFamily="34" charset="0"/>
            </a:endParaRPr>
          </a:p>
          <a:p>
            <a:pPr eaLnBrk="1" fontAlgn="t" hangingPunct="1"/>
            <a:r>
              <a:rPr lang="it-IT" altLang="it-IT" sz="1800" b="1" dirty="0">
                <a:solidFill>
                  <a:srgbClr val="000000"/>
                </a:solidFill>
                <a:latin typeface="Courier New" panose="02070309020205020404" pitchFamily="49" charset="0"/>
                <a:cs typeface="Arial" panose="020B0604020202020204" pitchFamily="34" charset="0"/>
              </a:rPr>
              <a:t>  </a:t>
            </a:r>
            <a:r>
              <a:rPr lang="it-IT" altLang="it-IT" sz="1800" b="1" dirty="0" err="1">
                <a:solidFill>
                  <a:srgbClr val="000000"/>
                </a:solidFill>
                <a:latin typeface="Courier New" panose="02070309020205020404" pitchFamily="49" charset="0"/>
                <a:cs typeface="Arial" panose="020B0604020202020204" pitchFamily="34" charset="0"/>
              </a:rPr>
              <a:t>Translated</a:t>
            </a:r>
            <a:r>
              <a:rPr lang="it-IT" altLang="it-IT" sz="1800" b="1" dirty="0">
                <a:solidFill>
                  <a:srgbClr val="000000"/>
                </a:solidFill>
                <a:latin typeface="Courier New" panose="02070309020205020404" pitchFamily="49" charset="0"/>
                <a:cs typeface="Arial" panose="020B0604020202020204" pitchFamily="34" charset="0"/>
              </a:rPr>
              <a:t> by Simone Parenti</a:t>
            </a:r>
          </a:p>
        </p:txBody>
      </p:sp>
      <p:sp>
        <p:nvSpPr>
          <p:cNvPr id="43012" name="Rectangle 8">
            <a:extLst>
              <a:ext uri="{FF2B5EF4-FFF2-40B4-BE49-F238E27FC236}">
                <a16:creationId xmlns:a16="http://schemas.microsoft.com/office/drawing/2014/main" id="{C3C7C567-5962-4009-08D7-9D12763F7E72}"/>
              </a:ext>
            </a:extLst>
          </p:cNvPr>
          <p:cNvSpPr>
            <a:spLocks noChangeArrowheads="1"/>
          </p:cNvSpPr>
          <p:nvPr/>
        </p:nvSpPr>
        <p:spPr bwMode="auto">
          <a:xfrm>
            <a:off x="1905000" y="1295400"/>
            <a:ext cx="16430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i="1">
                <a:solidFill>
                  <a:srgbClr val="990033"/>
                </a:solidFill>
                <a:cs typeface="Arial" panose="020B0604020202020204" pitchFamily="34" charset="0"/>
              </a:rPr>
              <a:t>            </a:t>
            </a:r>
            <a:r>
              <a:rPr lang="it-IT" altLang="it-IT" sz="1400" b="1" i="1">
                <a:solidFill>
                  <a:srgbClr val="000000"/>
                </a:solidFill>
                <a:latin typeface="Arial" panose="020B0604020202020204" pitchFamily="34" charset="0"/>
                <a:cs typeface="Arial" panose="020B0604020202020204" pitchFamily="34" charset="0"/>
              </a:rPr>
              <a:t>             </a:t>
            </a:r>
            <a:endParaRPr lang="it-IT" altLang="it-IT" sz="1800" b="1">
              <a:solidFill>
                <a:srgbClr val="990033"/>
              </a:solidFill>
              <a:latin typeface="Courier New" panose="02070309020205020404" pitchFamily="49" charset="0"/>
              <a:cs typeface="Times New Roman" panose="02020603050405020304" pitchFamily="18" charset="0"/>
            </a:endParaRPr>
          </a:p>
        </p:txBody>
      </p:sp>
      <p:sp>
        <p:nvSpPr>
          <p:cNvPr id="43013" name="Rectangle 9">
            <a:extLst>
              <a:ext uri="{FF2B5EF4-FFF2-40B4-BE49-F238E27FC236}">
                <a16:creationId xmlns:a16="http://schemas.microsoft.com/office/drawing/2014/main" id="{9E9EEB95-64A9-37C7-BA4C-5BEDBD0AB2C9}"/>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43014" name="Rectangle 14">
            <a:extLst>
              <a:ext uri="{FF2B5EF4-FFF2-40B4-BE49-F238E27FC236}">
                <a16:creationId xmlns:a16="http://schemas.microsoft.com/office/drawing/2014/main" id="{77030541-F2CE-41A1-70F2-9133AC1972FB}"/>
              </a:ext>
            </a:extLst>
          </p:cNvPr>
          <p:cNvSpPr>
            <a:spLocks noChangeArrowheads="1"/>
          </p:cNvSpPr>
          <p:nvPr/>
        </p:nvSpPr>
        <p:spPr bwMode="auto">
          <a:xfrm>
            <a:off x="0" y="1610410"/>
            <a:ext cx="9144000" cy="5109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spcBef>
                <a:spcPct val="50000"/>
              </a:spcBef>
            </a:pPr>
            <a:r>
              <a:rPr lang="it-IT" altLang="it-IT" sz="2000" dirty="0">
                <a:solidFill>
                  <a:srgbClr val="000000"/>
                </a:solidFill>
                <a:latin typeface="Arial" panose="020B0604020202020204" pitchFamily="34" charset="0"/>
                <a:cs typeface="Arial" panose="020B060402020202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Epiphany</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feast</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of seekers of God, of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those</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far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away</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who set out following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their</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inner</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prophet</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with words like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those</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of Isaiah. «He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raises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his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head and looks». Two beautiful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verbs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he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raises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raises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his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eyes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looks up and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around</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opens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the windows of the house to the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great</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breath</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of the world. And he looks,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searches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for a hole, a corner of the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sky</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polar</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star, and from up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there</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interprets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life,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starting</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from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lofty</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objectives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The Gospel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tells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of the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search</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for God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as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journey</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at</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the pace of the caravan,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at</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the pace of a small community: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they</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walk</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together</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attentive</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to the stars and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attentive</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to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each</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other</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Staring</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at</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the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sky</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and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at</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the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same</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time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at</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the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eyes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of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those</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walking</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alongside</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slowing</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down the pace of the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other</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of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those</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who are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struggling</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more.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Then</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the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most</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surprising</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moment: the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journey</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of the Magi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is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full of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errors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they</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lose</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the star,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they</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find</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the big city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instead</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of the small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village</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they</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ask</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child</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killer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about</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the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child</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they</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look for a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palace</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and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they</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will</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find</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poor</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house. But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they</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have</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the infinite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patience</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to start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again</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Our</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tragedy</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is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not</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to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fall</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but</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to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surrender</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to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falls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And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behold</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they</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saw</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the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child</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in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his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mother's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arms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they</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prostrated</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themselves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and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offered</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gifts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The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most</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precious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gift</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that</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the Magi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bring</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is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not</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gold</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it</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is</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their</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own</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it-IT" sz="1800" dirty="0" err="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journey</a:t>
            </a:r>
            <a:r>
              <a:rPr lang="it-IT" sz="18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a:t>
            </a:r>
            <a:endParaRPr lang="it-IT" altLang="it-IT" sz="1800" dirty="0">
              <a:solidFill>
                <a:schemeClr val="tx1"/>
              </a:solidFill>
              <a:latin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C3157088-6D16-6AF8-BEC0-90684930CB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359929"/>
            <a:ext cx="1743508" cy="1743508"/>
          </a:xfrm>
          <a:prstGeom prst="rect">
            <a:avLst/>
          </a:prstGeom>
        </p:spPr>
      </p:pic>
    </p:spTree>
  </p:cSld>
  <p:clrMapOvr>
    <a:masterClrMapping/>
  </p:clrMapOvr>
  <p:transition spd="med" advClick="0" advTm="8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45058" name="Rectangle 11">
            <a:extLst>
              <a:ext uri="{FF2B5EF4-FFF2-40B4-BE49-F238E27FC236}">
                <a16:creationId xmlns:a16="http://schemas.microsoft.com/office/drawing/2014/main" id="{1A5DA077-C0E5-41FE-1CFF-03BACA8EE09E}"/>
              </a:ext>
            </a:extLst>
          </p:cNvPr>
          <p:cNvSpPr>
            <a:spLocks noChangeArrowheads="1"/>
          </p:cNvSpPr>
          <p:nvPr/>
        </p:nvSpPr>
        <p:spPr bwMode="auto">
          <a:xfrm>
            <a:off x="0" y="0"/>
            <a:ext cx="9144000" cy="6698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lnSpc>
                <a:spcPct val="115000"/>
              </a:lnSpc>
              <a:spcAft>
                <a:spcPts val="1000"/>
              </a:spcAft>
            </a:pPr>
            <a:r>
              <a:rPr lang="it-IT" sz="1800" dirty="0">
                <a:solidFill>
                  <a:srgbClr val="000000"/>
                </a:solidFill>
                <a:effectLst/>
                <a:latin typeface="Verdana" panose="020B0604030504040204" pitchFamily="34" charset="0"/>
                <a:ea typeface="Times New Roman" panose="02020603050405020304" pitchFamily="18" charset="0"/>
              </a:rPr>
              <a:t>   The </a:t>
            </a:r>
            <a:r>
              <a:rPr lang="it-IT" sz="1800" dirty="0" err="1">
                <a:solidFill>
                  <a:srgbClr val="000000"/>
                </a:solidFill>
                <a:effectLst/>
                <a:latin typeface="Verdana" panose="020B0604030504040204" pitchFamily="34" charset="0"/>
                <a:ea typeface="Times New Roman" panose="02020603050405020304" pitchFamily="18" charset="0"/>
              </a:rPr>
              <a:t>priceless</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gift</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is</a:t>
            </a:r>
            <a:r>
              <a:rPr lang="it-IT" sz="1800" dirty="0">
                <a:solidFill>
                  <a:srgbClr val="000000"/>
                </a:solidFill>
                <a:effectLst/>
                <a:latin typeface="Verdana" panose="020B0604030504040204" pitchFamily="34" charset="0"/>
                <a:ea typeface="Times New Roman" panose="02020603050405020304" pitchFamily="18" charset="0"/>
              </a:rPr>
              <a:t> the </a:t>
            </a:r>
            <a:r>
              <a:rPr lang="it-IT" sz="1800" dirty="0" err="1">
                <a:solidFill>
                  <a:srgbClr val="000000"/>
                </a:solidFill>
                <a:effectLst/>
                <a:latin typeface="Verdana" panose="020B0604030504040204" pitchFamily="34" charset="0"/>
                <a:ea typeface="Times New Roman" panose="02020603050405020304" pitchFamily="18" charset="0"/>
              </a:rPr>
              <a:t>months</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spent</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searching</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going</a:t>
            </a:r>
            <a:r>
              <a:rPr lang="it-IT" sz="1800" dirty="0">
                <a:solidFill>
                  <a:srgbClr val="000000"/>
                </a:solidFill>
                <a:effectLst/>
                <a:latin typeface="Verdana" panose="020B0604030504040204" pitchFamily="34" charset="0"/>
                <a:ea typeface="Times New Roman" panose="02020603050405020304" pitchFamily="18" charset="0"/>
              </a:rPr>
              <a:t> and </a:t>
            </a:r>
            <a:r>
              <a:rPr lang="it-IT" sz="1800" dirty="0" err="1">
                <a:solidFill>
                  <a:srgbClr val="000000"/>
                </a:solidFill>
                <a:effectLst/>
                <a:latin typeface="Verdana" panose="020B0604030504040204" pitchFamily="34" charset="0"/>
                <a:ea typeface="Times New Roman" panose="02020603050405020304" pitchFamily="18" charset="0"/>
              </a:rPr>
              <a:t>still</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going</a:t>
            </a:r>
            <a:r>
              <a:rPr lang="it-IT" sz="1800" dirty="0">
                <a:solidFill>
                  <a:srgbClr val="000000"/>
                </a:solidFill>
                <a:effectLst/>
                <a:latin typeface="Verdana" panose="020B0604030504040204" pitchFamily="34" charset="0"/>
                <a:ea typeface="Times New Roman" panose="02020603050405020304" pitchFamily="18" charset="0"/>
              </a:rPr>
              <a:t> after a </a:t>
            </a:r>
            <a:r>
              <a:rPr lang="it-IT" sz="1800" dirty="0" err="1">
                <a:solidFill>
                  <a:srgbClr val="000000"/>
                </a:solidFill>
                <a:effectLst/>
                <a:latin typeface="Verdana" panose="020B0604030504040204" pitchFamily="34" charset="0"/>
                <a:ea typeface="Times New Roman" panose="02020603050405020304" pitchFamily="18" charset="0"/>
              </a:rPr>
              <a:t>stronger</a:t>
            </a:r>
            <a:r>
              <a:rPr lang="it-IT" sz="1800" dirty="0">
                <a:solidFill>
                  <a:srgbClr val="000000"/>
                </a:solidFill>
                <a:effectLst/>
                <a:latin typeface="Verdana" panose="020B0604030504040204" pitchFamily="34" charset="0"/>
                <a:ea typeface="Times New Roman" panose="02020603050405020304" pitchFamily="18" charset="0"/>
              </a:rPr>
              <a:t> desire for </a:t>
            </a:r>
            <a:r>
              <a:rPr lang="it-IT" sz="1800" dirty="0" err="1">
                <a:solidFill>
                  <a:srgbClr val="000000"/>
                </a:solidFill>
                <a:effectLst/>
                <a:latin typeface="Verdana" panose="020B0604030504040204" pitchFamily="34" charset="0"/>
                <a:ea typeface="Times New Roman" panose="02020603050405020304" pitchFamily="18" charset="0"/>
              </a:rPr>
              <a:t>deserts</a:t>
            </a:r>
            <a:r>
              <a:rPr lang="it-IT" sz="1800" dirty="0">
                <a:solidFill>
                  <a:srgbClr val="000000"/>
                </a:solidFill>
                <a:effectLst/>
                <a:latin typeface="Verdana" panose="020B0604030504040204" pitchFamily="34" charset="0"/>
                <a:ea typeface="Times New Roman" panose="02020603050405020304" pitchFamily="18" charset="0"/>
              </a:rPr>
              <a:t> and </a:t>
            </a:r>
            <a:r>
              <a:rPr lang="it-IT" sz="1800" dirty="0" err="1">
                <a:solidFill>
                  <a:srgbClr val="000000"/>
                </a:solidFill>
                <a:effectLst/>
                <a:latin typeface="Verdana" panose="020B0604030504040204" pitchFamily="34" charset="0"/>
                <a:ea typeface="Times New Roman" panose="02020603050405020304" pitchFamily="18" charset="0"/>
              </a:rPr>
              <a:t>toil</a:t>
            </a:r>
            <a:r>
              <a:rPr lang="it-IT" sz="1800" dirty="0">
                <a:solidFill>
                  <a:srgbClr val="000000"/>
                </a:solidFill>
                <a:effectLst/>
                <a:latin typeface="Verdana" panose="020B0604030504040204" pitchFamily="34" charset="0"/>
                <a:ea typeface="Times New Roman" panose="02020603050405020304" pitchFamily="18" charset="0"/>
              </a:rPr>
              <a:t>. God </a:t>
            </a:r>
            <a:r>
              <a:rPr lang="it-IT" sz="1800" dirty="0" err="1">
                <a:solidFill>
                  <a:srgbClr val="000000"/>
                </a:solidFill>
                <a:effectLst/>
                <a:latin typeface="Verdana" panose="020B0604030504040204" pitchFamily="34" charset="0"/>
                <a:ea typeface="Times New Roman" panose="02020603050405020304" pitchFamily="18" charset="0"/>
              </a:rPr>
              <a:t>wants</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us</a:t>
            </a:r>
            <a:r>
              <a:rPr lang="it-IT" sz="1800" dirty="0">
                <a:solidFill>
                  <a:srgbClr val="000000"/>
                </a:solidFill>
                <a:effectLst/>
                <a:latin typeface="Verdana" panose="020B0604030504040204" pitchFamily="34" charset="0"/>
                <a:ea typeface="Times New Roman" panose="02020603050405020304" pitchFamily="18" charset="0"/>
              </a:rPr>
              <a:t> to desire </a:t>
            </a:r>
            <a:r>
              <a:rPr lang="it-IT" sz="1800" dirty="0" err="1">
                <a:solidFill>
                  <a:srgbClr val="000000"/>
                </a:solidFill>
                <a:effectLst/>
                <a:latin typeface="Verdana" panose="020B0604030504040204" pitchFamily="34" charset="0"/>
                <a:ea typeface="Times New Roman" panose="02020603050405020304" pitchFamily="18" charset="0"/>
              </a:rPr>
              <a:t>Him</a:t>
            </a:r>
            <a:r>
              <a:rPr lang="it-IT" sz="1800" dirty="0">
                <a:solidFill>
                  <a:srgbClr val="000000"/>
                </a:solidFill>
                <a:effectLst/>
                <a:latin typeface="Verdana" panose="020B0604030504040204" pitchFamily="34" charset="0"/>
                <a:ea typeface="Times New Roman" panose="02020603050405020304" pitchFamily="18" charset="0"/>
              </a:rPr>
              <a:t>. God </a:t>
            </a:r>
            <a:r>
              <a:rPr lang="it-IT" sz="1800" dirty="0" err="1">
                <a:solidFill>
                  <a:srgbClr val="000000"/>
                </a:solidFill>
                <a:effectLst/>
                <a:latin typeface="Verdana" panose="020B0604030504040204" pitchFamily="34" charset="0"/>
                <a:ea typeface="Times New Roman" panose="02020603050405020304" pitchFamily="18" charset="0"/>
              </a:rPr>
              <a:t>thirsts</a:t>
            </a:r>
            <a:r>
              <a:rPr lang="it-IT" sz="1800" dirty="0">
                <a:solidFill>
                  <a:srgbClr val="000000"/>
                </a:solidFill>
                <a:effectLst/>
                <a:latin typeface="Verdana" panose="020B0604030504040204" pitchFamily="34" charset="0"/>
                <a:ea typeface="Times New Roman" panose="02020603050405020304" pitchFamily="18" charset="0"/>
              </a:rPr>
              <a:t> for </a:t>
            </a:r>
            <a:r>
              <a:rPr lang="it-IT" sz="1800" dirty="0" err="1">
                <a:solidFill>
                  <a:srgbClr val="000000"/>
                </a:solidFill>
                <a:effectLst/>
                <a:latin typeface="Verdana" panose="020B0604030504040204" pitchFamily="34" charset="0"/>
                <a:ea typeface="Times New Roman" panose="02020603050405020304" pitchFamily="18" charset="0"/>
              </a:rPr>
              <a:t>our</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thirst</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our</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greatest</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gift</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When</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they</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entered</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they</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saw</a:t>
            </a:r>
            <a:r>
              <a:rPr lang="it-IT" sz="1800" dirty="0">
                <a:solidFill>
                  <a:srgbClr val="000000"/>
                </a:solidFill>
                <a:effectLst/>
                <a:latin typeface="Verdana" panose="020B0604030504040204" pitchFamily="34" charset="0"/>
                <a:ea typeface="Times New Roman" panose="02020603050405020304" pitchFamily="18" charset="0"/>
              </a:rPr>
              <a:t> the Child and His </a:t>
            </a:r>
            <a:r>
              <a:rPr lang="it-IT" sz="1800" dirty="0" err="1">
                <a:solidFill>
                  <a:srgbClr val="000000"/>
                </a:solidFill>
                <a:effectLst/>
                <a:latin typeface="Verdana" panose="020B0604030504040204" pitchFamily="34" charset="0"/>
                <a:ea typeface="Times New Roman" panose="02020603050405020304" pitchFamily="18" charset="0"/>
              </a:rPr>
              <a:t>mother</a:t>
            </a:r>
            <a:r>
              <a:rPr lang="it-IT" sz="1800" dirty="0">
                <a:solidFill>
                  <a:srgbClr val="000000"/>
                </a:solidFill>
                <a:effectLst/>
                <a:latin typeface="Verdana" panose="020B0604030504040204" pitchFamily="34" charset="0"/>
                <a:ea typeface="Times New Roman" panose="02020603050405020304" pitchFamily="18" charset="0"/>
              </a:rPr>
              <a:t> and </a:t>
            </a:r>
            <a:r>
              <a:rPr lang="it-IT" sz="1800" dirty="0" err="1">
                <a:solidFill>
                  <a:srgbClr val="000000"/>
                </a:solidFill>
                <a:effectLst/>
                <a:latin typeface="Verdana" panose="020B0604030504040204" pitchFamily="34" charset="0"/>
                <a:ea typeface="Times New Roman" panose="02020603050405020304" pitchFamily="18" charset="0"/>
              </a:rPr>
              <a:t>adored</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Him</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They</a:t>
            </a:r>
            <a:r>
              <a:rPr lang="it-IT" sz="1800" dirty="0">
                <a:solidFill>
                  <a:srgbClr val="000000"/>
                </a:solidFill>
                <a:effectLst/>
                <a:latin typeface="Verdana" panose="020B0604030504040204" pitchFamily="34" charset="0"/>
                <a:ea typeface="Times New Roman" panose="02020603050405020304" pitchFamily="18" charset="0"/>
              </a:rPr>
              <a:t> love a </a:t>
            </a:r>
            <a:r>
              <a:rPr lang="it-IT" sz="1800" dirty="0" err="1">
                <a:solidFill>
                  <a:srgbClr val="000000"/>
                </a:solidFill>
                <a:effectLst/>
                <a:latin typeface="Verdana" panose="020B0604030504040204" pitchFamily="34" charset="0"/>
                <a:ea typeface="Times New Roman" panose="02020603050405020304" pitchFamily="18" charset="0"/>
              </a:rPr>
              <a:t>child</a:t>
            </a:r>
            <a:r>
              <a:rPr lang="it-IT" sz="1800" dirty="0">
                <a:solidFill>
                  <a:srgbClr val="000000"/>
                </a:solidFill>
                <a:effectLst/>
                <a:latin typeface="Verdana" panose="020B0604030504040204" pitchFamily="34" charset="0"/>
                <a:ea typeface="Times New Roman" panose="02020603050405020304" pitchFamily="18" charset="0"/>
              </a:rPr>
              <a:t>. </a:t>
            </a:r>
          </a:p>
          <a:p>
            <a:pPr algn="l">
              <a:lnSpc>
                <a:spcPct val="115000"/>
              </a:lnSpc>
              <a:spcAft>
                <a:spcPts val="1000"/>
              </a:spcAft>
            </a:pPr>
            <a:r>
              <a:rPr lang="it-IT" sz="1800" dirty="0">
                <a:solidFill>
                  <a:srgbClr val="000000"/>
                </a:solidFill>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Mysterious</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lesson</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not</a:t>
            </a:r>
            <a:r>
              <a:rPr lang="it-IT" sz="1800" dirty="0">
                <a:solidFill>
                  <a:srgbClr val="000000"/>
                </a:solidFill>
                <a:effectLst/>
                <a:latin typeface="Verdana" panose="020B0604030504040204" pitchFamily="34" charset="0"/>
                <a:ea typeface="Times New Roman" panose="02020603050405020304" pitchFamily="18" charset="0"/>
              </a:rPr>
              <a:t> the man of the cross </a:t>
            </a:r>
            <a:r>
              <a:rPr lang="it-IT" sz="1800" dirty="0" err="1">
                <a:solidFill>
                  <a:srgbClr val="000000"/>
                </a:solidFill>
                <a:effectLst/>
                <a:latin typeface="Verdana" panose="020B0604030504040204" pitchFamily="34" charset="0"/>
                <a:ea typeface="Times New Roman" panose="02020603050405020304" pitchFamily="18" charset="0"/>
              </a:rPr>
              <a:t>nor</a:t>
            </a:r>
            <a:r>
              <a:rPr lang="it-IT" sz="1800" dirty="0">
                <a:solidFill>
                  <a:srgbClr val="000000"/>
                </a:solidFill>
                <a:effectLst/>
                <a:latin typeface="Verdana" panose="020B0604030504040204" pitchFamily="34" charset="0"/>
                <a:ea typeface="Times New Roman" panose="02020603050405020304" pitchFamily="18" charset="0"/>
              </a:rPr>
              <a:t> the </a:t>
            </a:r>
            <a:r>
              <a:rPr lang="it-IT" sz="1800" dirty="0" err="1">
                <a:solidFill>
                  <a:srgbClr val="000000"/>
                </a:solidFill>
                <a:effectLst/>
                <a:latin typeface="Verdana" panose="020B0604030504040204" pitchFamily="34" charset="0"/>
                <a:ea typeface="Times New Roman" panose="02020603050405020304" pitchFamily="18" charset="0"/>
              </a:rPr>
              <a:t>glorious</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risen</a:t>
            </a:r>
            <a:r>
              <a:rPr lang="it-IT" sz="1800" dirty="0">
                <a:solidFill>
                  <a:srgbClr val="000000"/>
                </a:solidFill>
                <a:effectLst/>
                <a:latin typeface="Verdana" panose="020B0604030504040204" pitchFamily="34" charset="0"/>
                <a:ea typeface="Times New Roman" panose="02020603050405020304" pitchFamily="18" charset="0"/>
              </a:rPr>
              <a:t> one, </a:t>
            </a:r>
            <a:r>
              <a:rPr lang="it-IT" sz="1800" dirty="0" err="1">
                <a:solidFill>
                  <a:srgbClr val="000000"/>
                </a:solidFill>
                <a:effectLst/>
                <a:latin typeface="Verdana" panose="020B0604030504040204" pitchFamily="34" charset="0"/>
                <a:ea typeface="Times New Roman" panose="02020603050405020304" pitchFamily="18" charset="0"/>
              </a:rPr>
              <a:t>not</a:t>
            </a:r>
            <a:r>
              <a:rPr lang="it-IT" sz="1800" dirty="0">
                <a:solidFill>
                  <a:srgbClr val="000000"/>
                </a:solidFill>
                <a:effectLst/>
                <a:latin typeface="Verdana" panose="020B0604030504040204" pitchFamily="34" charset="0"/>
                <a:ea typeface="Times New Roman" panose="02020603050405020304" pitchFamily="18" charset="0"/>
              </a:rPr>
              <a:t> a </a:t>
            </a:r>
            <a:r>
              <a:rPr lang="it-IT" sz="1800" dirty="0" err="1">
                <a:solidFill>
                  <a:srgbClr val="000000"/>
                </a:solidFill>
                <a:effectLst/>
                <a:latin typeface="Verdana" panose="020B0604030504040204" pitchFamily="34" charset="0"/>
                <a:ea typeface="Times New Roman" panose="02020603050405020304" pitchFamily="18" charset="0"/>
              </a:rPr>
              <a:t>wise</a:t>
            </a:r>
            <a:r>
              <a:rPr lang="it-IT" sz="1800" dirty="0">
                <a:solidFill>
                  <a:srgbClr val="000000"/>
                </a:solidFill>
                <a:effectLst/>
                <a:latin typeface="Verdana" panose="020B0604030504040204" pitchFamily="34" charset="0"/>
                <a:ea typeface="Times New Roman" panose="02020603050405020304" pitchFamily="18" charset="0"/>
              </a:rPr>
              <a:t> man with words of light </a:t>
            </a:r>
            <a:r>
              <a:rPr lang="it-IT" sz="1800" dirty="0" err="1">
                <a:solidFill>
                  <a:srgbClr val="000000"/>
                </a:solidFill>
                <a:effectLst/>
                <a:latin typeface="Verdana" panose="020B0604030504040204" pitchFamily="34" charset="0"/>
                <a:ea typeface="Times New Roman" panose="02020603050405020304" pitchFamily="18" charset="0"/>
              </a:rPr>
              <a:t>nor</a:t>
            </a:r>
            <a:r>
              <a:rPr lang="it-IT" sz="1800" dirty="0">
                <a:solidFill>
                  <a:srgbClr val="000000"/>
                </a:solidFill>
                <a:effectLst/>
                <a:latin typeface="Verdana" panose="020B0604030504040204" pitchFamily="34" charset="0"/>
                <a:ea typeface="Times New Roman" panose="02020603050405020304" pitchFamily="18" charset="0"/>
              </a:rPr>
              <a:t> a </a:t>
            </a:r>
            <a:r>
              <a:rPr lang="it-IT" sz="1800" dirty="0" err="1">
                <a:solidFill>
                  <a:srgbClr val="000000"/>
                </a:solidFill>
                <a:effectLst/>
                <a:latin typeface="Verdana" panose="020B0604030504040204" pitchFamily="34" charset="0"/>
                <a:ea typeface="Times New Roman" panose="02020603050405020304" pitchFamily="18" charset="0"/>
              </a:rPr>
              <a:t>young</a:t>
            </a:r>
            <a:r>
              <a:rPr lang="it-IT" sz="1800" dirty="0">
                <a:solidFill>
                  <a:srgbClr val="000000"/>
                </a:solidFill>
                <a:effectLst/>
                <a:latin typeface="Verdana" panose="020B0604030504040204" pitchFamily="34" charset="0"/>
                <a:ea typeface="Times New Roman" panose="02020603050405020304" pitchFamily="18" charset="0"/>
              </a:rPr>
              <a:t> man in full vigor, </a:t>
            </a:r>
            <a:r>
              <a:rPr lang="it-IT" sz="1800" dirty="0" err="1">
                <a:solidFill>
                  <a:srgbClr val="000000"/>
                </a:solidFill>
                <a:effectLst/>
                <a:latin typeface="Verdana" panose="020B0604030504040204" pitchFamily="34" charset="0"/>
                <a:ea typeface="Times New Roman" panose="02020603050405020304" pitchFamily="18" charset="0"/>
              </a:rPr>
              <a:t>simply</a:t>
            </a:r>
            <a:r>
              <a:rPr lang="it-IT" sz="1800" dirty="0">
                <a:solidFill>
                  <a:srgbClr val="000000"/>
                </a:solidFill>
                <a:effectLst/>
                <a:latin typeface="Verdana" panose="020B0604030504040204" pitchFamily="34" charset="0"/>
                <a:ea typeface="Times New Roman" panose="02020603050405020304" pitchFamily="18" charset="0"/>
              </a:rPr>
              <a:t> a </a:t>
            </a:r>
            <a:r>
              <a:rPr lang="it-IT" sz="1800" dirty="0" err="1">
                <a:solidFill>
                  <a:srgbClr val="000000"/>
                </a:solidFill>
                <a:effectLst/>
                <a:latin typeface="Verdana" panose="020B0604030504040204" pitchFamily="34" charset="0"/>
                <a:ea typeface="Times New Roman" panose="02020603050405020304" pitchFamily="18" charset="0"/>
              </a:rPr>
              <a:t>child</a:t>
            </a:r>
            <a:r>
              <a:rPr lang="it-IT" sz="1800" dirty="0">
                <a:solidFill>
                  <a:srgbClr val="000000"/>
                </a:solidFill>
                <a:effectLst/>
                <a:latin typeface="Verdana" panose="020B0604030504040204" pitchFamily="34" charset="0"/>
                <a:ea typeface="Times New Roman" panose="02020603050405020304" pitchFamily="18" charset="0"/>
              </a:rPr>
              <a:t>. Not </a:t>
            </a:r>
            <a:r>
              <a:rPr lang="it-IT" sz="1800" dirty="0" err="1">
                <a:solidFill>
                  <a:srgbClr val="000000"/>
                </a:solidFill>
                <a:effectLst/>
                <a:latin typeface="Verdana" panose="020B0604030504040204" pitchFamily="34" charset="0"/>
                <a:ea typeface="Times New Roman" panose="02020603050405020304" pitchFamily="18" charset="0"/>
              </a:rPr>
              <a:t>only</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at</a:t>
            </a:r>
            <a:r>
              <a:rPr lang="it-IT" sz="1800" dirty="0">
                <a:solidFill>
                  <a:srgbClr val="000000"/>
                </a:solidFill>
                <a:effectLst/>
                <a:latin typeface="Verdana" panose="020B0604030504040204" pitchFamily="34" charset="0"/>
                <a:ea typeface="Times New Roman" panose="02020603050405020304" pitchFamily="18" charset="0"/>
              </a:rPr>
              <a:t> Christmas </a:t>
            </a:r>
            <a:r>
              <a:rPr lang="it-IT" sz="1800" dirty="0" err="1">
                <a:solidFill>
                  <a:srgbClr val="000000"/>
                </a:solidFill>
                <a:effectLst/>
                <a:latin typeface="Verdana" panose="020B0604030504040204" pitchFamily="34" charset="0"/>
                <a:ea typeface="Times New Roman" panose="02020603050405020304" pitchFamily="18" charset="0"/>
              </a:rPr>
              <a:t>is</a:t>
            </a:r>
            <a:r>
              <a:rPr lang="it-IT" sz="1800" dirty="0">
                <a:solidFill>
                  <a:srgbClr val="000000"/>
                </a:solidFill>
                <a:effectLst/>
                <a:latin typeface="Verdana" panose="020B0604030504040204" pitchFamily="34" charset="0"/>
                <a:ea typeface="Times New Roman" panose="02020603050405020304" pitchFamily="18" charset="0"/>
              </a:rPr>
              <a:t> God like </a:t>
            </a:r>
            <a:r>
              <a:rPr lang="it-IT" sz="1800" dirty="0" err="1">
                <a:solidFill>
                  <a:srgbClr val="000000"/>
                </a:solidFill>
                <a:effectLst/>
                <a:latin typeface="Verdana" panose="020B0604030504040204" pitchFamily="34" charset="0"/>
                <a:ea typeface="Times New Roman" panose="02020603050405020304" pitchFamily="18" charset="0"/>
              </a:rPr>
              <a:t>us</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not</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only</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is</a:t>
            </a:r>
            <a:r>
              <a:rPr lang="it-IT" sz="1800" dirty="0">
                <a:solidFill>
                  <a:srgbClr val="000000"/>
                </a:solidFill>
                <a:effectLst/>
                <a:latin typeface="Verdana" panose="020B0604030504040204" pitchFamily="34" charset="0"/>
                <a:ea typeface="Times New Roman" panose="02020603050405020304" pitchFamily="18" charset="0"/>
              </a:rPr>
              <a:t> he the God-with-</a:t>
            </a:r>
            <a:r>
              <a:rPr lang="it-IT" sz="1800" dirty="0" err="1">
                <a:solidFill>
                  <a:srgbClr val="000000"/>
                </a:solidFill>
                <a:effectLst/>
                <a:latin typeface="Verdana" panose="020B0604030504040204" pitchFamily="34" charset="0"/>
                <a:ea typeface="Times New Roman" panose="02020603050405020304" pitchFamily="18" charset="0"/>
              </a:rPr>
              <a:t>us</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but</a:t>
            </a:r>
            <a:r>
              <a:rPr lang="it-IT" sz="1800" dirty="0">
                <a:solidFill>
                  <a:srgbClr val="000000"/>
                </a:solidFill>
                <a:effectLst/>
                <a:latin typeface="Verdana" panose="020B0604030504040204" pitchFamily="34" charset="0"/>
                <a:ea typeface="Times New Roman" panose="02020603050405020304" pitchFamily="18" charset="0"/>
              </a:rPr>
              <a:t> He </a:t>
            </a:r>
            <a:r>
              <a:rPr lang="it-IT" sz="1800" dirty="0" err="1">
                <a:solidFill>
                  <a:srgbClr val="000000"/>
                </a:solidFill>
                <a:effectLst/>
                <a:latin typeface="Verdana" panose="020B0604030504040204" pitchFamily="34" charset="0"/>
                <a:ea typeface="Times New Roman" panose="02020603050405020304" pitchFamily="18" charset="0"/>
              </a:rPr>
              <a:t>is</a:t>
            </a:r>
            <a:r>
              <a:rPr lang="it-IT" sz="1800" dirty="0">
                <a:solidFill>
                  <a:srgbClr val="000000"/>
                </a:solidFill>
                <a:effectLst/>
                <a:latin typeface="Verdana" panose="020B0604030504040204" pitchFamily="34" charset="0"/>
                <a:ea typeface="Times New Roman" panose="02020603050405020304" pitchFamily="18" charset="0"/>
              </a:rPr>
              <a:t> a small God </a:t>
            </a:r>
            <a:r>
              <a:rPr lang="it-IT" sz="1800" dirty="0" err="1">
                <a:solidFill>
                  <a:srgbClr val="000000"/>
                </a:solidFill>
                <a:effectLst/>
                <a:latin typeface="Verdana" panose="020B0604030504040204" pitchFamily="34" charset="0"/>
                <a:ea typeface="Times New Roman" panose="02020603050405020304" pitchFamily="18" charset="0"/>
              </a:rPr>
              <a:t>among</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us</a:t>
            </a:r>
            <a:r>
              <a:rPr lang="it-IT" sz="1800" dirty="0">
                <a:solidFill>
                  <a:srgbClr val="000000"/>
                </a:solidFill>
                <a:effectLst/>
                <a:latin typeface="Verdana" panose="020B0604030504040204" pitchFamily="34" charset="0"/>
                <a:ea typeface="Times New Roman" panose="02020603050405020304" pitchFamily="18" charset="0"/>
              </a:rPr>
              <a:t>. And </a:t>
            </a:r>
            <a:r>
              <a:rPr lang="it-IT" sz="1800" dirty="0" err="1">
                <a:solidFill>
                  <a:srgbClr val="000000"/>
                </a:solidFill>
                <a:effectLst/>
                <a:latin typeface="Verdana" panose="020B0604030504040204" pitchFamily="34" charset="0"/>
                <a:ea typeface="Times New Roman" panose="02020603050405020304" pitchFamily="18" charset="0"/>
              </a:rPr>
              <a:t>you</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can't</a:t>
            </a:r>
            <a:r>
              <a:rPr lang="it-IT" sz="1800" dirty="0">
                <a:solidFill>
                  <a:srgbClr val="000000"/>
                </a:solidFill>
                <a:effectLst/>
                <a:latin typeface="Verdana" panose="020B0604030504040204" pitchFamily="34" charset="0"/>
                <a:ea typeface="Times New Roman" panose="02020603050405020304" pitchFamily="18" charset="0"/>
              </a:rPr>
              <a:t> be </a:t>
            </a:r>
            <a:r>
              <a:rPr lang="it-IT" sz="1800" dirty="0" err="1">
                <a:solidFill>
                  <a:srgbClr val="000000"/>
                </a:solidFill>
                <a:effectLst/>
                <a:latin typeface="Verdana" panose="020B0604030504040204" pitchFamily="34" charset="0"/>
                <a:ea typeface="Times New Roman" panose="02020603050405020304" pitchFamily="18" charset="0"/>
              </a:rPr>
              <a:t>afraid</a:t>
            </a:r>
            <a:r>
              <a:rPr lang="it-IT" sz="1800" dirty="0">
                <a:solidFill>
                  <a:srgbClr val="000000"/>
                </a:solidFill>
                <a:effectLst/>
                <a:latin typeface="Verdana" panose="020B0604030504040204" pitchFamily="34" charset="0"/>
                <a:ea typeface="Times New Roman" panose="02020603050405020304" pitchFamily="18" charset="0"/>
              </a:rPr>
              <a:t> of </a:t>
            </a:r>
            <a:r>
              <a:rPr lang="it-IT" sz="1800" dirty="0" err="1">
                <a:solidFill>
                  <a:srgbClr val="000000"/>
                </a:solidFill>
                <a:effectLst/>
                <a:latin typeface="Verdana" panose="020B0604030504040204" pitchFamily="34" charset="0"/>
                <a:ea typeface="Times New Roman" panose="02020603050405020304" pitchFamily="18" charset="0"/>
              </a:rPr>
              <a:t>Him</a:t>
            </a:r>
            <a:r>
              <a:rPr lang="it-IT" sz="1800" dirty="0">
                <a:solidFill>
                  <a:srgbClr val="000000"/>
                </a:solidFill>
                <a:effectLst/>
                <a:latin typeface="Verdana" panose="020B0604030504040204" pitchFamily="34" charset="0"/>
                <a:ea typeface="Times New Roman" panose="02020603050405020304" pitchFamily="18" charset="0"/>
              </a:rPr>
              <a:t>, and </a:t>
            </a:r>
            <a:r>
              <a:rPr lang="it-IT" sz="1800" dirty="0" err="1">
                <a:solidFill>
                  <a:srgbClr val="000000"/>
                </a:solidFill>
                <a:effectLst/>
                <a:latin typeface="Verdana" panose="020B0604030504040204" pitchFamily="34" charset="0"/>
                <a:ea typeface="Times New Roman" panose="02020603050405020304" pitchFamily="18" charset="0"/>
              </a:rPr>
              <a:t>you</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can't</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walk</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away</a:t>
            </a:r>
            <a:r>
              <a:rPr lang="it-IT" sz="1800" dirty="0">
                <a:solidFill>
                  <a:srgbClr val="000000"/>
                </a:solidFill>
                <a:effectLst/>
                <a:latin typeface="Verdana" panose="020B0604030504040204" pitchFamily="34" charset="0"/>
                <a:ea typeface="Times New Roman" panose="02020603050405020304" pitchFamily="18" charset="0"/>
              </a:rPr>
              <a:t> from a </a:t>
            </a:r>
            <a:r>
              <a:rPr lang="it-IT" sz="1800" dirty="0" err="1">
                <a:solidFill>
                  <a:srgbClr val="000000"/>
                </a:solidFill>
                <a:effectLst/>
                <a:latin typeface="Verdana" panose="020B0604030504040204" pitchFamily="34" charset="0"/>
                <a:ea typeface="Times New Roman" panose="02020603050405020304" pitchFamily="18" charset="0"/>
              </a:rPr>
              <a:t>child</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you</a:t>
            </a:r>
            <a:r>
              <a:rPr lang="it-IT" sz="1800" dirty="0">
                <a:solidFill>
                  <a:srgbClr val="000000"/>
                </a:solidFill>
                <a:effectLst/>
                <a:latin typeface="Verdana" panose="020B0604030504040204" pitchFamily="34" charset="0"/>
                <a:ea typeface="Times New Roman" panose="02020603050405020304" pitchFamily="18" charset="0"/>
              </a:rPr>
              <a:t> love. </a:t>
            </a:r>
            <a:r>
              <a:rPr lang="it-IT" sz="1800" dirty="0" err="1">
                <a:solidFill>
                  <a:srgbClr val="000000"/>
                </a:solidFill>
                <a:effectLst/>
                <a:latin typeface="Verdana" panose="020B0604030504040204" pitchFamily="34" charset="0"/>
                <a:ea typeface="Times New Roman" panose="02020603050405020304" pitchFamily="18" charset="0"/>
              </a:rPr>
              <a:t>Find</a:t>
            </a:r>
            <a:r>
              <a:rPr lang="it-IT" sz="1800" dirty="0">
                <a:solidFill>
                  <a:srgbClr val="000000"/>
                </a:solidFill>
                <a:effectLst/>
                <a:latin typeface="Verdana" panose="020B0604030504040204" pitchFamily="34" charset="0"/>
                <a:ea typeface="Times New Roman" panose="02020603050405020304" pitchFamily="18" charset="0"/>
              </a:rPr>
              <a:t> out </a:t>
            </a:r>
            <a:r>
              <a:rPr lang="it-IT" sz="1800" dirty="0" err="1">
                <a:solidFill>
                  <a:srgbClr val="000000"/>
                </a:solidFill>
                <a:effectLst/>
                <a:latin typeface="Verdana" panose="020B0604030504040204" pitchFamily="34" charset="0"/>
                <a:ea typeface="Times New Roman" panose="02020603050405020304" pitchFamily="18" charset="0"/>
              </a:rPr>
              <a:t>carefully</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about</a:t>
            </a:r>
            <a:r>
              <a:rPr lang="it-IT" sz="1800" dirty="0">
                <a:solidFill>
                  <a:srgbClr val="000000"/>
                </a:solidFill>
                <a:effectLst/>
                <a:latin typeface="Verdana" panose="020B0604030504040204" pitchFamily="34" charset="0"/>
                <a:ea typeface="Times New Roman" panose="02020603050405020304" pitchFamily="18" charset="0"/>
              </a:rPr>
              <a:t> the Child and </a:t>
            </a:r>
            <a:r>
              <a:rPr lang="it-IT" sz="1800" dirty="0" err="1">
                <a:solidFill>
                  <a:srgbClr val="000000"/>
                </a:solidFill>
                <a:effectLst/>
                <a:latin typeface="Verdana" panose="020B0604030504040204" pitchFamily="34" charset="0"/>
                <a:ea typeface="Times New Roman" panose="02020603050405020304" pitchFamily="18" charset="0"/>
              </a:rPr>
              <a:t>then</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let</a:t>
            </a:r>
            <a:r>
              <a:rPr lang="it-IT" sz="1800" dirty="0">
                <a:solidFill>
                  <a:srgbClr val="000000"/>
                </a:solidFill>
                <a:effectLst/>
                <a:latin typeface="Verdana" panose="020B0604030504040204" pitchFamily="34" charset="0"/>
                <a:ea typeface="Times New Roman" panose="02020603050405020304" pitchFamily="18" charset="0"/>
              </a:rPr>
              <a:t> me know so </a:t>
            </a:r>
            <a:r>
              <a:rPr lang="it-IT" sz="1800" dirty="0" err="1">
                <a:solidFill>
                  <a:srgbClr val="000000"/>
                </a:solidFill>
                <a:effectLst/>
                <a:latin typeface="Verdana" panose="020B0604030504040204" pitchFamily="34" charset="0"/>
                <a:ea typeface="Times New Roman" panose="02020603050405020304" pitchFamily="18" charset="0"/>
              </a:rPr>
              <a:t>that</a:t>
            </a:r>
            <a:r>
              <a:rPr lang="it-IT" sz="1800" dirty="0">
                <a:solidFill>
                  <a:srgbClr val="000000"/>
                </a:solidFill>
                <a:effectLst/>
                <a:latin typeface="Verdana" panose="020B0604030504040204" pitchFamily="34" charset="0"/>
                <a:ea typeface="Times New Roman" panose="02020603050405020304" pitchFamily="18" charset="0"/>
              </a:rPr>
              <a:t> I </a:t>
            </a:r>
            <a:r>
              <a:rPr lang="it-IT" sz="1800" dirty="0" err="1">
                <a:solidFill>
                  <a:srgbClr val="000000"/>
                </a:solidFill>
                <a:effectLst/>
                <a:latin typeface="Verdana" panose="020B0604030504040204" pitchFamily="34" charset="0"/>
                <a:ea typeface="Times New Roman" panose="02020603050405020304" pitchFamily="18" charset="0"/>
              </a:rPr>
              <a:t>too</a:t>
            </a:r>
            <a:r>
              <a:rPr lang="it-IT" sz="1800" dirty="0">
                <a:solidFill>
                  <a:srgbClr val="000000"/>
                </a:solidFill>
                <a:effectLst/>
                <a:latin typeface="Verdana" panose="020B0604030504040204" pitchFamily="34" charset="0"/>
                <a:ea typeface="Times New Roman" panose="02020603050405020304" pitchFamily="18" charset="0"/>
              </a:rPr>
              <a:t> can come and </a:t>
            </a:r>
            <a:r>
              <a:rPr lang="it-IT" sz="1800" dirty="0" err="1">
                <a:solidFill>
                  <a:srgbClr val="000000"/>
                </a:solidFill>
                <a:effectLst/>
                <a:latin typeface="Verdana" panose="020B0604030504040204" pitchFamily="34" charset="0"/>
                <a:ea typeface="Times New Roman" panose="02020603050405020304" pitchFamily="18" charset="0"/>
              </a:rPr>
              <a:t>adore</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him</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Herod</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is</a:t>
            </a:r>
            <a:r>
              <a:rPr lang="it-IT" sz="1800" dirty="0">
                <a:solidFill>
                  <a:srgbClr val="000000"/>
                </a:solidFill>
                <a:effectLst/>
                <a:latin typeface="Verdana" panose="020B0604030504040204" pitchFamily="34" charset="0"/>
                <a:ea typeface="Times New Roman" panose="02020603050405020304" pitchFamily="18" charset="0"/>
              </a:rPr>
              <a:t> the killer of </a:t>
            </a:r>
            <a:r>
              <a:rPr lang="it-IT" sz="1800" dirty="0" err="1">
                <a:solidFill>
                  <a:srgbClr val="000000"/>
                </a:solidFill>
                <a:effectLst/>
                <a:latin typeface="Verdana" panose="020B0604030504040204" pitchFamily="34" charset="0"/>
                <a:ea typeface="Times New Roman" panose="02020603050405020304" pitchFamily="18" charset="0"/>
              </a:rPr>
              <a:t>still-infant</a:t>
            </a:r>
            <a:r>
              <a:rPr lang="it-IT" sz="1800" dirty="0">
                <a:solidFill>
                  <a:srgbClr val="000000"/>
                </a:solidFill>
                <a:effectLst/>
                <a:latin typeface="Verdana" panose="020B0604030504040204" pitchFamily="34" charset="0"/>
                <a:ea typeface="Times New Roman" panose="02020603050405020304" pitchFamily="18" charset="0"/>
              </a:rPr>
              <a:t> dreams, He </a:t>
            </a:r>
            <a:r>
              <a:rPr lang="it-IT" sz="1800" dirty="0" err="1">
                <a:solidFill>
                  <a:srgbClr val="000000"/>
                </a:solidFill>
                <a:effectLst/>
                <a:latin typeface="Verdana" panose="020B0604030504040204" pitchFamily="34" charset="0"/>
                <a:ea typeface="Times New Roman" panose="02020603050405020304" pitchFamily="18" charset="0"/>
              </a:rPr>
              <a:t>is</a:t>
            </a:r>
            <a:r>
              <a:rPr lang="it-IT" sz="1800" dirty="0">
                <a:solidFill>
                  <a:srgbClr val="000000"/>
                </a:solidFill>
                <a:effectLst/>
                <a:latin typeface="Verdana" panose="020B0604030504040204" pitchFamily="34" charset="0"/>
                <a:ea typeface="Times New Roman" panose="02020603050405020304" pitchFamily="18" charset="0"/>
              </a:rPr>
              <a:t> inside </a:t>
            </a:r>
            <a:r>
              <a:rPr lang="it-IT" sz="1800" dirty="0" err="1">
                <a:solidFill>
                  <a:srgbClr val="000000"/>
                </a:solidFill>
                <a:effectLst/>
                <a:latin typeface="Verdana" panose="020B0604030504040204" pitchFamily="34" charset="0"/>
                <a:ea typeface="Times New Roman" panose="02020603050405020304" pitchFamily="18" charset="0"/>
              </a:rPr>
              <a:t>us</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it</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is</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that</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cynicism</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that</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contempt</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that</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destroys</a:t>
            </a:r>
            <a:r>
              <a:rPr lang="it-IT" sz="1800" dirty="0">
                <a:solidFill>
                  <a:srgbClr val="000000"/>
                </a:solidFill>
                <a:effectLst/>
                <a:latin typeface="Verdana" panose="020B0604030504040204" pitchFamily="34" charset="0"/>
                <a:ea typeface="Times New Roman" panose="02020603050405020304" pitchFamily="18" charset="0"/>
              </a:rPr>
              <a:t> dreams and </a:t>
            </a:r>
            <a:r>
              <a:rPr lang="it-IT" sz="1800" dirty="0" err="1">
                <a:solidFill>
                  <a:srgbClr val="000000"/>
                </a:solidFill>
                <a:effectLst/>
                <a:latin typeface="Verdana" panose="020B0604030504040204" pitchFamily="34" charset="0"/>
                <a:ea typeface="Times New Roman" panose="02020603050405020304" pitchFamily="18" charset="0"/>
              </a:rPr>
              <a:t>hopes</a:t>
            </a:r>
            <a:r>
              <a:rPr lang="it-IT" sz="1800" dirty="0">
                <a:solidFill>
                  <a:srgbClr val="000000"/>
                </a:solidFill>
                <a:effectLst/>
                <a:latin typeface="Verdana" panose="020B0604030504040204" pitchFamily="34" charset="0"/>
                <a:ea typeface="Times New Roman" panose="02020603050405020304" pitchFamily="18" charset="0"/>
              </a:rPr>
              <a:t>. </a:t>
            </a:r>
          </a:p>
          <a:p>
            <a:pPr algn="l">
              <a:lnSpc>
                <a:spcPct val="115000"/>
              </a:lnSpc>
              <a:spcAft>
                <a:spcPts val="1000"/>
              </a:spcAft>
            </a:pPr>
            <a:r>
              <a:rPr lang="it-IT" sz="1800" dirty="0">
                <a:solidFill>
                  <a:srgbClr val="000000"/>
                </a:solidFill>
                <a:latin typeface="Verdana" panose="020B0604030504040204" pitchFamily="34" charset="0"/>
                <a:ea typeface="Times New Roman" panose="02020603050405020304" pitchFamily="18" charset="0"/>
              </a:rPr>
              <a:t>   </a:t>
            </a:r>
            <a:r>
              <a:rPr lang="it-IT" sz="1800" dirty="0">
                <a:solidFill>
                  <a:srgbClr val="000000"/>
                </a:solidFill>
                <a:effectLst/>
                <a:latin typeface="Verdana" panose="020B0604030504040204" pitchFamily="34" charset="0"/>
                <a:ea typeface="Times New Roman" panose="02020603050405020304" pitchFamily="18" charset="0"/>
              </a:rPr>
              <a:t>I </a:t>
            </a:r>
            <a:r>
              <a:rPr lang="it-IT" sz="1800" dirty="0" err="1">
                <a:solidFill>
                  <a:srgbClr val="000000"/>
                </a:solidFill>
                <a:effectLst/>
                <a:latin typeface="Verdana" panose="020B0604030504040204" pitchFamily="34" charset="0"/>
                <a:ea typeface="Times New Roman" panose="02020603050405020304" pitchFamily="18" charset="0"/>
              </a:rPr>
              <a:t>would</a:t>
            </a:r>
            <a:r>
              <a:rPr lang="it-IT" sz="1800" dirty="0">
                <a:solidFill>
                  <a:srgbClr val="000000"/>
                </a:solidFill>
                <a:effectLst/>
                <a:latin typeface="Verdana" panose="020B0604030504040204" pitchFamily="34" charset="0"/>
                <a:ea typeface="Times New Roman" panose="02020603050405020304" pitchFamily="18" charset="0"/>
              </a:rPr>
              <a:t> like to </a:t>
            </a:r>
            <a:r>
              <a:rPr lang="it-IT" sz="1800" dirty="0" err="1">
                <a:solidFill>
                  <a:srgbClr val="000000"/>
                </a:solidFill>
                <a:effectLst/>
                <a:latin typeface="Verdana" panose="020B0604030504040204" pitchFamily="34" charset="0"/>
                <a:ea typeface="Times New Roman" panose="02020603050405020304" pitchFamily="18" charset="0"/>
              </a:rPr>
              <a:t>redeem</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these</a:t>
            </a:r>
            <a:r>
              <a:rPr lang="it-IT" sz="1800" dirty="0">
                <a:solidFill>
                  <a:srgbClr val="000000"/>
                </a:solidFill>
                <a:effectLst/>
                <a:latin typeface="Verdana" panose="020B0604030504040204" pitchFamily="34" charset="0"/>
                <a:ea typeface="Times New Roman" panose="02020603050405020304" pitchFamily="18" charset="0"/>
              </a:rPr>
              <a:t> words from </a:t>
            </a:r>
            <a:r>
              <a:rPr lang="it-IT" sz="1800" dirty="0" err="1">
                <a:solidFill>
                  <a:srgbClr val="000000"/>
                </a:solidFill>
                <a:effectLst/>
                <a:latin typeface="Verdana" panose="020B0604030504040204" pitchFamily="34" charset="0"/>
                <a:ea typeface="Times New Roman" panose="02020603050405020304" pitchFamily="18" charset="0"/>
              </a:rPr>
              <a:t>their</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prophecy</a:t>
            </a:r>
            <a:r>
              <a:rPr lang="it-IT" sz="1800" dirty="0">
                <a:solidFill>
                  <a:srgbClr val="000000"/>
                </a:solidFill>
                <a:effectLst/>
                <a:latin typeface="Verdana" panose="020B0604030504040204" pitchFamily="34" charset="0"/>
                <a:ea typeface="Times New Roman" panose="02020603050405020304" pitchFamily="18" charset="0"/>
              </a:rPr>
              <a:t> of </a:t>
            </a:r>
            <a:r>
              <a:rPr lang="it-IT" sz="1800" dirty="0" err="1">
                <a:solidFill>
                  <a:srgbClr val="000000"/>
                </a:solidFill>
                <a:effectLst/>
                <a:latin typeface="Verdana" panose="020B0604030504040204" pitchFamily="34" charset="0"/>
                <a:ea typeface="Times New Roman" panose="02020603050405020304" pitchFamily="18" charset="0"/>
              </a:rPr>
              <a:t>death</a:t>
            </a:r>
            <a:r>
              <a:rPr lang="it-IT" sz="1800" dirty="0">
                <a:solidFill>
                  <a:srgbClr val="000000"/>
                </a:solidFill>
                <a:effectLst/>
                <a:latin typeface="Verdana" panose="020B0604030504040204" pitchFamily="34" charset="0"/>
                <a:ea typeface="Times New Roman" panose="02020603050405020304" pitchFamily="18" charset="0"/>
              </a:rPr>
              <a:t> and </a:t>
            </a:r>
            <a:r>
              <a:rPr lang="it-IT" sz="1800" dirty="0" err="1">
                <a:solidFill>
                  <a:srgbClr val="000000"/>
                </a:solidFill>
                <a:effectLst/>
                <a:latin typeface="Verdana" panose="020B0604030504040204" pitchFamily="34" charset="0"/>
                <a:ea typeface="Times New Roman" panose="02020603050405020304" pitchFamily="18" charset="0"/>
              </a:rPr>
              <a:t>repeat</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them</a:t>
            </a:r>
            <a:r>
              <a:rPr lang="it-IT" sz="1800" dirty="0">
                <a:solidFill>
                  <a:srgbClr val="000000"/>
                </a:solidFill>
                <a:effectLst/>
                <a:latin typeface="Verdana" panose="020B0604030504040204" pitchFamily="34" charset="0"/>
                <a:ea typeface="Times New Roman" panose="02020603050405020304" pitchFamily="18" charset="0"/>
              </a:rPr>
              <a:t> to </a:t>
            </a:r>
            <a:r>
              <a:rPr lang="it-IT" sz="1800" dirty="0" err="1">
                <a:solidFill>
                  <a:srgbClr val="000000"/>
                </a:solidFill>
                <a:effectLst/>
                <a:latin typeface="Verdana" panose="020B0604030504040204" pitchFamily="34" charset="0"/>
                <a:ea typeface="Times New Roman" panose="02020603050405020304" pitchFamily="18" charset="0"/>
              </a:rPr>
              <a:t>my</a:t>
            </a:r>
            <a:r>
              <a:rPr lang="it-IT" sz="1800" dirty="0">
                <a:solidFill>
                  <a:srgbClr val="000000"/>
                </a:solidFill>
                <a:effectLst/>
                <a:latin typeface="Verdana" panose="020B0604030504040204" pitchFamily="34" charset="0"/>
                <a:ea typeface="Times New Roman" panose="02020603050405020304" pitchFamily="18" charset="0"/>
              </a:rPr>
              <a:t> friend, to the </a:t>
            </a:r>
            <a:r>
              <a:rPr lang="it-IT" sz="1800" dirty="0" err="1">
                <a:solidFill>
                  <a:srgbClr val="000000"/>
                </a:solidFill>
                <a:effectLst/>
                <a:latin typeface="Verdana" panose="020B0604030504040204" pitchFamily="34" charset="0"/>
                <a:ea typeface="Times New Roman" panose="02020603050405020304" pitchFamily="18" charset="0"/>
              </a:rPr>
              <a:t>theologian</a:t>
            </a:r>
            <a:r>
              <a:rPr lang="it-IT" sz="1800" dirty="0">
                <a:solidFill>
                  <a:srgbClr val="000000"/>
                </a:solidFill>
                <a:effectLst/>
                <a:latin typeface="Verdana" panose="020B0604030504040204" pitchFamily="34" charset="0"/>
                <a:ea typeface="Times New Roman" panose="02020603050405020304" pitchFamily="18" charset="0"/>
              </a:rPr>
              <a:t>, to the </a:t>
            </a:r>
            <a:r>
              <a:rPr lang="it-IT" sz="1800" dirty="0" err="1">
                <a:solidFill>
                  <a:srgbClr val="000000"/>
                </a:solidFill>
                <a:effectLst/>
                <a:latin typeface="Verdana" panose="020B0604030504040204" pitchFamily="34" charset="0"/>
                <a:ea typeface="Times New Roman" panose="02020603050405020304" pitchFamily="18" charset="0"/>
              </a:rPr>
              <a:t>artist</a:t>
            </a:r>
            <a:r>
              <a:rPr lang="it-IT" sz="1800" dirty="0">
                <a:solidFill>
                  <a:srgbClr val="000000"/>
                </a:solidFill>
                <a:effectLst/>
                <a:latin typeface="Verdana" panose="020B0604030504040204" pitchFamily="34" charset="0"/>
                <a:ea typeface="Times New Roman" panose="02020603050405020304" pitchFamily="18" charset="0"/>
              </a:rPr>
              <a:t>, to the </a:t>
            </a:r>
            <a:r>
              <a:rPr lang="it-IT" sz="1800" dirty="0" err="1">
                <a:solidFill>
                  <a:srgbClr val="000000"/>
                </a:solidFill>
                <a:effectLst/>
                <a:latin typeface="Verdana" panose="020B0604030504040204" pitchFamily="34" charset="0"/>
                <a:ea typeface="Times New Roman" panose="02020603050405020304" pitchFamily="18" charset="0"/>
              </a:rPr>
              <a:t>poet</a:t>
            </a:r>
            <a:r>
              <a:rPr lang="it-IT" sz="1800" dirty="0">
                <a:solidFill>
                  <a:srgbClr val="000000"/>
                </a:solidFill>
                <a:effectLst/>
                <a:latin typeface="Verdana" panose="020B0604030504040204" pitchFamily="34" charset="0"/>
                <a:ea typeface="Times New Roman" panose="02020603050405020304" pitchFamily="18" charset="0"/>
              </a:rPr>
              <a:t>, to the scientist, to the man in the street, to </a:t>
            </a:r>
            <a:r>
              <a:rPr lang="it-IT" sz="1800" dirty="0" err="1">
                <a:solidFill>
                  <a:srgbClr val="000000"/>
                </a:solidFill>
                <a:effectLst/>
                <a:latin typeface="Verdana" panose="020B0604030504040204" pitchFamily="34" charset="0"/>
                <a:ea typeface="Times New Roman" panose="02020603050405020304" pitchFamily="18" charset="0"/>
              </a:rPr>
              <a:t>anyone</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Have</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you</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found</a:t>
            </a:r>
            <a:r>
              <a:rPr lang="it-IT" sz="1800" dirty="0">
                <a:solidFill>
                  <a:srgbClr val="000000"/>
                </a:solidFill>
                <a:effectLst/>
                <a:latin typeface="Verdana" panose="020B0604030504040204" pitchFamily="34" charset="0"/>
                <a:ea typeface="Times New Roman" panose="02020603050405020304" pitchFamily="18" charset="0"/>
              </a:rPr>
              <a:t> the Child? </a:t>
            </a:r>
            <a:r>
              <a:rPr lang="it-IT" sz="1800" dirty="0" err="1">
                <a:solidFill>
                  <a:srgbClr val="000000"/>
                </a:solidFill>
                <a:effectLst/>
                <a:latin typeface="Verdana" panose="020B0604030504040204" pitchFamily="34" charset="0"/>
                <a:ea typeface="Times New Roman" panose="02020603050405020304" pitchFamily="18" charset="0"/>
              </a:rPr>
              <a:t>Please</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search</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again</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carefully</a:t>
            </a:r>
            <a:r>
              <a:rPr lang="it-IT" sz="1800" dirty="0">
                <a:solidFill>
                  <a:srgbClr val="000000"/>
                </a:solidFill>
                <a:effectLst/>
                <a:latin typeface="Verdana" panose="020B0604030504040204" pitchFamily="34" charset="0"/>
                <a:ea typeface="Times New Roman" panose="02020603050405020304" pitchFamily="18" charset="0"/>
              </a:rPr>
              <a:t>, in history, in books, in the </a:t>
            </a:r>
            <a:r>
              <a:rPr lang="it-IT" sz="1800" dirty="0" err="1">
                <a:solidFill>
                  <a:srgbClr val="000000"/>
                </a:solidFill>
                <a:effectLst/>
                <a:latin typeface="Verdana" panose="020B0604030504040204" pitchFamily="34" charset="0"/>
                <a:ea typeface="Times New Roman" panose="02020603050405020304" pitchFamily="18" charset="0"/>
              </a:rPr>
              <a:t>heart</a:t>
            </a:r>
            <a:r>
              <a:rPr lang="it-IT" sz="1800" dirty="0">
                <a:solidFill>
                  <a:srgbClr val="000000"/>
                </a:solidFill>
                <a:effectLst/>
                <a:latin typeface="Verdana" panose="020B0604030504040204" pitchFamily="34" charset="0"/>
                <a:ea typeface="Times New Roman" panose="02020603050405020304" pitchFamily="18" charset="0"/>
              </a:rPr>
              <a:t> of </a:t>
            </a:r>
            <a:r>
              <a:rPr lang="it-IT" sz="1800" dirty="0" err="1">
                <a:solidFill>
                  <a:srgbClr val="000000"/>
                </a:solidFill>
                <a:effectLst/>
                <a:latin typeface="Verdana" panose="020B0604030504040204" pitchFamily="34" charset="0"/>
                <a:ea typeface="Times New Roman" panose="02020603050405020304" pitchFamily="18" charset="0"/>
              </a:rPr>
              <a:t>things</a:t>
            </a:r>
            <a:r>
              <a:rPr lang="it-IT" sz="1800" dirty="0">
                <a:solidFill>
                  <a:srgbClr val="000000"/>
                </a:solidFill>
                <a:effectLst/>
                <a:latin typeface="Verdana" panose="020B0604030504040204" pitchFamily="34" charset="0"/>
                <a:ea typeface="Times New Roman" panose="02020603050405020304" pitchFamily="18" charset="0"/>
              </a:rPr>
              <a:t>, in the Gospel and in people; </a:t>
            </a:r>
            <a:r>
              <a:rPr lang="it-IT" sz="1800" dirty="0" err="1">
                <a:solidFill>
                  <a:srgbClr val="000000"/>
                </a:solidFill>
                <a:effectLst/>
                <a:latin typeface="Verdana" panose="020B0604030504040204" pitchFamily="34" charset="0"/>
                <a:ea typeface="Times New Roman" panose="02020603050405020304" pitchFamily="18" charset="0"/>
              </a:rPr>
              <a:t>search</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carefully</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again</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staring</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into</a:t>
            </a:r>
            <a:r>
              <a:rPr lang="it-IT" sz="1800" dirty="0">
                <a:solidFill>
                  <a:srgbClr val="000000"/>
                </a:solidFill>
                <a:effectLst/>
                <a:latin typeface="Verdana" panose="020B0604030504040204" pitchFamily="34" charset="0"/>
                <a:ea typeface="Times New Roman" panose="02020603050405020304" pitchFamily="18" charset="0"/>
              </a:rPr>
              <a:t> the </a:t>
            </a:r>
            <a:r>
              <a:rPr lang="it-IT" sz="1800" dirty="0" err="1">
                <a:solidFill>
                  <a:srgbClr val="000000"/>
                </a:solidFill>
                <a:effectLst/>
                <a:latin typeface="Verdana" panose="020B0604030504040204" pitchFamily="34" charset="0"/>
                <a:ea typeface="Times New Roman" panose="02020603050405020304" pitchFamily="18" charset="0"/>
              </a:rPr>
              <a:t>abyss</a:t>
            </a:r>
            <a:r>
              <a:rPr lang="it-IT" sz="1800" dirty="0">
                <a:solidFill>
                  <a:srgbClr val="000000"/>
                </a:solidFill>
                <a:effectLst/>
                <a:latin typeface="Verdana" panose="020B0604030504040204" pitchFamily="34" charset="0"/>
                <a:ea typeface="Times New Roman" panose="02020603050405020304" pitchFamily="18" charset="0"/>
              </a:rPr>
              <a:t> of the </a:t>
            </a:r>
            <a:r>
              <a:rPr lang="it-IT" sz="1800" dirty="0" err="1">
                <a:solidFill>
                  <a:srgbClr val="000000"/>
                </a:solidFill>
                <a:effectLst/>
                <a:latin typeface="Verdana" panose="020B0604030504040204" pitchFamily="34" charset="0"/>
                <a:ea typeface="Times New Roman" panose="02020603050405020304" pitchFamily="18" charset="0"/>
              </a:rPr>
              <a:t>sky</a:t>
            </a:r>
            <a:r>
              <a:rPr lang="it-IT" sz="1800" dirty="0">
                <a:solidFill>
                  <a:srgbClr val="000000"/>
                </a:solidFill>
                <a:effectLst/>
                <a:latin typeface="Verdana" panose="020B0604030504040204" pitchFamily="34" charset="0"/>
                <a:ea typeface="Times New Roman" panose="02020603050405020304" pitchFamily="18" charset="0"/>
              </a:rPr>
              <a:t> and the </a:t>
            </a:r>
            <a:r>
              <a:rPr lang="it-IT" sz="1800" dirty="0" err="1">
                <a:solidFill>
                  <a:srgbClr val="000000"/>
                </a:solidFill>
                <a:effectLst/>
                <a:latin typeface="Verdana" panose="020B0604030504040204" pitchFamily="34" charset="0"/>
                <a:ea typeface="Times New Roman" panose="02020603050405020304" pitchFamily="18" charset="0"/>
              </a:rPr>
              <a:t>abyss</a:t>
            </a:r>
            <a:r>
              <a:rPr lang="it-IT" sz="1800" dirty="0">
                <a:solidFill>
                  <a:srgbClr val="000000"/>
                </a:solidFill>
                <a:effectLst/>
                <a:latin typeface="Verdana" panose="020B0604030504040204" pitchFamily="34" charset="0"/>
                <a:ea typeface="Times New Roman" panose="02020603050405020304" pitchFamily="18" charset="0"/>
              </a:rPr>
              <a:t> of the </a:t>
            </a:r>
            <a:r>
              <a:rPr lang="it-IT" sz="1800" dirty="0" err="1">
                <a:solidFill>
                  <a:srgbClr val="000000"/>
                </a:solidFill>
                <a:effectLst/>
                <a:latin typeface="Verdana" panose="020B0604030504040204" pitchFamily="34" charset="0"/>
                <a:ea typeface="Times New Roman" panose="02020603050405020304" pitchFamily="18" charset="0"/>
              </a:rPr>
              <a:t>heart</a:t>
            </a:r>
            <a:r>
              <a:rPr lang="it-IT" sz="1800" dirty="0">
                <a:solidFill>
                  <a:srgbClr val="000000"/>
                </a:solidFill>
                <a:effectLst/>
                <a:latin typeface="Verdana" panose="020B0604030504040204" pitchFamily="34" charset="0"/>
                <a:ea typeface="Times New Roman" panose="02020603050405020304" pitchFamily="18" charset="0"/>
              </a:rPr>
              <a:t>, and </a:t>
            </a:r>
            <a:r>
              <a:rPr lang="it-IT" sz="1800" dirty="0" err="1">
                <a:solidFill>
                  <a:srgbClr val="000000"/>
                </a:solidFill>
                <a:effectLst/>
                <a:latin typeface="Verdana" panose="020B0604030504040204" pitchFamily="34" charset="0"/>
                <a:ea typeface="Times New Roman" panose="02020603050405020304" pitchFamily="18" charset="0"/>
              </a:rPr>
              <a:t>then</a:t>
            </a:r>
            <a:r>
              <a:rPr lang="it-IT" sz="1800" dirty="0">
                <a:solidFill>
                  <a:srgbClr val="000000"/>
                </a:solidFill>
                <a:effectLst/>
                <a:latin typeface="Verdana" panose="020B0604030504040204" pitchFamily="34" charset="0"/>
                <a:ea typeface="Times New Roman" panose="02020603050405020304" pitchFamily="18" charset="0"/>
              </a:rPr>
              <a:t> tell </a:t>
            </a:r>
            <a:r>
              <a:rPr lang="it-IT" sz="1800" dirty="0" err="1">
                <a:solidFill>
                  <a:srgbClr val="000000"/>
                </a:solidFill>
                <a:effectLst/>
                <a:latin typeface="Verdana" panose="020B0604030504040204" pitchFamily="34" charset="0"/>
                <a:ea typeface="Times New Roman" panose="02020603050405020304" pitchFamily="18" charset="0"/>
              </a:rPr>
              <a:t>it</a:t>
            </a:r>
            <a:r>
              <a:rPr lang="it-IT" sz="1800" dirty="0">
                <a:solidFill>
                  <a:srgbClr val="000000"/>
                </a:solidFill>
                <a:effectLst/>
                <a:latin typeface="Verdana" panose="020B0604030504040204" pitchFamily="34" charset="0"/>
                <a:ea typeface="Times New Roman" panose="02020603050405020304" pitchFamily="18" charset="0"/>
              </a:rPr>
              <a:t> to me like </a:t>
            </a:r>
            <a:r>
              <a:rPr lang="it-IT" sz="1800" dirty="0" err="1">
                <a:solidFill>
                  <a:srgbClr val="000000"/>
                </a:solidFill>
                <a:effectLst/>
                <a:latin typeface="Verdana" panose="020B0604030504040204" pitchFamily="34" charset="0"/>
                <a:ea typeface="Times New Roman" panose="02020603050405020304" pitchFamily="18" charset="0"/>
              </a:rPr>
              <a:t>you</a:t>
            </a:r>
            <a:r>
              <a:rPr lang="it-IT" sz="1800" dirty="0">
                <a:solidFill>
                  <a:srgbClr val="000000"/>
                </a:solidFill>
                <a:effectLst/>
                <a:latin typeface="Verdana" panose="020B0604030504040204" pitchFamily="34" charset="0"/>
                <a:ea typeface="Times New Roman" panose="02020603050405020304" pitchFamily="18" charset="0"/>
              </a:rPr>
              <a:t> tell a love story, so </a:t>
            </a:r>
            <a:r>
              <a:rPr lang="it-IT" sz="1800" dirty="0" err="1">
                <a:solidFill>
                  <a:srgbClr val="000000"/>
                </a:solidFill>
                <a:effectLst/>
                <a:latin typeface="Verdana" panose="020B0604030504040204" pitchFamily="34" charset="0"/>
                <a:ea typeface="Times New Roman" panose="02020603050405020304" pitchFamily="18" charset="0"/>
              </a:rPr>
              <a:t>that</a:t>
            </a:r>
            <a:r>
              <a:rPr lang="it-IT" sz="1800" dirty="0">
                <a:solidFill>
                  <a:srgbClr val="000000"/>
                </a:solidFill>
                <a:effectLst/>
                <a:latin typeface="Verdana" panose="020B0604030504040204" pitchFamily="34" charset="0"/>
                <a:ea typeface="Times New Roman" panose="02020603050405020304" pitchFamily="18" charset="0"/>
              </a:rPr>
              <a:t> I </a:t>
            </a:r>
            <a:r>
              <a:rPr lang="it-IT" sz="1800" dirty="0" err="1">
                <a:solidFill>
                  <a:srgbClr val="000000"/>
                </a:solidFill>
                <a:effectLst/>
                <a:latin typeface="Verdana" panose="020B0604030504040204" pitchFamily="34" charset="0"/>
                <a:ea typeface="Times New Roman" panose="02020603050405020304" pitchFamily="18" charset="0"/>
              </a:rPr>
              <a:t>too</a:t>
            </a:r>
            <a:r>
              <a:rPr lang="it-IT" sz="1800" dirty="0">
                <a:solidFill>
                  <a:srgbClr val="000000"/>
                </a:solidFill>
                <a:effectLst/>
                <a:latin typeface="Verdana" panose="020B0604030504040204" pitchFamily="34" charset="0"/>
                <a:ea typeface="Times New Roman" panose="02020603050405020304" pitchFamily="18" charset="0"/>
              </a:rPr>
              <a:t> come to </a:t>
            </a:r>
            <a:r>
              <a:rPr lang="it-IT" sz="1800" dirty="0" err="1">
                <a:solidFill>
                  <a:srgbClr val="000000"/>
                </a:solidFill>
                <a:effectLst/>
                <a:latin typeface="Verdana" panose="020B0604030504040204" pitchFamily="34" charset="0"/>
                <a:ea typeface="Times New Roman" panose="02020603050405020304" pitchFamily="18" charset="0"/>
              </a:rPr>
              <a:t>adore</a:t>
            </a:r>
            <a:r>
              <a:rPr lang="it-IT" sz="1800" dirty="0">
                <a:solidFill>
                  <a:srgbClr val="000000"/>
                </a:solidFill>
                <a:effectLst/>
                <a:latin typeface="Verdana" panose="020B0604030504040204" pitchFamily="34" charset="0"/>
                <a:ea typeface="Times New Roman" panose="02020603050405020304" pitchFamily="18" charset="0"/>
              </a:rPr>
              <a:t> </a:t>
            </a:r>
            <a:r>
              <a:rPr lang="it-IT" sz="1800" dirty="0" err="1">
                <a:solidFill>
                  <a:srgbClr val="000000"/>
                </a:solidFill>
                <a:effectLst/>
                <a:latin typeface="Verdana" panose="020B0604030504040204" pitchFamily="34" charset="0"/>
                <a:ea typeface="Times New Roman" panose="02020603050405020304" pitchFamily="18" charset="0"/>
              </a:rPr>
              <a:t>it</a:t>
            </a:r>
            <a:r>
              <a:rPr lang="it-IT" sz="1800" dirty="0">
                <a:solidFill>
                  <a:srgbClr val="000000"/>
                </a:solidFill>
                <a:effectLst/>
                <a:latin typeface="Verdana" panose="020B0604030504040204" pitchFamily="34" charset="0"/>
                <a:ea typeface="Times New Roman" panose="02020603050405020304" pitchFamily="18" charset="0"/>
              </a:rPr>
              <a:t>, with </a:t>
            </a:r>
            <a:r>
              <a:rPr lang="it-IT" sz="1800" dirty="0" err="1">
                <a:solidFill>
                  <a:srgbClr val="000000"/>
                </a:solidFill>
                <a:effectLst/>
                <a:latin typeface="Verdana" panose="020B0604030504040204" pitchFamily="34" charset="0"/>
                <a:ea typeface="Times New Roman" panose="02020603050405020304" pitchFamily="18" charset="0"/>
              </a:rPr>
              <a:t>my</a:t>
            </a:r>
            <a:r>
              <a:rPr lang="it-IT" sz="1800" dirty="0">
                <a:solidFill>
                  <a:srgbClr val="000000"/>
                </a:solidFill>
                <a:effectLst/>
                <a:latin typeface="Verdana" panose="020B0604030504040204" pitchFamily="34" charset="0"/>
                <a:ea typeface="Times New Roman" panose="02020603050405020304" pitchFamily="18" charset="0"/>
              </a:rPr>
              <a:t> dreams </a:t>
            </a:r>
            <a:r>
              <a:rPr lang="it-IT" sz="1800" dirty="0" err="1">
                <a:solidFill>
                  <a:srgbClr val="000000"/>
                </a:solidFill>
                <a:effectLst/>
                <a:latin typeface="Verdana" panose="020B0604030504040204" pitchFamily="34" charset="0"/>
                <a:ea typeface="Times New Roman" panose="02020603050405020304" pitchFamily="18" charset="0"/>
              </a:rPr>
              <a:t>saved</a:t>
            </a:r>
            <a:r>
              <a:rPr lang="it-IT" sz="1800" dirty="0">
                <a:solidFill>
                  <a:srgbClr val="000000"/>
                </a:solidFill>
                <a:effectLst/>
                <a:latin typeface="Verdana" panose="020B0604030504040204" pitchFamily="34" charset="0"/>
                <a:ea typeface="Times New Roman" panose="02020603050405020304" pitchFamily="18" charset="0"/>
              </a:rPr>
              <a:t> by </a:t>
            </a:r>
            <a:r>
              <a:rPr lang="it-IT" sz="1800" dirty="0" err="1">
                <a:solidFill>
                  <a:srgbClr val="000000"/>
                </a:solidFill>
                <a:effectLst/>
                <a:latin typeface="Verdana" panose="020B0604030504040204" pitchFamily="34" charset="0"/>
                <a:ea typeface="Times New Roman" panose="02020603050405020304" pitchFamily="18" charset="0"/>
              </a:rPr>
              <a:t>all</a:t>
            </a:r>
            <a:r>
              <a:rPr lang="it-IT" sz="1800" dirty="0">
                <a:solidFill>
                  <a:srgbClr val="000000"/>
                </a:solidFill>
                <a:effectLst/>
                <a:latin typeface="Verdana" panose="020B0604030504040204" pitchFamily="34" charset="0"/>
                <a:ea typeface="Times New Roman" panose="02020603050405020304" pitchFamily="18" charset="0"/>
              </a:rPr>
              <a:t> the </a:t>
            </a:r>
            <a:r>
              <a:rPr lang="it-IT" sz="1800" dirty="0" err="1">
                <a:solidFill>
                  <a:srgbClr val="000000"/>
                </a:solidFill>
                <a:effectLst/>
                <a:latin typeface="Verdana" panose="020B0604030504040204" pitchFamily="34" charset="0"/>
                <a:ea typeface="Times New Roman" panose="02020603050405020304" pitchFamily="18" charset="0"/>
              </a:rPr>
              <a:t>Herods</a:t>
            </a:r>
            <a:r>
              <a:rPr lang="it-IT" sz="1800" dirty="0">
                <a:solidFill>
                  <a:srgbClr val="000000"/>
                </a:solidFill>
                <a:effectLst/>
                <a:latin typeface="Verdana" panose="020B0604030504040204" pitchFamily="34" charset="0"/>
                <a:ea typeface="Times New Roman" panose="02020603050405020304" pitchFamily="18" charset="0"/>
              </a:rPr>
              <a:t> of history and of the </a:t>
            </a:r>
            <a:r>
              <a:rPr lang="it-IT" sz="1800" dirty="0" err="1">
                <a:solidFill>
                  <a:srgbClr val="000000"/>
                </a:solidFill>
                <a:effectLst/>
                <a:latin typeface="Verdana" panose="020B0604030504040204" pitchFamily="34" charset="0"/>
                <a:ea typeface="Times New Roman" panose="02020603050405020304" pitchFamily="18" charset="0"/>
              </a:rPr>
              <a:t>heart</a:t>
            </a:r>
            <a:r>
              <a:rPr lang="it-IT" sz="1800" dirty="0">
                <a:solidFill>
                  <a:srgbClr val="000000"/>
                </a:solidFill>
                <a:effectLst/>
                <a:latin typeface="Verdana" panose="020B0604030504040204" pitchFamily="34" charset="0"/>
                <a:ea typeface="Times New Roman" panose="02020603050405020304" pitchFamily="18" charset="0"/>
              </a:rPr>
              <a:t> .</a:t>
            </a:r>
            <a:endParaRPr lang="it-IT" sz="1800" dirty="0">
              <a:effectLst/>
              <a:latin typeface="Calibri" panose="020F0502020204030204" pitchFamily="34" charset="0"/>
              <a:ea typeface="Times New Roman" panose="02020603050405020304" pitchFamily="18"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5">
            <a:extLst>
              <a:ext uri="{FF2B5EF4-FFF2-40B4-BE49-F238E27FC236}">
                <a16:creationId xmlns:a16="http://schemas.microsoft.com/office/drawing/2014/main" id="{5DB0348F-1565-7563-DABF-2983434FBF8B}"/>
              </a:ext>
            </a:extLst>
          </p:cNvPr>
          <p:cNvSpPr>
            <a:spLocks noChangeArrowheads="1"/>
          </p:cNvSpPr>
          <p:nvPr/>
        </p:nvSpPr>
        <p:spPr bwMode="auto">
          <a:xfrm>
            <a:off x="990600" y="3048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spcBef>
                <a:spcPct val="50000"/>
              </a:spcBef>
            </a:pPr>
            <a:r>
              <a:rPr lang="it-IT" altLang="it-IT" sz="1800">
                <a:solidFill>
                  <a:srgbClr val="320011"/>
                </a:solidFill>
                <a:latin typeface="Verdana" panose="020B0604030504040204" pitchFamily="34" charset="0"/>
                <a:cs typeface="Times New Roman" panose="02020603050405020304" pitchFamily="18" charset="0"/>
              </a:rPr>
              <a:t>ISAIA</a:t>
            </a:r>
          </a:p>
        </p:txBody>
      </p:sp>
      <p:sp>
        <p:nvSpPr>
          <p:cNvPr id="17411" name="Rectangle 157">
            <a:extLst>
              <a:ext uri="{FF2B5EF4-FFF2-40B4-BE49-F238E27FC236}">
                <a16:creationId xmlns:a16="http://schemas.microsoft.com/office/drawing/2014/main" id="{C7DE0CB6-D114-94D9-A819-749CEC0CAE38}"/>
              </a:ext>
            </a:extLst>
          </p:cNvPr>
          <p:cNvSpPr>
            <a:spLocks noChangeArrowheads="1"/>
          </p:cNvSpPr>
          <p:nvPr/>
        </p:nvSpPr>
        <p:spPr bwMode="auto">
          <a:xfrm>
            <a:off x="1066800" y="609600"/>
            <a:ext cx="35052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chemeClr val="tx1"/>
                </a:solidFill>
                <a:latin typeface="Verdana" panose="020B0604030504040204" pitchFamily="34" charset="0"/>
                <a:cs typeface="Times New Roman" panose="02020603050405020304" pitchFamily="18" charset="0"/>
              </a:rPr>
              <a:t>  Àlzati, rivestiti di luce, perché viene la tua luce, la gloria del Signore brilla sopra di te.  Poiché, ecco, la tenebra ricopre la terra, nebbia fitta avvolge i popoli; ma su di te risplende il Signore, la sua gloria appare su di te.</a:t>
            </a:r>
            <a:r>
              <a:rPr lang="it-IT" altLang="it-IT" sz="1800" i="1">
                <a:solidFill>
                  <a:schemeClr val="tx1"/>
                </a:solidFill>
                <a:latin typeface="Verdana" panose="020B0604030504040204" pitchFamily="34" charset="0"/>
                <a:cs typeface="Times New Roman" panose="02020603050405020304" pitchFamily="18" charset="0"/>
              </a:rPr>
              <a:t> (Is 60, 1-2)</a:t>
            </a:r>
          </a:p>
        </p:txBody>
      </p:sp>
      <p:sp>
        <p:nvSpPr>
          <p:cNvPr id="17412" name="Rectangle 158">
            <a:extLst>
              <a:ext uri="{FF2B5EF4-FFF2-40B4-BE49-F238E27FC236}">
                <a16:creationId xmlns:a16="http://schemas.microsoft.com/office/drawing/2014/main" id="{24EEC46C-4BBB-39BA-CEC9-95F7E41951D9}"/>
              </a:ext>
            </a:extLst>
          </p:cNvPr>
          <p:cNvSpPr>
            <a:spLocks noChangeArrowheads="1"/>
          </p:cNvSpPr>
          <p:nvPr/>
        </p:nvSpPr>
        <p:spPr bwMode="auto">
          <a:xfrm>
            <a:off x="4648200" y="609600"/>
            <a:ext cx="36576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en-GB" altLang="it-IT" sz="1800">
                <a:solidFill>
                  <a:schemeClr val="tx1"/>
                </a:solidFill>
                <a:latin typeface="Verdana" panose="020B0604030504040204" pitchFamily="34" charset="0"/>
                <a:cs typeface="Times New Roman" panose="02020603050405020304" pitchFamily="18" charset="0"/>
              </a:rPr>
              <a:t>   </a:t>
            </a:r>
            <a:r>
              <a:rPr lang="en-US" altLang="it-IT" sz="1800">
                <a:solidFill>
                  <a:schemeClr val="tx1"/>
                </a:solidFill>
                <a:latin typeface="Verdana" panose="020B0604030504040204" pitchFamily="34" charset="0"/>
                <a:cs typeface="Times New Roman" panose="02020603050405020304" pitchFamily="18" charset="0"/>
              </a:rPr>
              <a:t> Arise, shine, for your light has come.The Glory of Yahweh rises upon you. Night still covers the earth and gloomy clouds veil the peoples, but Yahweh now rises and over you his glory appears.</a:t>
            </a:r>
            <a:r>
              <a:rPr lang="en-US" altLang="it-IT" sz="1800" i="1">
                <a:solidFill>
                  <a:schemeClr val="tx1"/>
                </a:solidFill>
                <a:latin typeface="Verdana" panose="020B0604030504040204" pitchFamily="34" charset="0"/>
                <a:cs typeface="Times New Roman" panose="02020603050405020304" pitchFamily="18" charset="0"/>
              </a:rPr>
              <a:t> (Is 60: 1-2) </a:t>
            </a:r>
            <a:endParaRPr lang="it-IT" altLang="it-IT" sz="1800" i="1">
              <a:solidFill>
                <a:schemeClr val="tx1"/>
              </a:solidFill>
              <a:latin typeface="Verdana" panose="020B0604030504040204" pitchFamily="34" charset="0"/>
              <a:cs typeface="Times New Roman" panose="02020603050405020304" pitchFamily="18" charset="0"/>
            </a:endParaRPr>
          </a:p>
        </p:txBody>
      </p:sp>
      <p:sp>
        <p:nvSpPr>
          <p:cNvPr id="17413" name="Rectangle 189">
            <a:extLst>
              <a:ext uri="{FF2B5EF4-FFF2-40B4-BE49-F238E27FC236}">
                <a16:creationId xmlns:a16="http://schemas.microsoft.com/office/drawing/2014/main" id="{3352D7AF-A662-15FC-952A-27223DD3D2CB}"/>
              </a:ext>
            </a:extLst>
          </p:cNvPr>
          <p:cNvSpPr>
            <a:spLocks noChangeArrowheads="1"/>
          </p:cNvSpPr>
          <p:nvPr/>
        </p:nvSpPr>
        <p:spPr bwMode="auto">
          <a:xfrm>
            <a:off x="4953000" y="3048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600020"/>
                </a:solidFill>
                <a:latin typeface="Verdana" panose="020B0604030504040204" pitchFamily="34" charset="0"/>
                <a:cs typeface="Times New Roman" panose="02020603050405020304" pitchFamily="18" charset="0"/>
              </a:rPr>
              <a:t>ISAIAH</a:t>
            </a:r>
          </a:p>
        </p:txBody>
      </p:sp>
      <p:pic>
        <p:nvPicPr>
          <p:cNvPr id="17414" name="Picture 299">
            <a:extLst>
              <a:ext uri="{FF2B5EF4-FFF2-40B4-BE49-F238E27FC236}">
                <a16:creationId xmlns:a16="http://schemas.microsoft.com/office/drawing/2014/main" id="{A01292E5-3749-FE4E-EF72-602AB722FA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5791200"/>
            <a:ext cx="4800600"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5" name="Picture 342">
            <a:extLst>
              <a:ext uri="{FF2B5EF4-FFF2-40B4-BE49-F238E27FC236}">
                <a16:creationId xmlns:a16="http://schemas.microsoft.com/office/drawing/2014/main" id="{4D05B766-FCFB-79CC-CA0B-D59F66FF36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2971800"/>
            <a:ext cx="3124200" cy="228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6" name="Picture 343">
            <a:extLst>
              <a:ext uri="{FF2B5EF4-FFF2-40B4-BE49-F238E27FC236}">
                <a16:creationId xmlns:a16="http://schemas.microsoft.com/office/drawing/2014/main" id="{9EC5B8FF-B616-33A5-FE28-FFA6286FB79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3200400"/>
            <a:ext cx="3067050" cy="207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5CAEFC74-01E1-DA3A-91AD-12DBC60E3282}"/>
              </a:ext>
            </a:extLst>
          </p:cNvPr>
          <p:cNvSpPr>
            <a:spLocks noGrp="1" noChangeArrowheads="1"/>
          </p:cNvSpPr>
          <p:nvPr>
            <p:ph type="title"/>
          </p:nvPr>
        </p:nvSpPr>
        <p:spPr>
          <a:xfrm>
            <a:off x="0" y="3810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19459" name="Rectangle 5">
            <a:extLst>
              <a:ext uri="{FF2B5EF4-FFF2-40B4-BE49-F238E27FC236}">
                <a16:creationId xmlns:a16="http://schemas.microsoft.com/office/drawing/2014/main" id="{3D82A250-2337-D0AB-9C5C-F87A3AC8D279}"/>
              </a:ext>
            </a:extLst>
          </p:cNvPr>
          <p:cNvSpPr>
            <a:spLocks noChangeArrowheads="1"/>
          </p:cNvSpPr>
          <p:nvPr/>
        </p:nvSpPr>
        <p:spPr bwMode="auto">
          <a:xfrm>
            <a:off x="152400" y="5257800"/>
            <a:ext cx="89916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US" altLang="it-IT" sz="1800">
                <a:solidFill>
                  <a:schemeClr val="bg1"/>
                </a:solidFill>
                <a:latin typeface="Verdana" panose="020B0604030504040204" pitchFamily="34" charset="0"/>
                <a:cs typeface="Times New Roman" panose="02020603050405020304" pitchFamily="18" charset="0"/>
              </a:rPr>
              <a:t>Nations will come to your light and kings to the brightness of your dawn. Lift up your eyes round about and see: they are all gathered and come to you, your sons from afar, your daughters tenderly carried. This sight will make your face radiant,</a:t>
            </a:r>
            <a:r>
              <a:rPr lang="en-US" altLang="it-IT" sz="1800" i="1">
                <a:solidFill>
                  <a:schemeClr val="bg1"/>
                </a:solidFill>
                <a:latin typeface="Verdana" panose="020B0604030504040204" pitchFamily="34" charset="0"/>
                <a:cs typeface="Times New Roman" panose="02020603050405020304" pitchFamily="18" charset="0"/>
              </a:rPr>
              <a:t> (Is 60: 3-5a)</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9460" name="Rectangle 50">
            <a:extLst>
              <a:ext uri="{FF2B5EF4-FFF2-40B4-BE49-F238E27FC236}">
                <a16:creationId xmlns:a16="http://schemas.microsoft.com/office/drawing/2014/main" id="{B229550F-3EE0-7737-A0AD-33D02434B725}"/>
              </a:ext>
            </a:extLst>
          </p:cNvPr>
          <p:cNvSpPr>
            <a:spLocks noChangeArrowheads="1"/>
          </p:cNvSpPr>
          <p:nvPr/>
        </p:nvSpPr>
        <p:spPr bwMode="auto">
          <a:xfrm>
            <a:off x="266700" y="533400"/>
            <a:ext cx="86106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Cammineranno le genti alla tua luce, i re allo splendore del tuo sorgere. Alza gli occhi intorno e guarda: tutti costoro si sono radunati, vengono a te. I tuoi figli vengono da lontano, le tue figlie sono portate in braccio. Allora guarderai e sarai raggiante,</a:t>
            </a:r>
            <a:r>
              <a:rPr lang="it-IT" altLang="it-IT" sz="1800" i="1">
                <a:solidFill>
                  <a:schemeClr val="bg1"/>
                </a:solidFill>
                <a:latin typeface="Verdana" panose="020B0604030504040204" pitchFamily="34" charset="0"/>
                <a:cs typeface="Times New Roman" panose="02020603050405020304" pitchFamily="18" charset="0"/>
              </a:rPr>
              <a:t> (Is 60, 3-5a)</a:t>
            </a:r>
          </a:p>
        </p:txBody>
      </p:sp>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574968EC-D85F-6923-70EF-72D3A0D1CEF8}"/>
              </a:ext>
            </a:extLst>
          </p:cNvPr>
          <p:cNvSpPr>
            <a:spLocks noGrp="1" noChangeArrowheads="1"/>
          </p:cNvSpPr>
          <p:nvPr>
            <p:ph type="title"/>
          </p:nvPr>
        </p:nvSpPr>
        <p:spPr>
          <a:xfrm>
            <a:off x="0" y="5334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palpiterà e si dilaterà il tuo cuore, perché l’abbondanza del mare si riverserà su di te, verrà a te la ricchezza delle genti. Uno stuolo di cammelli ti invaderà, dromedari di Màdian e di Efa, tutti verranno da Saba, portando oro e incenso e proclamando le glorie del Signore.</a:t>
            </a:r>
            <a:r>
              <a:rPr lang="it-IT" altLang="it-IT" sz="1800" i="1">
                <a:solidFill>
                  <a:schemeClr val="bg1"/>
                </a:solidFill>
                <a:latin typeface="Verdana" panose="020B0604030504040204" pitchFamily="34" charset="0"/>
                <a:cs typeface="Times New Roman" panose="02020603050405020304" pitchFamily="18" charset="0"/>
              </a:rPr>
              <a:t> (Is 60, 5b-6)</a:t>
            </a:r>
          </a:p>
        </p:txBody>
      </p:sp>
      <p:sp>
        <p:nvSpPr>
          <p:cNvPr id="21507" name="Rectangle 4">
            <a:extLst>
              <a:ext uri="{FF2B5EF4-FFF2-40B4-BE49-F238E27FC236}">
                <a16:creationId xmlns:a16="http://schemas.microsoft.com/office/drawing/2014/main" id="{2622F56A-33E6-0E56-8F1E-81B5A87101EC}"/>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US" altLang="it-IT" sz="1800">
                <a:solidFill>
                  <a:schemeClr val="bg1"/>
                </a:solidFill>
                <a:latin typeface="Verdana" panose="020B0604030504040204" pitchFamily="34" charset="0"/>
                <a:cs typeface="Times New Roman" panose="02020603050405020304" pitchFamily="18" charset="0"/>
              </a:rPr>
              <a:t>your heart throbbing and full; the riches of the sea will be turned to you, the wealth of the nations will come to you. A flood of camels will cover you, caravans from Midian and Ephah. Those from Sheba will come, bringing with them gold and incense, all singing in praise of Yahweh.</a:t>
            </a:r>
            <a:r>
              <a:rPr lang="en-US" altLang="it-IT" sz="1800" i="1">
                <a:solidFill>
                  <a:schemeClr val="bg1"/>
                </a:solidFill>
                <a:latin typeface="Verdana" panose="020B0604030504040204" pitchFamily="34" charset="0"/>
                <a:cs typeface="Times New Roman" panose="02020603050405020304" pitchFamily="18" charset="0"/>
              </a:rPr>
              <a:t> (Is 60: 1-2) </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1508" name="Picture 8">
            <a:extLst>
              <a:ext uri="{FF2B5EF4-FFF2-40B4-BE49-F238E27FC236}">
                <a16:creationId xmlns:a16="http://schemas.microsoft.com/office/drawing/2014/main" id="{00CF0A2D-98F7-0C63-015C-BBA1416FEC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635125"/>
            <a:ext cx="5486400" cy="379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1E00D580-5F79-81E6-5551-DCDF7DE797EB}"/>
              </a:ext>
            </a:extLst>
          </p:cNvPr>
          <p:cNvSpPr>
            <a:spLocks noGrp="1" noChangeArrowheads="1"/>
          </p:cNvSpPr>
          <p:nvPr>
            <p:ph type="title"/>
          </p:nvPr>
        </p:nvSpPr>
        <p:spPr>
          <a:xfrm>
            <a:off x="4419600" y="152400"/>
            <a:ext cx="39624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EPHESIANS</a:t>
            </a:r>
            <a:endParaRPr lang="it-IT" altLang="it-IT" sz="1800">
              <a:solidFill>
                <a:srgbClr val="320011"/>
              </a:solidFill>
              <a:latin typeface="Verdana" panose="020B0604030504040204" pitchFamily="34" charset="0"/>
              <a:cs typeface="Times New Roman" panose="02020603050405020304" pitchFamily="18" charset="0"/>
            </a:endParaRPr>
          </a:p>
        </p:txBody>
      </p:sp>
      <p:sp>
        <p:nvSpPr>
          <p:cNvPr id="202765" name="Rectangle 13">
            <a:extLst>
              <a:ext uri="{FF2B5EF4-FFF2-40B4-BE49-F238E27FC236}">
                <a16:creationId xmlns:a16="http://schemas.microsoft.com/office/drawing/2014/main" id="{B4CC2E04-FF64-2A6F-D45B-8628B53245B0}"/>
              </a:ext>
            </a:extLst>
          </p:cNvPr>
          <p:cNvSpPr>
            <a:spLocks noChangeArrowheads="1"/>
          </p:cNvSpPr>
          <p:nvPr/>
        </p:nvSpPr>
        <p:spPr bwMode="auto">
          <a:xfrm>
            <a:off x="1295400" y="5943600"/>
            <a:ext cx="7162800" cy="7016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2000" dirty="0">
                <a:solidFill>
                  <a:srgbClr val="FF0000"/>
                </a:solidFill>
                <a:latin typeface="Verdana" panose="020B0604030504040204" pitchFamily="34" charset="0"/>
                <a:cs typeface="Arial" panose="020B0604020202020204" pitchFamily="34" charset="0"/>
              </a:rPr>
              <a:t>Ti adoreranno, Signore, tutti i popoli della terra.</a:t>
            </a:r>
          </a:p>
          <a:p>
            <a:pPr eaLnBrk="1" hangingPunct="1"/>
            <a:r>
              <a:rPr lang="it-IT" altLang="it-IT" sz="2000" dirty="0" err="1">
                <a:solidFill>
                  <a:srgbClr val="990000"/>
                </a:solidFill>
                <a:latin typeface="Verdana" panose="020B0604030504040204" pitchFamily="34" charset="0"/>
                <a:cs typeface="Arial" panose="020B0604020202020204" pitchFamily="34" charset="0"/>
              </a:rPr>
              <a:t>All</a:t>
            </a:r>
            <a:r>
              <a:rPr lang="it-IT" altLang="it-IT" sz="2000" dirty="0">
                <a:solidFill>
                  <a:srgbClr val="990000"/>
                </a:solidFill>
                <a:latin typeface="Verdana" panose="020B0604030504040204" pitchFamily="34" charset="0"/>
                <a:cs typeface="Arial" panose="020B0604020202020204" pitchFamily="34" charset="0"/>
              </a:rPr>
              <a:t> the peoples of the earth </a:t>
            </a:r>
            <a:r>
              <a:rPr lang="it-IT" altLang="it-IT" sz="2000" dirty="0" err="1">
                <a:solidFill>
                  <a:srgbClr val="990000"/>
                </a:solidFill>
                <a:latin typeface="Verdana" panose="020B0604030504040204" pitchFamily="34" charset="0"/>
                <a:cs typeface="Arial" panose="020B0604020202020204" pitchFamily="34" charset="0"/>
              </a:rPr>
              <a:t>will</a:t>
            </a:r>
            <a:r>
              <a:rPr lang="it-IT" altLang="it-IT" sz="2000" dirty="0">
                <a:solidFill>
                  <a:srgbClr val="990000"/>
                </a:solidFill>
                <a:latin typeface="Verdana" panose="020B0604030504040204" pitchFamily="34" charset="0"/>
                <a:cs typeface="Arial" panose="020B0604020202020204" pitchFamily="34" charset="0"/>
              </a:rPr>
              <a:t> </a:t>
            </a:r>
            <a:r>
              <a:rPr lang="it-IT" altLang="it-IT" sz="2000" dirty="0" err="1">
                <a:solidFill>
                  <a:srgbClr val="990000"/>
                </a:solidFill>
                <a:latin typeface="Verdana" panose="020B0604030504040204" pitchFamily="34" charset="0"/>
                <a:cs typeface="Arial" panose="020B0604020202020204" pitchFamily="34" charset="0"/>
              </a:rPr>
              <a:t>adore</a:t>
            </a:r>
            <a:r>
              <a:rPr lang="it-IT" altLang="it-IT" sz="2000" dirty="0">
                <a:solidFill>
                  <a:srgbClr val="990000"/>
                </a:solidFill>
                <a:latin typeface="Verdana" panose="020B0604030504040204" pitchFamily="34" charset="0"/>
                <a:cs typeface="Arial" panose="020B0604020202020204" pitchFamily="34" charset="0"/>
              </a:rPr>
              <a:t> </a:t>
            </a:r>
            <a:r>
              <a:rPr lang="it-IT" altLang="it-IT" sz="2000" dirty="0" err="1">
                <a:solidFill>
                  <a:srgbClr val="990000"/>
                </a:solidFill>
                <a:latin typeface="Verdana" panose="020B0604030504040204" pitchFamily="34" charset="0"/>
                <a:cs typeface="Arial" panose="020B0604020202020204" pitchFamily="34" charset="0"/>
              </a:rPr>
              <a:t>you</a:t>
            </a:r>
            <a:r>
              <a:rPr lang="it-IT" altLang="it-IT" sz="2000" dirty="0">
                <a:solidFill>
                  <a:srgbClr val="990000"/>
                </a:solidFill>
                <a:latin typeface="Verdana" panose="020B0604030504040204" pitchFamily="34" charset="0"/>
                <a:cs typeface="Arial" panose="020B0604020202020204" pitchFamily="34" charset="0"/>
              </a:rPr>
              <a:t>, Lord. </a:t>
            </a:r>
          </a:p>
        </p:txBody>
      </p:sp>
      <p:sp>
        <p:nvSpPr>
          <p:cNvPr id="22532" name="Rectangle 22">
            <a:extLst>
              <a:ext uri="{FF2B5EF4-FFF2-40B4-BE49-F238E27FC236}">
                <a16:creationId xmlns:a16="http://schemas.microsoft.com/office/drawing/2014/main" id="{B8B2FD4F-F4C5-A0CF-F8FD-B94BEF57F342}"/>
              </a:ext>
            </a:extLst>
          </p:cNvPr>
          <p:cNvSpPr>
            <a:spLocks noChangeArrowheads="1"/>
          </p:cNvSpPr>
          <p:nvPr/>
        </p:nvSpPr>
        <p:spPr bwMode="auto">
          <a:xfrm>
            <a:off x="609600" y="228600"/>
            <a:ext cx="4114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320011"/>
                </a:solidFill>
                <a:latin typeface="Verdana" panose="020B0604030504040204" pitchFamily="34" charset="0"/>
              </a:rPr>
              <a:t>EFESINI</a:t>
            </a:r>
          </a:p>
        </p:txBody>
      </p:sp>
      <p:sp>
        <p:nvSpPr>
          <p:cNvPr id="22533" name="Rectangle 205">
            <a:extLst>
              <a:ext uri="{FF2B5EF4-FFF2-40B4-BE49-F238E27FC236}">
                <a16:creationId xmlns:a16="http://schemas.microsoft.com/office/drawing/2014/main" id="{BA20BBA2-C07A-2C4D-08C4-F323A5D06494}"/>
              </a:ext>
            </a:extLst>
          </p:cNvPr>
          <p:cNvSpPr>
            <a:spLocks noChangeArrowheads="1"/>
          </p:cNvSpPr>
          <p:nvPr/>
        </p:nvSpPr>
        <p:spPr bwMode="auto">
          <a:xfrm>
            <a:off x="1066800" y="533400"/>
            <a:ext cx="3505200"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i="1">
                <a:solidFill>
                  <a:schemeClr val="tx1"/>
                </a:solidFill>
                <a:latin typeface="Verdana" panose="020B0604030504040204" pitchFamily="34" charset="0"/>
                <a:cs typeface="Times New Roman" panose="02020603050405020304" pitchFamily="18" charset="0"/>
              </a:rPr>
              <a:t>     Fratelli</a:t>
            </a:r>
            <a:r>
              <a:rPr lang="it-IT" altLang="it-IT" sz="1800">
                <a:solidFill>
                  <a:schemeClr val="tx1"/>
                </a:solidFill>
                <a:latin typeface="Verdana" panose="020B0604030504040204" pitchFamily="34" charset="0"/>
                <a:cs typeface="Times New Roman" panose="02020603050405020304" pitchFamily="18" charset="0"/>
              </a:rPr>
              <a:t>, penso che abbiate sentito parlare del ministero della grazia di Dio, a me affidato a vostro favore: per rivelazione mi è stato fatto conoscere il mistero. Esso non è stato manifestato agli uomini delle precedenti generazioni</a:t>
            </a:r>
            <a:r>
              <a:rPr lang="it-IT" altLang="it-IT" sz="1800" i="1">
                <a:solidFill>
                  <a:schemeClr val="tx1"/>
                </a:solidFill>
                <a:latin typeface="Verdana" panose="020B0604030504040204" pitchFamily="34" charset="0"/>
                <a:cs typeface="Times New Roman" panose="02020603050405020304" pitchFamily="18" charset="0"/>
              </a:rPr>
              <a:t> (Ef 3, 2-3.5a)</a:t>
            </a:r>
          </a:p>
        </p:txBody>
      </p:sp>
      <p:sp>
        <p:nvSpPr>
          <p:cNvPr id="22534" name="Rectangle 206">
            <a:extLst>
              <a:ext uri="{FF2B5EF4-FFF2-40B4-BE49-F238E27FC236}">
                <a16:creationId xmlns:a16="http://schemas.microsoft.com/office/drawing/2014/main" id="{F2D93E7A-F9F3-9ED7-00B1-CC380BF1C59E}"/>
              </a:ext>
            </a:extLst>
          </p:cNvPr>
          <p:cNvSpPr>
            <a:spLocks noChangeArrowheads="1"/>
          </p:cNvSpPr>
          <p:nvPr/>
        </p:nvSpPr>
        <p:spPr bwMode="auto">
          <a:xfrm>
            <a:off x="4572000" y="533400"/>
            <a:ext cx="37338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en-US" altLang="it-IT" sz="1800" b="1">
                <a:solidFill>
                  <a:schemeClr val="tx1"/>
                </a:solidFill>
                <a:latin typeface="Verdana" panose="020B0604030504040204" pitchFamily="34" charset="0"/>
                <a:cs typeface="Arial" panose="020B0604020202020204" pitchFamily="34" charset="0"/>
              </a:rPr>
              <a:t>   </a:t>
            </a:r>
            <a:r>
              <a:rPr lang="en-US" altLang="it-IT" sz="1800" i="1">
                <a:solidFill>
                  <a:schemeClr val="tx1"/>
                </a:solidFill>
                <a:latin typeface="Verdana" panose="020B0604030504040204" pitchFamily="34" charset="0"/>
                <a:cs typeface="Times New Roman" panose="02020603050405020304" pitchFamily="18" charset="0"/>
              </a:rPr>
              <a:t>Brothers, </a:t>
            </a:r>
            <a:r>
              <a:rPr lang="en-US" altLang="it-IT" sz="1800">
                <a:solidFill>
                  <a:schemeClr val="tx1"/>
                </a:solidFill>
                <a:latin typeface="Verdana" panose="020B0604030504040204" pitchFamily="34" charset="0"/>
                <a:cs typeface="Times New Roman" panose="02020603050405020304" pitchFamily="18" charset="0"/>
              </a:rPr>
              <a:t>you may have heard of the graces God bestowed on me for your sake. By a revelation he gave me the knowledge of his mysterious. This mystery was not made known to past generations</a:t>
            </a:r>
            <a:r>
              <a:rPr lang="en-US" altLang="it-IT" sz="1800" i="1">
                <a:solidFill>
                  <a:schemeClr val="tx1"/>
                </a:solidFill>
                <a:latin typeface="Verdana" panose="020B0604030504040204" pitchFamily="34" charset="0"/>
                <a:cs typeface="Times New Roman" panose="02020603050405020304" pitchFamily="18" charset="0"/>
              </a:rPr>
              <a:t> (Eph 3: 2-3.5a)</a:t>
            </a:r>
            <a:endParaRPr lang="it-IT" altLang="it-IT" sz="1800" i="1">
              <a:solidFill>
                <a:schemeClr val="tx1"/>
              </a:solidFill>
              <a:latin typeface="Verdana" panose="020B0604030504040204" pitchFamily="34" charset="0"/>
              <a:cs typeface="Times New Roman" panose="02020603050405020304" pitchFamily="18" charset="0"/>
            </a:endParaRPr>
          </a:p>
        </p:txBody>
      </p:sp>
      <p:pic>
        <p:nvPicPr>
          <p:cNvPr id="22535" name="Picture 359">
            <a:extLst>
              <a:ext uri="{FF2B5EF4-FFF2-40B4-BE49-F238E27FC236}">
                <a16:creationId xmlns:a16="http://schemas.microsoft.com/office/drawing/2014/main" id="{E2EAF5A0-3CA8-DD49-CF95-2F714E1665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2895600"/>
            <a:ext cx="1960563"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Picture 360">
            <a:extLst>
              <a:ext uri="{FF2B5EF4-FFF2-40B4-BE49-F238E27FC236}">
                <a16:creationId xmlns:a16="http://schemas.microsoft.com/office/drawing/2014/main" id="{32496CF1-99CB-2088-1AB0-FB04ACB159F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352800"/>
            <a:ext cx="2590800" cy="194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2210" name="Rectangle 114">
            <a:extLst>
              <a:ext uri="{FF2B5EF4-FFF2-40B4-BE49-F238E27FC236}">
                <a16:creationId xmlns:a16="http://schemas.microsoft.com/office/drawing/2014/main" id="{B0A69652-FBDC-06BC-BC57-DE254D146FA2}"/>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come ora è stato rivelato ai suoi santi apostoli e profeti per mezzo dello Spirito: che le genti sono chiamate, in Cristo Gesù, a condividere la stessa eredità, a formare lo stesso corpo e ad essere partecipi della stessa promessa per mezzo del Vangelo.</a:t>
            </a:r>
            <a:r>
              <a:rPr lang="it-IT" altLang="it-IT" sz="1800" i="1">
                <a:solidFill>
                  <a:schemeClr val="bg1"/>
                </a:solidFill>
                <a:latin typeface="Verdana" panose="020B0604030504040204" pitchFamily="34" charset="0"/>
                <a:cs typeface="Times New Roman" panose="02020603050405020304" pitchFamily="18" charset="0"/>
              </a:rPr>
              <a:t> (Ef 3, 5b-6)</a:t>
            </a:r>
          </a:p>
        </p:txBody>
      </p:sp>
      <p:sp>
        <p:nvSpPr>
          <p:cNvPr id="132256" name="Rectangle 160">
            <a:extLst>
              <a:ext uri="{FF2B5EF4-FFF2-40B4-BE49-F238E27FC236}">
                <a16:creationId xmlns:a16="http://schemas.microsoft.com/office/drawing/2014/main" id="{BBF849D6-2BA0-FCA9-9DB4-F9216B7DE8C3}"/>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b="1">
                <a:solidFill>
                  <a:schemeClr val="bg1"/>
                </a:solidFill>
                <a:latin typeface="Verdana" panose="020B0604030504040204" pitchFamily="34" charset="0"/>
                <a:cs typeface="Times New Roman" panose="02020603050405020304" pitchFamily="18" charset="0"/>
              </a:rPr>
              <a:t> </a:t>
            </a:r>
            <a:r>
              <a:rPr lang="en-US" altLang="it-IT" sz="1800">
                <a:solidFill>
                  <a:schemeClr val="bg1"/>
                </a:solidFill>
                <a:latin typeface="Verdana" panose="020B0604030504040204" pitchFamily="34" charset="0"/>
                <a:cs typeface="Times New Roman" panose="02020603050405020304" pitchFamily="18" charset="0"/>
              </a:rPr>
              <a:t>but only now, through revelations given to holy apostles and prophets. Now the non-Jewish people share the Inheritance; in Christ Jesus the non-Jews are incorporated and are to enjoy the Promise. This is the Good News</a:t>
            </a:r>
            <a:r>
              <a:rPr lang="en-US" altLang="it-IT" sz="1800" i="1">
                <a:solidFill>
                  <a:schemeClr val="bg1"/>
                </a:solidFill>
                <a:latin typeface="Verdana" panose="020B0604030504040204" pitchFamily="34" charset="0"/>
                <a:cs typeface="Times New Roman" panose="02020603050405020304" pitchFamily="18" charset="0"/>
              </a:rPr>
              <a:t>  (Eph3: 5b-6)</a:t>
            </a:r>
            <a:r>
              <a:rPr lang="it-IT" altLang="it-IT" sz="1800" i="1">
                <a:solidFill>
                  <a:schemeClr val="bg1"/>
                </a:solidFill>
                <a:latin typeface="Verdana" panose="020B0604030504040204" pitchFamily="34" charset="0"/>
                <a:cs typeface="Times New Roman" panose="02020603050405020304" pitchFamily="18" charset="0"/>
              </a:rPr>
              <a:t> </a:t>
            </a:r>
          </a:p>
        </p:txBody>
      </p:sp>
      <p:pic>
        <p:nvPicPr>
          <p:cNvPr id="24580" name="Picture 238">
            <a:extLst>
              <a:ext uri="{FF2B5EF4-FFF2-40B4-BE49-F238E27FC236}">
                <a16:creationId xmlns:a16="http://schemas.microsoft.com/office/drawing/2014/main" id="{5ADFFC1E-D523-9F42-653A-1C20685AE3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628775"/>
            <a:ext cx="5410200" cy="374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16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132210"/>
                                        </p:tgtEl>
                                        <p:attrNameLst>
                                          <p:attrName>style.visibility</p:attrName>
                                        </p:attrNameLst>
                                      </p:cBhvr>
                                      <p:to>
                                        <p:strVal val="visible"/>
                                      </p:to>
                                    </p:set>
                                    <p:animEffect transition="in" filter="checkerboard(across)">
                                      <p:cBhvr>
                                        <p:cTn id="7" dur="500"/>
                                        <p:tgtEl>
                                          <p:spTgt spid="132210"/>
                                        </p:tgtEl>
                                      </p:cBhvr>
                                    </p:animEffect>
                                  </p:childTnLst>
                                </p:cTn>
                              </p:par>
                            </p:childTnLst>
                          </p:cTn>
                        </p:par>
                        <p:par>
                          <p:cTn id="8" fill="hold" nodeType="afterGroup">
                            <p:stCondLst>
                              <p:cond delay="500"/>
                            </p:stCondLst>
                            <p:childTnLst>
                              <p:par>
                                <p:cTn id="9" presetID="4" presetClass="entr" presetSubtype="16" fill="hold" nodeType="afterEffect">
                                  <p:stCondLst>
                                    <p:cond delay="0"/>
                                  </p:stCondLst>
                                  <p:childTnLst>
                                    <p:set>
                                      <p:cBhvr>
                                        <p:cTn id="10" dur="1" fill="hold">
                                          <p:stCondLst>
                                            <p:cond delay="0"/>
                                          </p:stCondLst>
                                        </p:cTn>
                                        <p:tgtEl>
                                          <p:spTgt spid="132256"/>
                                        </p:tgtEl>
                                        <p:attrNameLst>
                                          <p:attrName>style.visibility</p:attrName>
                                        </p:attrNameLst>
                                      </p:cBhvr>
                                      <p:to>
                                        <p:strVal val="visible"/>
                                      </p:to>
                                    </p:set>
                                    <p:animEffect transition="in" filter="box(in)">
                                      <p:cBhvr>
                                        <p:cTn id="11" dur="500"/>
                                        <p:tgtEl>
                                          <p:spTgt spid="132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26ED8746-67A8-EC01-1A1E-D719ACB35987}"/>
              </a:ext>
            </a:extLst>
          </p:cNvPr>
          <p:cNvSpPr>
            <a:spLocks noGrp="1" noChangeArrowheads="1"/>
          </p:cNvSpPr>
          <p:nvPr>
            <p:ph type="title"/>
          </p:nvPr>
        </p:nvSpPr>
        <p:spPr>
          <a:xfrm>
            <a:off x="4038600" y="228600"/>
            <a:ext cx="48006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800">
                <a:solidFill>
                  <a:srgbClr val="320011"/>
                </a:solidFill>
                <a:latin typeface="Verdana" panose="020B0604030504040204" pitchFamily="34" charset="0"/>
              </a:rPr>
              <a:t>ACCORDING MATHEW</a:t>
            </a:r>
          </a:p>
        </p:txBody>
      </p:sp>
      <p:sp>
        <p:nvSpPr>
          <p:cNvPr id="26627" name="Rectangle 14">
            <a:extLst>
              <a:ext uri="{FF2B5EF4-FFF2-40B4-BE49-F238E27FC236}">
                <a16:creationId xmlns:a16="http://schemas.microsoft.com/office/drawing/2014/main" id="{A980F838-344A-BBB3-B644-4FE643A51FAE}"/>
              </a:ext>
            </a:extLst>
          </p:cNvPr>
          <p:cNvSpPr>
            <a:spLocks noChangeArrowheads="1"/>
          </p:cNvSpPr>
          <p:nvPr/>
        </p:nvSpPr>
        <p:spPr bwMode="auto">
          <a:xfrm>
            <a:off x="4953000" y="6172200"/>
            <a:ext cx="3657600" cy="33855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600" b="1" dirty="0">
                <a:solidFill>
                  <a:srgbClr val="FF0000"/>
                </a:solidFill>
              </a:rPr>
              <a:t>info@diffondilaparola.com</a:t>
            </a:r>
          </a:p>
        </p:txBody>
      </p:sp>
      <p:sp>
        <p:nvSpPr>
          <p:cNvPr id="26628" name="Rectangle 21">
            <a:extLst>
              <a:ext uri="{FF2B5EF4-FFF2-40B4-BE49-F238E27FC236}">
                <a16:creationId xmlns:a16="http://schemas.microsoft.com/office/drawing/2014/main" id="{F17B4547-BB06-4B8E-9A68-D7D93373AD15}"/>
              </a:ext>
            </a:extLst>
          </p:cNvPr>
          <p:cNvSpPr>
            <a:spLocks noChangeArrowheads="1"/>
          </p:cNvSpPr>
          <p:nvPr/>
        </p:nvSpPr>
        <p:spPr bwMode="auto">
          <a:xfrm>
            <a:off x="914400" y="228600"/>
            <a:ext cx="3657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320011"/>
                </a:solidFill>
                <a:latin typeface="Verdana" panose="020B0604030504040204" pitchFamily="34" charset="0"/>
              </a:rPr>
              <a:t>VANGELO DI MATTEO</a:t>
            </a:r>
          </a:p>
        </p:txBody>
      </p:sp>
      <p:sp>
        <p:nvSpPr>
          <p:cNvPr id="26629" name="Rectangle 22">
            <a:extLst>
              <a:ext uri="{FF2B5EF4-FFF2-40B4-BE49-F238E27FC236}">
                <a16:creationId xmlns:a16="http://schemas.microsoft.com/office/drawing/2014/main" id="{F9D08CF7-40BA-0A27-BD65-EDB3C41A7E9E}"/>
              </a:ext>
            </a:extLst>
          </p:cNvPr>
          <p:cNvSpPr>
            <a:spLocks noChangeArrowheads="1"/>
          </p:cNvSpPr>
          <p:nvPr/>
        </p:nvSpPr>
        <p:spPr bwMode="auto">
          <a:xfrm>
            <a:off x="990600" y="533400"/>
            <a:ext cx="3581400"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chemeClr val="tx1"/>
                </a:solidFill>
                <a:latin typeface="Verdana" panose="020B0604030504040204" pitchFamily="34" charset="0"/>
                <a:cs typeface="Arial" panose="020B0604020202020204" pitchFamily="34" charset="0"/>
              </a:rPr>
              <a:t>    </a:t>
            </a:r>
            <a:r>
              <a:rPr lang="it-IT" altLang="it-IT" sz="1800">
                <a:solidFill>
                  <a:schemeClr val="tx1"/>
                </a:solidFill>
                <a:latin typeface="Verdana" panose="020B0604030504040204" pitchFamily="34" charset="0"/>
                <a:cs typeface="Times New Roman" panose="02020603050405020304" pitchFamily="18" charset="0"/>
              </a:rPr>
              <a:t>Nato Gesù a Betlemme di Giudea, al tempo del re Erode, ecco, alcuni Magi vennero da oriente a Gerusalemme e dicevano: «Dov’è colui che è nato, il re dei Giudei? Abbiamo visto spuntare la sua stella e siamo venuti ad adorarlo».</a:t>
            </a:r>
            <a:r>
              <a:rPr lang="it-IT" altLang="it-IT" sz="1800" i="1">
                <a:solidFill>
                  <a:schemeClr val="tx1"/>
                </a:solidFill>
                <a:latin typeface="Verdana" panose="020B0604030504040204" pitchFamily="34" charset="0"/>
                <a:cs typeface="Times New Roman" panose="02020603050405020304" pitchFamily="18" charset="0"/>
              </a:rPr>
              <a:t> (Mt 2, 1-2)</a:t>
            </a:r>
          </a:p>
        </p:txBody>
      </p:sp>
      <p:sp>
        <p:nvSpPr>
          <p:cNvPr id="26630" name="Rectangle 23">
            <a:extLst>
              <a:ext uri="{FF2B5EF4-FFF2-40B4-BE49-F238E27FC236}">
                <a16:creationId xmlns:a16="http://schemas.microsoft.com/office/drawing/2014/main" id="{17D46A19-12B1-C1B0-D8D6-F046621BAE06}"/>
              </a:ext>
            </a:extLst>
          </p:cNvPr>
          <p:cNvSpPr>
            <a:spLocks noChangeArrowheads="1"/>
          </p:cNvSpPr>
          <p:nvPr/>
        </p:nvSpPr>
        <p:spPr bwMode="auto">
          <a:xfrm>
            <a:off x="4572000" y="609600"/>
            <a:ext cx="38862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it-IT" altLang="it-IT" sz="1800">
                <a:solidFill>
                  <a:srgbClr val="333333"/>
                </a:solidFill>
                <a:latin typeface="Verdana" panose="020B0604030504040204" pitchFamily="34" charset="0"/>
                <a:cs typeface="Times New Roman" panose="02020603050405020304" pitchFamily="18" charset="0"/>
              </a:rPr>
              <a:t>  </a:t>
            </a:r>
            <a:r>
              <a:rPr lang="en-US" altLang="it-IT" sz="1800">
                <a:solidFill>
                  <a:schemeClr val="tx1"/>
                </a:solidFill>
                <a:latin typeface="Verdana" panose="020B0604030504040204" pitchFamily="34" charset="0"/>
                <a:cs typeface="Arial" panose="020B0604020202020204" pitchFamily="34" charset="0"/>
              </a:rPr>
              <a:t> </a:t>
            </a:r>
            <a:r>
              <a:rPr lang="en-GB" altLang="it-IT" sz="1800">
                <a:solidFill>
                  <a:schemeClr val="tx1"/>
                </a:solidFill>
                <a:latin typeface="Verdana" panose="020B0604030504040204" pitchFamily="34" charset="0"/>
                <a:cs typeface="Arial" panose="020B0604020202020204" pitchFamily="34" charset="0"/>
              </a:rPr>
              <a:t> </a:t>
            </a:r>
            <a:r>
              <a:rPr lang="en-US" altLang="it-IT" sz="1800">
                <a:solidFill>
                  <a:schemeClr val="tx1"/>
                </a:solidFill>
                <a:latin typeface="Verdana" panose="020B0604030504040204" pitchFamily="34" charset="0"/>
                <a:cs typeface="Times New Roman" panose="02020603050405020304" pitchFamily="18" charset="0"/>
              </a:rPr>
              <a:t> </a:t>
            </a:r>
            <a:r>
              <a:rPr lang="en-GB" altLang="it-IT" sz="1800">
                <a:solidFill>
                  <a:schemeClr val="tx1"/>
                </a:solidFill>
                <a:latin typeface="Verdana" panose="020B0604030504040204" pitchFamily="34" charset="0"/>
                <a:cs typeface="Times New Roman" panose="02020603050405020304" pitchFamily="18" charset="0"/>
              </a:rPr>
              <a:t> </a:t>
            </a:r>
            <a:r>
              <a:rPr lang="en-US" altLang="it-IT" sz="1800">
                <a:solidFill>
                  <a:schemeClr val="tx1"/>
                </a:solidFill>
                <a:latin typeface="Verdana" panose="020B0604030504040204" pitchFamily="34" charset="0"/>
                <a:cs typeface="Times New Roman" panose="02020603050405020304" pitchFamily="18" charset="0"/>
              </a:rPr>
              <a:t>When Jesus was born in Bethlehem, in Judea, during the days of King Herod, wise men from the east arrived in Jerusalem. They asked, "Where is the newborn king of the Jews? We saw the rising of his star in the east and have come to honor him."</a:t>
            </a:r>
            <a:r>
              <a:rPr lang="en-US" altLang="it-IT" sz="1800" i="1">
                <a:solidFill>
                  <a:schemeClr val="tx1"/>
                </a:solidFill>
                <a:latin typeface="Verdana" panose="020B0604030504040204" pitchFamily="34" charset="0"/>
                <a:cs typeface="Times New Roman" panose="02020603050405020304" pitchFamily="18" charset="0"/>
              </a:rPr>
              <a:t> (Mt 2: 1-2)</a:t>
            </a:r>
            <a:endParaRPr lang="it-IT" altLang="it-IT" sz="1800" i="1">
              <a:solidFill>
                <a:schemeClr val="tx1"/>
              </a:solidFill>
              <a:latin typeface="Verdana" panose="020B0604030504040204" pitchFamily="34" charset="0"/>
              <a:cs typeface="Times New Roman" panose="02020603050405020304" pitchFamily="18" charset="0"/>
            </a:endParaRPr>
          </a:p>
        </p:txBody>
      </p:sp>
      <p:pic>
        <p:nvPicPr>
          <p:cNvPr id="26631" name="Picture 370">
            <a:extLst>
              <a:ext uri="{FF2B5EF4-FFF2-40B4-BE49-F238E27FC236}">
                <a16:creationId xmlns:a16="http://schemas.microsoft.com/office/drawing/2014/main" id="{A48317B4-9554-519A-93AF-A9068390CA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5638800"/>
            <a:ext cx="2286000"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2" name="Picture 388">
            <a:extLst>
              <a:ext uri="{FF2B5EF4-FFF2-40B4-BE49-F238E27FC236}">
                <a16:creationId xmlns:a16="http://schemas.microsoft.com/office/drawing/2014/main" id="{C9F82631-102B-AB01-F02F-E29C2A990F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3429000"/>
            <a:ext cx="3200400" cy="189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3" name="Picture 389">
            <a:extLst>
              <a:ext uri="{FF2B5EF4-FFF2-40B4-BE49-F238E27FC236}">
                <a16:creationId xmlns:a16="http://schemas.microsoft.com/office/drawing/2014/main" id="{1DFE2ABC-6C30-D327-2C02-FF63F25BF73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800" y="3352800"/>
            <a:ext cx="3200400" cy="197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352">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5B8B52BB-7E60-552F-DAA0-06951BDF627B}"/>
              </a:ext>
            </a:extLst>
          </p:cNvPr>
          <p:cNvSpPr>
            <a:spLocks noChangeArrowheads="1"/>
          </p:cNvSpPr>
          <p:nvPr/>
        </p:nvSpPr>
        <p:spPr bwMode="auto">
          <a:xfrm>
            <a:off x="0" y="685800"/>
            <a:ext cx="9144000" cy="915988"/>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All’udire questo, il re Erode restò turbato e con lui tutta Gerusalemme. Riuniti tutti i capi dei sacerdoti e gli scribi del popolo, si informava da loro sul luogo in cui doveva nascere il Cristo.</a:t>
            </a:r>
            <a:r>
              <a:rPr lang="it-IT" altLang="it-IT" sz="1800" i="1">
                <a:solidFill>
                  <a:schemeClr val="bg1"/>
                </a:solidFill>
                <a:latin typeface="Verdana" panose="020B0604030504040204" pitchFamily="34" charset="0"/>
                <a:cs typeface="Times New Roman" panose="02020603050405020304" pitchFamily="18" charset="0"/>
              </a:rPr>
              <a:t> (Mt 2, 3-4)</a:t>
            </a:r>
          </a:p>
        </p:txBody>
      </p:sp>
      <p:sp>
        <p:nvSpPr>
          <p:cNvPr id="162930" name="Rectangle 114">
            <a:extLst>
              <a:ext uri="{FF2B5EF4-FFF2-40B4-BE49-F238E27FC236}">
                <a16:creationId xmlns:a16="http://schemas.microsoft.com/office/drawing/2014/main" id="{1EF4774A-1C26-B3CC-9022-C63A566BEE4F}"/>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US" altLang="it-IT" sz="1800">
                <a:solidFill>
                  <a:schemeClr val="bg1"/>
                </a:solidFill>
                <a:latin typeface="Verdana" panose="020B0604030504040204" pitchFamily="34" charset="0"/>
                <a:cs typeface="Times New Roman" panose="02020603050405020304" pitchFamily="18" charset="0"/>
              </a:rPr>
              <a:t>When Herod heard this he was greatly disturbed and with him all Jerusalem. He immediately called a meeting of all high-ranking priests and those who taught the people of God his Law, and asked them where the Messiah was to be born.</a:t>
            </a:r>
            <a:r>
              <a:rPr lang="en-US" altLang="it-IT" sz="1800" i="1">
                <a:solidFill>
                  <a:schemeClr val="bg1"/>
                </a:solidFill>
                <a:latin typeface="Verdana" panose="020B0604030504040204" pitchFamily="34" charset="0"/>
                <a:cs typeface="Times New Roman" panose="02020603050405020304" pitchFamily="18" charset="0"/>
              </a:rPr>
              <a:t> (Mt 2: 3-4) </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8676" name="Picture 233">
            <a:extLst>
              <a:ext uri="{FF2B5EF4-FFF2-40B4-BE49-F238E27FC236}">
                <a16:creationId xmlns:a16="http://schemas.microsoft.com/office/drawing/2014/main" id="{6FDE66E0-5217-FA17-A8A2-08FE604F65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0" y="1643063"/>
            <a:ext cx="5715000" cy="357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01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0722" name="Rectangle 2050">
            <a:extLst>
              <a:ext uri="{FF2B5EF4-FFF2-40B4-BE49-F238E27FC236}">
                <a16:creationId xmlns:a16="http://schemas.microsoft.com/office/drawing/2014/main" id="{88CFADBC-9646-4408-493E-96E869D34E19}"/>
              </a:ext>
            </a:extLst>
          </p:cNvPr>
          <p:cNvSpPr>
            <a:spLocks noGrp="1" noChangeArrowheads="1"/>
          </p:cNvSpPr>
          <p:nvPr>
            <p:ph type="title"/>
          </p:nvPr>
        </p:nvSpPr>
        <p:spPr>
          <a:xfrm>
            <a:off x="0" y="4572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Gli risposero: «A Betlemme di Giudea, perché così è scritto per mezzo del profeta:“E tu, Betlemme, terra di Giuda, non sei davvero l’ultima delle città principali di Giuda: da te infatti uscirà un capo che sarà il pastore del mio popolo, Israele”».</a:t>
            </a:r>
            <a:r>
              <a:rPr lang="it-IT" altLang="it-IT" sz="1800" i="1">
                <a:solidFill>
                  <a:schemeClr val="bg1"/>
                </a:solidFill>
                <a:latin typeface="Verdana" panose="020B0604030504040204" pitchFamily="34" charset="0"/>
                <a:cs typeface="Times New Roman" panose="02020603050405020304" pitchFamily="18" charset="0"/>
              </a:rPr>
              <a:t> (Mt 2, 5-6)</a:t>
            </a:r>
          </a:p>
        </p:txBody>
      </p:sp>
      <p:sp>
        <p:nvSpPr>
          <p:cNvPr id="30723" name="Rectangle 2052">
            <a:extLst>
              <a:ext uri="{FF2B5EF4-FFF2-40B4-BE49-F238E27FC236}">
                <a16:creationId xmlns:a16="http://schemas.microsoft.com/office/drawing/2014/main" id="{3580363F-3AC6-2F14-E0B6-3AD34F843D68}"/>
              </a:ext>
            </a:extLst>
          </p:cNvPr>
          <p:cNvSpPr>
            <a:spLocks noChangeArrowheads="1"/>
          </p:cNvSpPr>
          <p:nvPr/>
        </p:nvSpPr>
        <p:spPr bwMode="auto">
          <a:xfrm>
            <a:off x="0" y="54102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sz="1800" b="1" i="1">
              <a:solidFill>
                <a:schemeClr val="bg1"/>
              </a:solidFill>
              <a:latin typeface="Verdana" panose="020B0604030504040204" pitchFamily="34" charset="0"/>
              <a:cs typeface="Times New Roman" panose="02020603050405020304" pitchFamily="18" charset="0"/>
            </a:endParaRPr>
          </a:p>
        </p:txBody>
      </p:sp>
      <p:sp>
        <p:nvSpPr>
          <p:cNvPr id="30724" name="Rectangle 2116">
            <a:extLst>
              <a:ext uri="{FF2B5EF4-FFF2-40B4-BE49-F238E27FC236}">
                <a16:creationId xmlns:a16="http://schemas.microsoft.com/office/drawing/2014/main" id="{2E2851F5-22B3-8D1F-CB26-39A975B761AE}"/>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fontAlgn="t" hangingPunct="1"/>
            <a:r>
              <a:rPr lang="en-US" altLang="it-IT" sz="1800">
                <a:solidFill>
                  <a:schemeClr val="bg1"/>
                </a:solidFill>
                <a:latin typeface="Verdana" panose="020B0604030504040204" pitchFamily="34" charset="0"/>
                <a:cs typeface="Times New Roman" panose="02020603050405020304" pitchFamily="18" charset="0"/>
              </a:rPr>
              <a:t>"In the town of Bethlehem in Judea," they told him, "for this is what the prophet wrote: And you, Bethlehem, in the land of Judah, you are by no means the least among the clans of Judah, for from you will come a leader, the one who is to shepherd my people Israel."</a:t>
            </a:r>
            <a:r>
              <a:rPr lang="en-US" altLang="it-IT" sz="1800" i="1">
                <a:solidFill>
                  <a:schemeClr val="bg1"/>
                </a:solidFill>
                <a:latin typeface="Verdana" panose="020B0604030504040204" pitchFamily="34" charset="0"/>
                <a:cs typeface="Times New Roman" panose="02020603050405020304" pitchFamily="18" charset="0"/>
              </a:rPr>
              <a:t> (Mt 2: 5-6)</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30725" name="Picture 2127">
            <a:extLst>
              <a:ext uri="{FF2B5EF4-FFF2-40B4-BE49-F238E27FC236}">
                <a16:creationId xmlns:a16="http://schemas.microsoft.com/office/drawing/2014/main" id="{8160EEF5-5494-863D-974C-4FC68FDFBE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0913" y="1600200"/>
            <a:ext cx="4484687" cy="374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304">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52988</TotalTime>
  <Words>2800</Words>
  <Application>Microsoft Office PowerPoint</Application>
  <PresentationFormat>Presentazione su schermo (4:3)</PresentationFormat>
  <Paragraphs>73</Paragraphs>
  <Slides>17</Slides>
  <Notes>14</Notes>
  <HiddenSlides>0</HiddenSlides>
  <MMClips>1</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17</vt:i4>
      </vt:variant>
    </vt:vector>
  </HeadingPairs>
  <TitlesOfParts>
    <vt:vector size="25" baseType="lpstr">
      <vt:lpstr>Comic Sans MS</vt:lpstr>
      <vt:lpstr>Arial</vt:lpstr>
      <vt:lpstr>Times New Roman</vt:lpstr>
      <vt:lpstr>Tw Cen MT Condensed Extra Bold</vt:lpstr>
      <vt:lpstr>Harrington</vt:lpstr>
      <vt:lpstr>Verdana</vt:lpstr>
      <vt:lpstr>Courier New</vt:lpstr>
      <vt:lpstr>Struttura predefinita</vt:lpstr>
      <vt:lpstr>Presentazione standard di PowerPoint</vt:lpstr>
      <vt:lpstr>Presentazione standard di PowerPoint</vt:lpstr>
      <vt:lpstr> </vt:lpstr>
      <vt:lpstr>palpiterà e si dilaterà il tuo cuore, perché l’abbondanza del mare si riverserà su di te, verrà a te la ricchezza delle genti. Uno stuolo di cammelli ti invaderà, dromedari di Màdian e di Efa, tutti verranno da Saba, portando oro e incenso e proclamando le glorie del Signore. (Is 60, 5b-6)</vt:lpstr>
      <vt:lpstr>EPHESIANS</vt:lpstr>
      <vt:lpstr>Presentazione standard di PowerPoint</vt:lpstr>
      <vt:lpstr>GOSPEL ACCORDING MATHEW</vt:lpstr>
      <vt:lpstr>Presentazione standard di PowerPoint</vt:lpstr>
      <vt:lpstr>Gli risposero: «A Betlemme di Giudea, perché così è scritto per mezzo del profeta:“E tu, Betlemme, terra di Giuda, non sei davvero l’ultima delle città principali di Giuda: da te infatti uscirà un capo che sarà il pastore del mio popolo, Israele”». (Mt 2, 5-6)</vt:lpstr>
      <vt:lpstr>Allora Erode, chiamati segretamente i Magi, si fece dire da loro con esattezza il tempo in cui era apparsa la stella e li inviò a Betlemme dicendo: «Andate e informatevi accuratamente sul bambino e, quando l’avrete trovato, fatemelo sapere, (Mt 2, 7-8)</vt:lpstr>
      <vt:lpstr>perché anch’io venga ad adorarlo». Udito il re, essi partirono. Ed ecco, la stella, che avevano visto spuntare, li precedeva, finché giunse e si fermò sopra il luogo dove si trovava il bambino. Al vedere la stella, provarono una gioia grandissima. (Mt 2, 9-10)</vt:lpstr>
      <vt:lpstr>Entrati nella casa, videro il bambino con Maria sua madre, si prostrarono e lo adorarono. Poi aprirono i loro scrigni e gli offrirono in dono oro, incenso e mirra. Avvertiti in sogno di non tornare da Erode, per un’altra strada fecero ritorno al loro paese. (Mt 2, 11-12) </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2257</cp:revision>
  <dcterms:created xsi:type="dcterms:W3CDTF">2007-05-09T13:51:32Z</dcterms:created>
  <dcterms:modified xsi:type="dcterms:W3CDTF">2024-01-01T15:56:52Z</dcterms:modified>
</cp:coreProperties>
</file>