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674" r:id="rId2"/>
    <p:sldId id="392" r:id="rId3"/>
    <p:sldId id="497" r:id="rId4"/>
    <p:sldId id="868" r:id="rId5"/>
    <p:sldId id="337" r:id="rId6"/>
    <p:sldId id="743" r:id="rId7"/>
    <p:sldId id="827" r:id="rId8"/>
    <p:sldId id="694" r:id="rId9"/>
    <p:sldId id="319" r:id="rId10"/>
    <p:sldId id="624" r:id="rId11"/>
    <p:sldId id="859" r:id="rId12"/>
    <p:sldId id="787" r:id="rId13"/>
    <p:sldId id="288" r:id="rId14"/>
    <p:sldId id="728" r:id="rId15"/>
    <p:sldId id="724" r:id="rId16"/>
    <p:sldId id="553" r:id="rId17"/>
    <p:sldId id="727" r:id="rId18"/>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3300"/>
    <a:srgbClr val="FFFF00"/>
    <a:srgbClr val="CC3300"/>
    <a:srgbClr val="FFFFFF"/>
    <a:srgbClr val="33CCFF"/>
    <a:srgbClr val="0066FF"/>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80" autoAdjust="0"/>
    <p:restoredTop sz="91822" autoAdjust="0"/>
  </p:normalViewPr>
  <p:slideViewPr>
    <p:cSldViewPr>
      <p:cViewPr varScale="1">
        <p:scale>
          <a:sx n="92" d="100"/>
          <a:sy n="92" d="100"/>
        </p:scale>
        <p:origin x="221" y="7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2B1FC40B-6800-F5C9-64F2-4DC3A8DC1919}"/>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71D0B727-E802-1B37-CFB8-AC39EA5C9AD1}"/>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AE2DBEA9-6258-22C0-AC8E-4F43235F62E4}"/>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9FD3F052-9A0E-39F4-E93B-AADB6D830917}"/>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2"/>
                </a:solidFill>
                <a:latin typeface="Tw Cen MT Condensed Extra Bold" panose="020B0803020202020204" pitchFamily="34" charset="0"/>
              </a:defRPr>
            </a:lvl1pPr>
          </a:lstStyle>
          <a:p>
            <a:pPr>
              <a:defRPr/>
            </a:pPr>
            <a:fld id="{FFAE2C9C-0C81-4FB9-83BA-927253E99EB1}"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68CE338A-9898-5C78-7D48-2BB4A41AC1C6}"/>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D266C207-AEE6-BEE9-531F-5173D999A187}"/>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E997DE13-3A58-DB02-7D06-F9801C91615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86CEDC43-890D-1B60-9066-B19400D749E4}"/>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CD45800E-BD1E-FA9F-1AB7-5A131506589B}"/>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67ADED83-DCCF-F470-B1C1-23D2CCF93B90}"/>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4CA127A-AF16-42C3-8115-475BE200D5CA}"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18FFCF30-8A63-F6E7-A04B-D0702F66ACF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EA2C77A-17F3-4560-9AB7-3D3C6B8084D9}" type="slidenum">
              <a:rPr lang="it-IT" altLang="it-IT">
                <a:solidFill>
                  <a:srgbClr val="580000"/>
                </a:solidFill>
                <a:latin typeface="Comic Sans MS" panose="030F0702030302020204" pitchFamily="66" charset="0"/>
              </a:rPr>
              <a:pPr>
                <a:spcBef>
                  <a:spcPct val="0"/>
                </a:spcBef>
              </a:pPr>
              <a:t>2</a:t>
            </a:fld>
            <a:endParaRPr lang="it-IT" altLang="it-IT">
              <a:solidFill>
                <a:srgbClr val="580000"/>
              </a:solidFill>
              <a:latin typeface="Comic Sans MS" panose="030F0702030302020204" pitchFamily="66" charset="0"/>
            </a:endParaRPr>
          </a:p>
        </p:txBody>
      </p:sp>
      <p:sp>
        <p:nvSpPr>
          <p:cNvPr id="17411" name="Rectangle 2">
            <a:extLst>
              <a:ext uri="{FF2B5EF4-FFF2-40B4-BE49-F238E27FC236}">
                <a16:creationId xmlns:a16="http://schemas.microsoft.com/office/drawing/2014/main" id="{678DA866-5BAE-B6EA-6DE8-3C1F0A353191}"/>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02814EC4-755C-9B60-46A4-7CDAE53D161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CAB50C42-F3DA-8B77-2B01-F1F42783604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86A4622-D581-46F4-95C3-59894274A54B}" type="slidenum">
              <a:rPr lang="it-IT" altLang="it-IT">
                <a:solidFill>
                  <a:srgbClr val="580000"/>
                </a:solidFill>
                <a:latin typeface="Comic Sans MS" panose="030F0702030302020204" pitchFamily="66" charset="0"/>
              </a:rPr>
              <a:pPr>
                <a:spcBef>
                  <a:spcPct val="0"/>
                </a:spcBef>
              </a:pPr>
              <a:t>3</a:t>
            </a:fld>
            <a:endParaRPr lang="it-IT" altLang="it-IT">
              <a:solidFill>
                <a:srgbClr val="580000"/>
              </a:solidFill>
              <a:latin typeface="Comic Sans MS" panose="030F0702030302020204" pitchFamily="66" charset="0"/>
            </a:endParaRPr>
          </a:p>
        </p:txBody>
      </p:sp>
      <p:sp>
        <p:nvSpPr>
          <p:cNvPr id="19459" name="Rectangle 2">
            <a:extLst>
              <a:ext uri="{FF2B5EF4-FFF2-40B4-BE49-F238E27FC236}">
                <a16:creationId xmlns:a16="http://schemas.microsoft.com/office/drawing/2014/main" id="{D0DB3CE8-0409-C4DF-0F06-DE5B987516D8}"/>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09BEDDD3-FEC8-B33D-DF47-7EF52E2938D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93F89B2B-7755-90AC-E51E-185C64B911D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F9AFAEF-B1AD-4662-B739-C67E84F3A2A3}" type="slidenum">
              <a:rPr lang="it-IT" altLang="it-IT">
                <a:solidFill>
                  <a:srgbClr val="580000"/>
                </a:solidFill>
                <a:latin typeface="Comic Sans MS" panose="030F0702030302020204" pitchFamily="66" charset="0"/>
              </a:rPr>
              <a:pPr>
                <a:spcBef>
                  <a:spcPct val="0"/>
                </a:spcBef>
              </a:pPr>
              <a:t>5</a:t>
            </a:fld>
            <a:endParaRPr lang="it-IT" altLang="it-IT">
              <a:solidFill>
                <a:srgbClr val="580000"/>
              </a:solidFill>
              <a:latin typeface="Comic Sans MS" panose="030F0702030302020204" pitchFamily="66" charset="0"/>
            </a:endParaRPr>
          </a:p>
        </p:txBody>
      </p:sp>
      <p:sp>
        <p:nvSpPr>
          <p:cNvPr id="22531" name="Rectangle 2">
            <a:extLst>
              <a:ext uri="{FF2B5EF4-FFF2-40B4-BE49-F238E27FC236}">
                <a16:creationId xmlns:a16="http://schemas.microsoft.com/office/drawing/2014/main" id="{35838A46-2553-3670-ACBF-DEC3DF0B6911}"/>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13892593-1214-2A23-BBC7-9EF04C51588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0DB75B3C-8683-8B45-9D4A-80D2E67F882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74A8385-B653-47CF-8E47-41418BF2C463}" type="slidenum">
              <a:rPr lang="it-IT" altLang="it-IT">
                <a:solidFill>
                  <a:srgbClr val="580000"/>
                </a:solidFill>
                <a:latin typeface="Comic Sans MS" panose="030F0702030302020204" pitchFamily="66" charset="0"/>
              </a:rPr>
              <a:pPr>
                <a:spcBef>
                  <a:spcPct val="0"/>
                </a:spcBef>
              </a:pPr>
              <a:t>8</a:t>
            </a:fld>
            <a:endParaRPr lang="it-IT" altLang="it-IT">
              <a:solidFill>
                <a:srgbClr val="580000"/>
              </a:solidFill>
              <a:latin typeface="Comic Sans MS" panose="030F0702030302020204" pitchFamily="66" charset="0"/>
            </a:endParaRPr>
          </a:p>
        </p:txBody>
      </p:sp>
      <p:sp>
        <p:nvSpPr>
          <p:cNvPr id="26627" name="Rectangle 2">
            <a:extLst>
              <a:ext uri="{FF2B5EF4-FFF2-40B4-BE49-F238E27FC236}">
                <a16:creationId xmlns:a16="http://schemas.microsoft.com/office/drawing/2014/main" id="{CC40F6C2-6F7F-79C2-16D5-6853CC0ECBBF}"/>
              </a:ext>
            </a:extLst>
          </p:cNvPr>
          <p:cNvSpPr>
            <a:spLocks noGrp="1" noRot="1" noChangeAspect="1" noChangeArrowheads="1" noTextEdit="1"/>
          </p:cNvSpPr>
          <p:nvPr>
            <p:ph type="sldImg"/>
          </p:nvPr>
        </p:nvSpPr>
        <p:spPr>
          <a:solidFill>
            <a:srgbClr val="FFFFFF"/>
          </a:solidFill>
          <a:ln/>
        </p:spPr>
      </p:sp>
      <p:sp>
        <p:nvSpPr>
          <p:cNvPr id="26628" name="Rectangle 3">
            <a:extLst>
              <a:ext uri="{FF2B5EF4-FFF2-40B4-BE49-F238E27FC236}">
                <a16:creationId xmlns:a16="http://schemas.microsoft.com/office/drawing/2014/main" id="{BDD7D6B9-B037-031F-7484-076C107EF86A}"/>
              </a:ext>
            </a:extLst>
          </p:cNvPr>
          <p:cNvSpPr>
            <a:spLocks noGrp="1" noChangeArrowheads="1"/>
          </p:cNvSpPr>
          <p:nvPr>
            <p:ph type="body" idx="1"/>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EBFDB57E-4014-BCFC-B2D7-C6F2771560D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B94941A-47AD-423B-BF07-07A5C4FC2BF3}" type="slidenum">
              <a:rPr lang="it-IT" altLang="it-IT">
                <a:solidFill>
                  <a:srgbClr val="580000"/>
                </a:solidFill>
                <a:latin typeface="Comic Sans MS" panose="030F0702030302020204" pitchFamily="66" charset="0"/>
              </a:rPr>
              <a:pPr>
                <a:spcBef>
                  <a:spcPct val="0"/>
                </a:spcBef>
              </a:pPr>
              <a:t>9</a:t>
            </a:fld>
            <a:endParaRPr lang="it-IT" altLang="it-IT">
              <a:solidFill>
                <a:srgbClr val="580000"/>
              </a:solidFill>
              <a:latin typeface="Comic Sans MS" panose="030F0702030302020204" pitchFamily="66" charset="0"/>
            </a:endParaRPr>
          </a:p>
        </p:txBody>
      </p:sp>
      <p:sp>
        <p:nvSpPr>
          <p:cNvPr id="28675" name="Rectangle 2">
            <a:extLst>
              <a:ext uri="{FF2B5EF4-FFF2-40B4-BE49-F238E27FC236}">
                <a16:creationId xmlns:a16="http://schemas.microsoft.com/office/drawing/2014/main" id="{319C3BF2-7E8F-C633-AAE0-CA9372685F4C}"/>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705C4EB6-6DBC-B860-20D0-883C51C1EC6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1852C7A-A79F-4A02-0FFF-16F53C3E7C2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79C26C7-5D5E-457A-A759-BEAA166CC99A}" type="slidenum">
              <a:rPr lang="it-IT" altLang="it-IT">
                <a:solidFill>
                  <a:srgbClr val="580000"/>
                </a:solidFill>
                <a:latin typeface="Comic Sans MS" panose="030F0702030302020204" pitchFamily="66" charset="0"/>
              </a:rPr>
              <a:pPr>
                <a:spcBef>
                  <a:spcPct val="0"/>
                </a:spcBef>
              </a:pPr>
              <a:t>13</a:t>
            </a:fld>
            <a:endParaRPr lang="it-IT" altLang="it-IT">
              <a:solidFill>
                <a:srgbClr val="580000"/>
              </a:solidFill>
              <a:latin typeface="Comic Sans MS" panose="030F0702030302020204" pitchFamily="66" charset="0"/>
            </a:endParaRPr>
          </a:p>
        </p:txBody>
      </p:sp>
      <p:sp>
        <p:nvSpPr>
          <p:cNvPr id="33795" name="Rectangle 2">
            <a:extLst>
              <a:ext uri="{FF2B5EF4-FFF2-40B4-BE49-F238E27FC236}">
                <a16:creationId xmlns:a16="http://schemas.microsoft.com/office/drawing/2014/main" id="{DCB9DDA1-74E3-FF88-A016-5666E9811A95}"/>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1306A401-B98A-0FC6-7E41-D747FED6A7C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D47AC33E-0650-F672-A452-EA0839CD129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88E2578-7FC3-4BA6-BBD8-F97E94060488}" type="slidenum">
              <a:rPr lang="it-IT" altLang="it-IT">
                <a:solidFill>
                  <a:srgbClr val="580000"/>
                </a:solidFill>
                <a:latin typeface="Comic Sans MS" panose="030F0702030302020204" pitchFamily="66" charset="0"/>
              </a:rPr>
              <a:pPr>
                <a:spcBef>
                  <a:spcPct val="0"/>
                </a:spcBef>
              </a:pPr>
              <a:t>16</a:t>
            </a:fld>
            <a:endParaRPr lang="it-IT" altLang="it-IT">
              <a:solidFill>
                <a:srgbClr val="580000"/>
              </a:solidFill>
              <a:latin typeface="Comic Sans MS" panose="030F0702030302020204" pitchFamily="66" charset="0"/>
            </a:endParaRPr>
          </a:p>
        </p:txBody>
      </p:sp>
      <p:sp>
        <p:nvSpPr>
          <p:cNvPr id="37891" name="Rectangle 2">
            <a:extLst>
              <a:ext uri="{FF2B5EF4-FFF2-40B4-BE49-F238E27FC236}">
                <a16:creationId xmlns:a16="http://schemas.microsoft.com/office/drawing/2014/main" id="{8FABA004-4FA5-5862-62FD-A9845AD1D02B}"/>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12E49FC9-5FF6-7836-F712-A3DE4306894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30F6A3EF-DAB0-164A-3248-C5D56C9C8290}"/>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8CA9AC8-2ACD-73D3-8C91-E0D8EBF383F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DC1D115-2E1B-778F-6966-F4F72D4C3662}"/>
              </a:ext>
            </a:extLst>
          </p:cNvPr>
          <p:cNvSpPr>
            <a:spLocks noGrp="1" noChangeArrowheads="1"/>
          </p:cNvSpPr>
          <p:nvPr>
            <p:ph type="sldNum" sz="quarter" idx="12"/>
          </p:nvPr>
        </p:nvSpPr>
        <p:spPr/>
        <p:txBody>
          <a:bodyPr/>
          <a:lstStyle>
            <a:lvl1pPr>
              <a:defRPr smtClean="0"/>
            </a:lvl1pPr>
          </a:lstStyle>
          <a:p>
            <a:pPr>
              <a:defRPr/>
            </a:pPr>
            <a:fld id="{9608D2C3-362B-4C45-BBC3-B81F3AF66C37}" type="slidenum">
              <a:rPr lang="it-IT" altLang="it-IT"/>
              <a:pPr>
                <a:defRPr/>
              </a:pPr>
              <a:t>‹N›</a:t>
            </a:fld>
            <a:endParaRPr lang="it-IT" altLang="it-IT"/>
          </a:p>
        </p:txBody>
      </p:sp>
    </p:spTree>
    <p:extLst>
      <p:ext uri="{BB962C8B-B14F-4D97-AF65-F5344CB8AC3E}">
        <p14:creationId xmlns:p14="http://schemas.microsoft.com/office/powerpoint/2010/main" val="61038552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8CC457F-7C3C-F013-41A6-84C186568C9D}"/>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1DB7D01-574E-3A85-D40F-EE04C56E0EE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82B2D4D-364D-AFA7-82FC-7DC9103B7FC1}"/>
              </a:ext>
            </a:extLst>
          </p:cNvPr>
          <p:cNvSpPr>
            <a:spLocks noGrp="1" noChangeArrowheads="1"/>
          </p:cNvSpPr>
          <p:nvPr>
            <p:ph type="sldNum" sz="quarter" idx="12"/>
          </p:nvPr>
        </p:nvSpPr>
        <p:spPr/>
        <p:txBody>
          <a:bodyPr/>
          <a:lstStyle>
            <a:lvl1pPr>
              <a:defRPr smtClean="0"/>
            </a:lvl1pPr>
          </a:lstStyle>
          <a:p>
            <a:pPr>
              <a:defRPr/>
            </a:pPr>
            <a:fld id="{3140CFCA-F583-46C8-A0E5-D88B392C8A72}" type="slidenum">
              <a:rPr lang="it-IT" altLang="it-IT"/>
              <a:pPr>
                <a:defRPr/>
              </a:pPr>
              <a:t>‹N›</a:t>
            </a:fld>
            <a:endParaRPr lang="it-IT" altLang="it-IT"/>
          </a:p>
        </p:txBody>
      </p:sp>
    </p:spTree>
    <p:extLst>
      <p:ext uri="{BB962C8B-B14F-4D97-AF65-F5344CB8AC3E}">
        <p14:creationId xmlns:p14="http://schemas.microsoft.com/office/powerpoint/2010/main" val="248521280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CFE3FAF-5103-6580-5E35-FBA6D3C6DE6D}"/>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6C6B82C-0982-2B3D-7744-1D09C213737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CF4C3D2-DBC4-0DB8-A8E3-23715C2434D8}"/>
              </a:ext>
            </a:extLst>
          </p:cNvPr>
          <p:cNvSpPr>
            <a:spLocks noGrp="1" noChangeArrowheads="1"/>
          </p:cNvSpPr>
          <p:nvPr>
            <p:ph type="sldNum" sz="quarter" idx="12"/>
          </p:nvPr>
        </p:nvSpPr>
        <p:spPr/>
        <p:txBody>
          <a:bodyPr/>
          <a:lstStyle>
            <a:lvl1pPr>
              <a:defRPr smtClean="0"/>
            </a:lvl1pPr>
          </a:lstStyle>
          <a:p>
            <a:pPr>
              <a:defRPr/>
            </a:pPr>
            <a:fld id="{22C80B98-5B27-4807-AA9D-228BB0694430}" type="slidenum">
              <a:rPr lang="it-IT" altLang="it-IT"/>
              <a:pPr>
                <a:defRPr/>
              </a:pPr>
              <a:t>‹N›</a:t>
            </a:fld>
            <a:endParaRPr lang="it-IT" altLang="it-IT"/>
          </a:p>
        </p:txBody>
      </p:sp>
    </p:spTree>
    <p:extLst>
      <p:ext uri="{BB962C8B-B14F-4D97-AF65-F5344CB8AC3E}">
        <p14:creationId xmlns:p14="http://schemas.microsoft.com/office/powerpoint/2010/main" val="339483983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CDE1255-7F43-3C5C-2EA3-4A55E3812D8A}"/>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A0B4905-F6C4-AD5D-1DD5-0DE6B316E34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99A351B-F721-5348-B9F5-086EB537D5D4}"/>
              </a:ext>
            </a:extLst>
          </p:cNvPr>
          <p:cNvSpPr>
            <a:spLocks noGrp="1" noChangeArrowheads="1"/>
          </p:cNvSpPr>
          <p:nvPr>
            <p:ph type="sldNum" sz="quarter" idx="12"/>
          </p:nvPr>
        </p:nvSpPr>
        <p:spPr/>
        <p:txBody>
          <a:bodyPr/>
          <a:lstStyle>
            <a:lvl1pPr>
              <a:defRPr smtClean="0"/>
            </a:lvl1pPr>
          </a:lstStyle>
          <a:p>
            <a:pPr>
              <a:defRPr/>
            </a:pPr>
            <a:fld id="{EF97C44E-8C24-4260-B21B-60FF1BFEC7EC}" type="slidenum">
              <a:rPr lang="it-IT" altLang="it-IT"/>
              <a:pPr>
                <a:defRPr/>
              </a:pPr>
              <a:t>‹N›</a:t>
            </a:fld>
            <a:endParaRPr lang="it-IT" altLang="it-IT"/>
          </a:p>
        </p:txBody>
      </p:sp>
    </p:spTree>
    <p:extLst>
      <p:ext uri="{BB962C8B-B14F-4D97-AF65-F5344CB8AC3E}">
        <p14:creationId xmlns:p14="http://schemas.microsoft.com/office/powerpoint/2010/main" val="2679608553"/>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3EEF6527-42B8-7688-9A64-EFDB84991D5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8FE5D32-1B0C-548D-D9B4-47B8BDE78B0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0DD6EFB-4110-1C56-0DEA-F9AA6EE16319}"/>
              </a:ext>
            </a:extLst>
          </p:cNvPr>
          <p:cNvSpPr>
            <a:spLocks noGrp="1" noChangeArrowheads="1"/>
          </p:cNvSpPr>
          <p:nvPr>
            <p:ph type="sldNum" sz="quarter" idx="12"/>
          </p:nvPr>
        </p:nvSpPr>
        <p:spPr/>
        <p:txBody>
          <a:bodyPr/>
          <a:lstStyle>
            <a:lvl1pPr>
              <a:defRPr smtClean="0"/>
            </a:lvl1pPr>
          </a:lstStyle>
          <a:p>
            <a:pPr>
              <a:defRPr/>
            </a:pPr>
            <a:fld id="{E572467E-E459-48CF-826C-3C6FE204B324}" type="slidenum">
              <a:rPr lang="it-IT" altLang="it-IT"/>
              <a:pPr>
                <a:defRPr/>
              </a:pPr>
              <a:t>‹N›</a:t>
            </a:fld>
            <a:endParaRPr lang="it-IT" altLang="it-IT"/>
          </a:p>
        </p:txBody>
      </p:sp>
    </p:spTree>
    <p:extLst>
      <p:ext uri="{BB962C8B-B14F-4D97-AF65-F5344CB8AC3E}">
        <p14:creationId xmlns:p14="http://schemas.microsoft.com/office/powerpoint/2010/main" val="149581383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11DB64B3-767A-4F88-8DF1-75909681CF71}"/>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60644AD-6D58-6E8A-02DA-4E77E242CC2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50BF140-17C2-AD81-9BD1-9097A644AD1B}"/>
              </a:ext>
            </a:extLst>
          </p:cNvPr>
          <p:cNvSpPr>
            <a:spLocks noGrp="1" noChangeArrowheads="1"/>
          </p:cNvSpPr>
          <p:nvPr>
            <p:ph type="sldNum" sz="quarter" idx="12"/>
          </p:nvPr>
        </p:nvSpPr>
        <p:spPr/>
        <p:txBody>
          <a:bodyPr/>
          <a:lstStyle>
            <a:lvl1pPr>
              <a:defRPr smtClean="0"/>
            </a:lvl1pPr>
          </a:lstStyle>
          <a:p>
            <a:pPr>
              <a:defRPr/>
            </a:pPr>
            <a:fld id="{2723C4E0-B86F-4527-A492-CE01C00862E3}" type="slidenum">
              <a:rPr lang="it-IT" altLang="it-IT"/>
              <a:pPr>
                <a:defRPr/>
              </a:pPr>
              <a:t>‹N›</a:t>
            </a:fld>
            <a:endParaRPr lang="it-IT" altLang="it-IT"/>
          </a:p>
        </p:txBody>
      </p:sp>
    </p:spTree>
    <p:extLst>
      <p:ext uri="{BB962C8B-B14F-4D97-AF65-F5344CB8AC3E}">
        <p14:creationId xmlns:p14="http://schemas.microsoft.com/office/powerpoint/2010/main" val="181890279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E2B68C3E-D1DF-C47E-7AD3-914EE0726114}"/>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47664348-72BA-412B-222B-194E479FCF6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6326CE85-DB4B-B4B5-A382-1B1EDB9D1DDA}"/>
              </a:ext>
            </a:extLst>
          </p:cNvPr>
          <p:cNvSpPr>
            <a:spLocks noGrp="1" noChangeArrowheads="1"/>
          </p:cNvSpPr>
          <p:nvPr>
            <p:ph type="sldNum" sz="quarter" idx="12"/>
          </p:nvPr>
        </p:nvSpPr>
        <p:spPr/>
        <p:txBody>
          <a:bodyPr/>
          <a:lstStyle>
            <a:lvl1pPr>
              <a:defRPr smtClean="0"/>
            </a:lvl1pPr>
          </a:lstStyle>
          <a:p>
            <a:pPr>
              <a:defRPr/>
            </a:pPr>
            <a:fld id="{2156147B-90B7-4FBF-A7DD-C066C59E8CCC}" type="slidenum">
              <a:rPr lang="it-IT" altLang="it-IT"/>
              <a:pPr>
                <a:defRPr/>
              </a:pPr>
              <a:t>‹N›</a:t>
            </a:fld>
            <a:endParaRPr lang="it-IT" altLang="it-IT"/>
          </a:p>
        </p:txBody>
      </p:sp>
    </p:spTree>
    <p:extLst>
      <p:ext uri="{BB962C8B-B14F-4D97-AF65-F5344CB8AC3E}">
        <p14:creationId xmlns:p14="http://schemas.microsoft.com/office/powerpoint/2010/main" val="3838825750"/>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4783692F-8A9F-93A5-6CCA-C12A86567A07}"/>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455EFAD0-CB81-4B9B-FF83-4F75AA9D15A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A2CFCCE4-7C1E-F4A6-94F7-88BF6577C4E6}"/>
              </a:ext>
            </a:extLst>
          </p:cNvPr>
          <p:cNvSpPr>
            <a:spLocks noGrp="1" noChangeArrowheads="1"/>
          </p:cNvSpPr>
          <p:nvPr>
            <p:ph type="sldNum" sz="quarter" idx="12"/>
          </p:nvPr>
        </p:nvSpPr>
        <p:spPr/>
        <p:txBody>
          <a:bodyPr/>
          <a:lstStyle>
            <a:lvl1pPr>
              <a:defRPr smtClean="0"/>
            </a:lvl1pPr>
          </a:lstStyle>
          <a:p>
            <a:pPr>
              <a:defRPr/>
            </a:pPr>
            <a:fld id="{4A51037F-53EC-45E1-8918-D37E43578971}" type="slidenum">
              <a:rPr lang="it-IT" altLang="it-IT"/>
              <a:pPr>
                <a:defRPr/>
              </a:pPr>
              <a:t>‹N›</a:t>
            </a:fld>
            <a:endParaRPr lang="it-IT" altLang="it-IT"/>
          </a:p>
        </p:txBody>
      </p:sp>
    </p:spTree>
    <p:extLst>
      <p:ext uri="{BB962C8B-B14F-4D97-AF65-F5344CB8AC3E}">
        <p14:creationId xmlns:p14="http://schemas.microsoft.com/office/powerpoint/2010/main" val="242456781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F4E48C0-F7B3-A8BC-3DFB-73FED315CD32}"/>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9A6F3C13-0215-316C-D5B4-0F3A0996A17C}"/>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D7F51A1C-8B0E-586D-B40C-5D1BEFB2D469}"/>
              </a:ext>
            </a:extLst>
          </p:cNvPr>
          <p:cNvSpPr>
            <a:spLocks noGrp="1" noChangeArrowheads="1"/>
          </p:cNvSpPr>
          <p:nvPr>
            <p:ph type="sldNum" sz="quarter" idx="12"/>
          </p:nvPr>
        </p:nvSpPr>
        <p:spPr/>
        <p:txBody>
          <a:bodyPr/>
          <a:lstStyle>
            <a:lvl1pPr>
              <a:defRPr smtClean="0"/>
            </a:lvl1pPr>
          </a:lstStyle>
          <a:p>
            <a:pPr>
              <a:defRPr/>
            </a:pPr>
            <a:fld id="{08EB31AA-A7F1-43C9-A542-5E26972B7C70}" type="slidenum">
              <a:rPr lang="it-IT" altLang="it-IT"/>
              <a:pPr>
                <a:defRPr/>
              </a:pPr>
              <a:t>‹N›</a:t>
            </a:fld>
            <a:endParaRPr lang="it-IT" altLang="it-IT"/>
          </a:p>
        </p:txBody>
      </p:sp>
    </p:spTree>
    <p:extLst>
      <p:ext uri="{BB962C8B-B14F-4D97-AF65-F5344CB8AC3E}">
        <p14:creationId xmlns:p14="http://schemas.microsoft.com/office/powerpoint/2010/main" val="3112153600"/>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444E213A-EB46-7A28-F733-AFD32CC37992}"/>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47B7DA37-6E15-B410-ACEB-08EA444F36B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AB2685E-7782-A2CB-3171-5E6D0FE0DCAB}"/>
              </a:ext>
            </a:extLst>
          </p:cNvPr>
          <p:cNvSpPr>
            <a:spLocks noGrp="1" noChangeArrowheads="1"/>
          </p:cNvSpPr>
          <p:nvPr>
            <p:ph type="sldNum" sz="quarter" idx="12"/>
          </p:nvPr>
        </p:nvSpPr>
        <p:spPr/>
        <p:txBody>
          <a:bodyPr/>
          <a:lstStyle>
            <a:lvl1pPr>
              <a:defRPr smtClean="0"/>
            </a:lvl1pPr>
          </a:lstStyle>
          <a:p>
            <a:pPr>
              <a:defRPr/>
            </a:pPr>
            <a:fld id="{FAEEC66C-6633-49BB-B65D-B855450AD8D5}" type="slidenum">
              <a:rPr lang="it-IT" altLang="it-IT"/>
              <a:pPr>
                <a:defRPr/>
              </a:pPr>
              <a:t>‹N›</a:t>
            </a:fld>
            <a:endParaRPr lang="it-IT" altLang="it-IT"/>
          </a:p>
        </p:txBody>
      </p:sp>
    </p:spTree>
    <p:extLst>
      <p:ext uri="{BB962C8B-B14F-4D97-AF65-F5344CB8AC3E}">
        <p14:creationId xmlns:p14="http://schemas.microsoft.com/office/powerpoint/2010/main" val="319734278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463747B1-B78C-C41E-7BC4-9F8FB813BDB5}"/>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0403B4F2-1F01-EEB5-3440-44A91377EB2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2E864D9F-1B5E-EE1C-2DAD-D274CF2FE65A}"/>
              </a:ext>
            </a:extLst>
          </p:cNvPr>
          <p:cNvSpPr>
            <a:spLocks noGrp="1" noChangeArrowheads="1"/>
          </p:cNvSpPr>
          <p:nvPr>
            <p:ph type="sldNum" sz="quarter" idx="12"/>
          </p:nvPr>
        </p:nvSpPr>
        <p:spPr/>
        <p:txBody>
          <a:bodyPr/>
          <a:lstStyle>
            <a:lvl1pPr>
              <a:defRPr smtClean="0"/>
            </a:lvl1pPr>
          </a:lstStyle>
          <a:p>
            <a:pPr>
              <a:defRPr/>
            </a:pPr>
            <a:fld id="{A16B8F89-71A8-4A3D-A923-CA589D71D530}" type="slidenum">
              <a:rPr lang="it-IT" altLang="it-IT"/>
              <a:pPr>
                <a:defRPr/>
              </a:pPr>
              <a:t>‹N›</a:t>
            </a:fld>
            <a:endParaRPr lang="it-IT" altLang="it-IT"/>
          </a:p>
        </p:txBody>
      </p:sp>
    </p:spTree>
    <p:extLst>
      <p:ext uri="{BB962C8B-B14F-4D97-AF65-F5344CB8AC3E}">
        <p14:creationId xmlns:p14="http://schemas.microsoft.com/office/powerpoint/2010/main" val="2422061010"/>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A485B73-67F8-FAF9-9BE8-15BAA39E2FC8}"/>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F6AADFC4-2E22-39F5-4A10-2ED412FAD50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EBF0838-2C3D-A9F3-C4E2-10DB068AFA49}"/>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221DC45F-6CBC-D203-10B7-7A16A6C6CBF1}"/>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E4FD5297-77F7-8212-FE31-3EA096E8EB60}"/>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Times New Roman" panose="02020603050405020304" pitchFamily="18" charset="0"/>
              </a:defRPr>
            </a:lvl1pPr>
          </a:lstStyle>
          <a:p>
            <a:pPr>
              <a:defRPr/>
            </a:pPr>
            <a:fld id="{4D127716-2910-4BF6-99C4-78FC4C3EFB7B}"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VARIA\046-Grazie%20Signore.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96102B4E-B955-BAE1-DC09-6AB978BE4A0E}"/>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079C496B-F9D6-3129-DE0E-B1A3846E289E}"/>
              </a:ext>
            </a:extLst>
          </p:cNvPr>
          <p:cNvSpPr>
            <a:spLocks noChangeArrowheads="1"/>
          </p:cNvSpPr>
          <p:nvPr/>
        </p:nvSpPr>
        <p:spPr bwMode="auto">
          <a:xfrm>
            <a:off x="304800" y="6400800"/>
            <a:ext cx="4572000" cy="23018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a:solidFill>
                  <a:schemeClr val="bg1"/>
                </a:solidFill>
                <a:latin typeface="Verdana" panose="020B0604030504040204" pitchFamily="34" charset="0"/>
              </a:rPr>
              <a:t>Musica:</a:t>
            </a:r>
            <a:r>
              <a:rPr lang="it-IT" altLang="it-IT" sz="900" i="1">
                <a:solidFill>
                  <a:schemeClr val="bg1"/>
                </a:solidFill>
                <a:latin typeface="Verdana" panose="020B0604030504040204" pitchFamily="34" charset="0"/>
              </a:rPr>
              <a:t> </a:t>
            </a:r>
            <a:r>
              <a:rPr lang="it-IT" altLang="it-IT" sz="900">
                <a:solidFill>
                  <a:schemeClr val="bg1"/>
                </a:solidFill>
                <a:latin typeface="Verdana" panose="020B0604030504040204" pitchFamily="34" charset="0"/>
              </a:rPr>
              <a:t>Grazie, Signore</a:t>
            </a:r>
            <a:endParaRPr lang="it-IT" altLang="it-IT" sz="900" i="1">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81BA6A61-6DA5-6B75-9653-D4389E779768}"/>
              </a:ext>
            </a:extLst>
          </p:cNvPr>
          <p:cNvSpPr>
            <a:spLocks noChangeArrowheads="1"/>
          </p:cNvSpPr>
          <p:nvPr/>
        </p:nvSpPr>
        <p:spPr bwMode="auto">
          <a:xfrm>
            <a:off x="762000" y="0"/>
            <a:ext cx="7924800" cy="893763"/>
          </a:xfrm>
          <a:prstGeom prst="rect">
            <a:avLst/>
          </a:prstGeom>
          <a:solidFill>
            <a:srgbClr val="FFFFFF"/>
          </a:solidFill>
          <a:ln w="9525">
            <a:solidFill>
              <a:srgbClr val="FFFF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defRPr/>
            </a:pP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MARIA SANTISSIMA MADRE DI DIO</a:t>
            </a:r>
          </a:p>
          <a:p>
            <a:pPr algn="ctr">
              <a:defRPr/>
            </a:pPr>
            <a:r>
              <a:rPr lang="it-IT" altLang="it-IT" sz="2000" dirty="0">
                <a:solidFill>
                  <a:srgbClr val="33CCFF"/>
                </a:solidFill>
                <a:effectLst>
                  <a:outerShdw blurRad="38100" dist="38100" dir="2700000" algn="tl">
                    <a:srgbClr val="C0C0C0"/>
                  </a:outerShdw>
                </a:effectLst>
                <a:latin typeface="Verdana" panose="020B0604030504040204" pitchFamily="34" charset="0"/>
                <a:cs typeface="Arial" panose="020B0604020202020204" pitchFamily="34" charset="0"/>
              </a:rPr>
              <a:t>MARY MOST HOLY MOTHER OF GOD</a:t>
            </a:r>
            <a:br>
              <a:rPr lang="it-IT" altLang="it-IT" sz="2000" dirty="0">
                <a:solidFill>
                  <a:srgbClr val="33CCFF"/>
                </a:solidFill>
                <a:effectLst>
                  <a:outerShdw blurRad="38100" dist="38100" dir="2700000" algn="tl">
                    <a:srgbClr val="C0C0C0"/>
                  </a:outerShdw>
                </a:effectLst>
                <a:latin typeface="Verdana" panose="020B0604030504040204" pitchFamily="34" charset="0"/>
                <a:cs typeface="Arial" panose="020B0604020202020204" pitchFamily="34" charset="0"/>
              </a:rPr>
            </a:br>
            <a:r>
              <a:rPr lang="it-IT" altLang="it-IT" sz="1200" dirty="0">
                <a:solidFill>
                  <a:srgbClr val="3333CC"/>
                </a:solidFill>
                <a:effectLst>
                  <a:outerShdw blurRad="38100" dist="38100" dir="2700000" algn="tl">
                    <a:srgbClr val="C0C0C0"/>
                  </a:outerShdw>
                </a:effectLst>
                <a:latin typeface="Verdana" panose="020B0604030504040204"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B5C0A96C-E628-1BEF-C150-DC80C4140AFA}"/>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56">
            <a:extLst>
              <a:ext uri="{FF2B5EF4-FFF2-40B4-BE49-F238E27FC236}">
                <a16:creationId xmlns:a16="http://schemas.microsoft.com/office/drawing/2014/main" id="{E25F0C2A-8EA7-D1D4-4EC9-778C0E20F3BF}"/>
              </a:ext>
            </a:extLst>
          </p:cNvPr>
          <p:cNvSpPr>
            <a:spLocks noChangeArrowheads="1"/>
          </p:cNvSpPr>
          <p:nvPr/>
        </p:nvSpPr>
        <p:spPr bwMode="auto">
          <a:xfrm>
            <a:off x="5867400" y="6465888"/>
            <a:ext cx="3657600" cy="274637"/>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a:solidFill>
                  <a:srgbClr val="FFFF00"/>
                </a:solidFill>
                <a:cs typeface="Times New Roman" panose="02020603050405020304" pitchFamily="18" charset="0"/>
              </a:rPr>
              <a:t>Gaetano</a:t>
            </a:r>
            <a:r>
              <a:rPr lang="it-IT" altLang="it-IT" sz="1200">
                <a:solidFill>
                  <a:srgbClr val="FFFF00"/>
                </a:solidFill>
                <a:cs typeface="Times New Roman" panose="02020603050405020304" pitchFamily="18" charset="0"/>
              </a:rPr>
              <a:t> </a:t>
            </a:r>
            <a:r>
              <a:rPr lang="it-IT" altLang="it-IT" sz="900">
                <a:solidFill>
                  <a:srgbClr val="FFFF00"/>
                </a:solidFill>
                <a:cs typeface="Times New Roman" panose="02020603050405020304" pitchFamily="18" charset="0"/>
              </a:rPr>
              <a:t>Lastilla</a:t>
            </a:r>
            <a:r>
              <a:rPr lang="it-IT" altLang="it-IT" sz="900" i="1">
                <a:solidFill>
                  <a:srgbClr val="FFFF00"/>
                </a:solidFill>
                <a:cs typeface="Times New Roman" panose="02020603050405020304" pitchFamily="18" charset="0"/>
              </a:rPr>
              <a:t> – January 2024</a:t>
            </a:r>
          </a:p>
        </p:txBody>
      </p:sp>
      <p:pic>
        <p:nvPicPr>
          <p:cNvPr id="15367" name="Picture 101" descr="C:\ARCHIVIO GENERALE\PRESENTAZIONI\in COSTRUZIONE\S.Scritture del 24.08\candelabro copia.gif">
            <a:extLst>
              <a:ext uri="{FF2B5EF4-FFF2-40B4-BE49-F238E27FC236}">
                <a16:creationId xmlns:a16="http://schemas.microsoft.com/office/drawing/2014/main" id="{11E7AE54-21EC-447B-17E9-00D2B85350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Rectangle 264">
            <a:extLst>
              <a:ext uri="{FF2B5EF4-FFF2-40B4-BE49-F238E27FC236}">
                <a16:creationId xmlns:a16="http://schemas.microsoft.com/office/drawing/2014/main" id="{BF9EC4F5-6E9A-F7C9-D453-1E3D1F21F0F1}"/>
              </a:ext>
            </a:extLst>
          </p:cNvPr>
          <p:cNvSpPr>
            <a:spLocks noChangeArrowheads="1"/>
          </p:cNvSpPr>
          <p:nvPr/>
        </p:nvSpPr>
        <p:spPr bwMode="auto">
          <a:xfrm>
            <a:off x="534988" y="3829050"/>
            <a:ext cx="457200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361" name="046-Grazie Signore.mid">
            <a:hlinkClick r:id="" action="ppaction://media"/>
            <a:extLst>
              <a:ext uri="{FF2B5EF4-FFF2-40B4-BE49-F238E27FC236}">
                <a16:creationId xmlns:a16="http://schemas.microsoft.com/office/drawing/2014/main" id="{450F47BD-ABC6-39FB-C7BA-C9B7BA75C701}"/>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74676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a:extLst>
              <a:ext uri="{FF2B5EF4-FFF2-40B4-BE49-F238E27FC236}">
                <a16:creationId xmlns:a16="http://schemas.microsoft.com/office/drawing/2014/main" id="{F0757A63-C74A-10DA-81BB-63C88CBF583F}"/>
              </a:ext>
            </a:extLst>
          </p:cNvPr>
          <p:cNvSpPr txBox="1"/>
          <p:nvPr/>
        </p:nvSpPr>
        <p:spPr>
          <a:xfrm>
            <a:off x="611188" y="3470275"/>
            <a:ext cx="4572000" cy="369888"/>
          </a:xfrm>
          <a:prstGeom prst="rect">
            <a:avLst/>
          </a:prstGeom>
          <a:noFill/>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it-IT" altLang="it-IT" sz="900">
                <a:solidFill>
                  <a:srgbClr val="000000"/>
                </a:solidFill>
                <a:latin typeface="Verdana" panose="020B0604030504040204" pitchFamily="34" charset="0"/>
                <a:ea typeface="Times New Roman" panose="02020603050405020304" pitchFamily="18" charset="0"/>
                <a:cs typeface="Open Sans" panose="020B0606030504020204" pitchFamily="34" charset="0"/>
              </a:rPr>
              <a:t>Benedetti da chi ha volto e cuore luminosi                                               </a:t>
            </a:r>
            <a:r>
              <a:rPr lang="en-US" altLang="it-IT" sz="900">
                <a:solidFill>
                  <a:schemeClr val="tx1"/>
                </a:solidFill>
                <a:latin typeface="Verdana" panose="020B0604030504040204" pitchFamily="34" charset="0"/>
                <a:ea typeface="Times New Roman" panose="02020603050405020304" pitchFamily="18" charset="0"/>
                <a:cs typeface="Open Sans" panose="020B0606030504020204" pitchFamily="34" charset="0"/>
              </a:rPr>
              <a:t>Blessed by those whose faces and hearts are bright </a:t>
            </a:r>
            <a:endParaRPr lang="it-IT" altLang="it-IT" sz="900">
              <a:solidFill>
                <a:schemeClr val="tx1"/>
              </a:solidFill>
              <a:latin typeface="Verdana" panose="020B0604030504040204" pitchFamily="34" charset="0"/>
              <a:ea typeface="Times New Roman" panose="02020603050405020304" pitchFamily="18" charset="0"/>
              <a:cs typeface="Open Sans" panose="020B0606030504020204" pitchFamily="34" charset="0"/>
            </a:endParaRPr>
          </a:p>
        </p:txBody>
      </p:sp>
      <p:pic>
        <p:nvPicPr>
          <p:cNvPr id="15371" name="Immagine 6">
            <a:extLst>
              <a:ext uri="{FF2B5EF4-FFF2-40B4-BE49-F238E27FC236}">
                <a16:creationId xmlns:a16="http://schemas.microsoft.com/office/drawing/2014/main" id="{E12AFF36-91DF-350D-6015-D4862633B8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1585913"/>
            <a:ext cx="2982913"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4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43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8">
                <p:cTn id="7" repeatCount="indefinite" fill="hold" display="0">
                  <p:stCondLst>
                    <p:cond delay="indefinite"/>
                  </p:stCondLst>
                  <p:endCondLst>
                    <p:cond evt="onStopAudio" delay="0">
                      <p:tgtEl>
                        <p:sldTgt/>
                      </p:tgtEl>
                    </p:cond>
                  </p:endCondLst>
                </p:cTn>
                <p:tgtEl>
                  <p:spTgt spid="43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35">
            <a:extLst>
              <a:ext uri="{FF2B5EF4-FFF2-40B4-BE49-F238E27FC236}">
                <a16:creationId xmlns:a16="http://schemas.microsoft.com/office/drawing/2014/main" id="{2B7724A6-2728-86AE-34BA-E7D1CF34F267}"/>
              </a:ext>
            </a:extLst>
          </p:cNvPr>
          <p:cNvSpPr>
            <a:spLocks noChangeArrowheads="1"/>
          </p:cNvSpPr>
          <p:nvPr/>
        </p:nvSpPr>
        <p:spPr bwMode="auto">
          <a:xfrm>
            <a:off x="0" y="457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9699" name="Rectangle 92">
            <a:extLst>
              <a:ext uri="{FF2B5EF4-FFF2-40B4-BE49-F238E27FC236}">
                <a16:creationId xmlns:a16="http://schemas.microsoft.com/office/drawing/2014/main" id="{18E8D05C-BD53-4531-14DE-116FAA16BCEF}"/>
              </a:ext>
            </a:extLst>
          </p:cNvPr>
          <p:cNvSpPr>
            <a:spLocks noChangeArrowheads="1"/>
          </p:cNvSpPr>
          <p:nvPr/>
        </p:nvSpPr>
        <p:spPr bwMode="auto">
          <a:xfrm>
            <a:off x="152400" y="457200"/>
            <a:ext cx="8839200" cy="92551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Maria, da parte sua, custodiva tutte queste cose, meditandole nel suo cuore. I pastori se ne tornarono, glorificando e lodando Dio per tutto quello che avevano udito e visto, com’era stato detto loro.</a:t>
            </a:r>
            <a:r>
              <a:rPr lang="it-IT" altLang="it-IT" sz="1800" i="1">
                <a:solidFill>
                  <a:schemeClr val="bg1"/>
                </a:solidFill>
                <a:latin typeface="Verdana" panose="020B0604030504040204" pitchFamily="34" charset="0"/>
                <a:cs typeface="Times New Roman" panose="02020603050405020304" pitchFamily="18" charset="0"/>
              </a:rPr>
              <a:t> (Lc 2, 19-20)</a:t>
            </a:r>
          </a:p>
        </p:txBody>
      </p:sp>
      <p:sp>
        <p:nvSpPr>
          <p:cNvPr id="29700" name="Rectangle 93">
            <a:extLst>
              <a:ext uri="{FF2B5EF4-FFF2-40B4-BE49-F238E27FC236}">
                <a16:creationId xmlns:a16="http://schemas.microsoft.com/office/drawing/2014/main" id="{5121E8A8-75AC-9A7B-FDBF-940B051438FB}"/>
              </a:ext>
            </a:extLst>
          </p:cNvPr>
          <p:cNvSpPr>
            <a:spLocks noChangeArrowheads="1"/>
          </p:cNvSpPr>
          <p:nvPr/>
        </p:nvSpPr>
        <p:spPr bwMode="auto">
          <a:xfrm>
            <a:off x="0" y="53340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imes New Roman" panose="02020603050405020304" pitchFamily="18" charset="0"/>
              </a:rPr>
              <a:t>As for Mary, she treasured all these messages and continually pondered over them. The shepherds then returned giving glory and praise to God for all they had heard and seen, just as the angels had told them.</a:t>
            </a:r>
            <a:r>
              <a:rPr lang="en-GB" altLang="it-IT" sz="1800" i="1">
                <a:solidFill>
                  <a:schemeClr val="bg1"/>
                </a:solidFill>
                <a:latin typeface="Verdana" panose="020B0604030504040204" pitchFamily="34" charset="0"/>
                <a:cs typeface="Times New Roman" panose="02020603050405020304" pitchFamily="18" charset="0"/>
              </a:rPr>
              <a:t> </a:t>
            </a:r>
          </a:p>
          <a:p>
            <a:pPr eaLnBrk="1" hangingPunct="1"/>
            <a:r>
              <a:rPr lang="en-GB" altLang="it-IT" sz="1800" i="1">
                <a:solidFill>
                  <a:schemeClr val="bg1"/>
                </a:solidFill>
                <a:latin typeface="Verdana" panose="020B0604030504040204" pitchFamily="34" charset="0"/>
                <a:cs typeface="Times New Roman" panose="02020603050405020304" pitchFamily="18" charset="0"/>
              </a:rPr>
              <a:t>(Lk 2: 19-20)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Rectangle 2050">
            <a:extLst>
              <a:ext uri="{FF2B5EF4-FFF2-40B4-BE49-F238E27FC236}">
                <a16:creationId xmlns:a16="http://schemas.microsoft.com/office/drawing/2014/main" id="{25471F45-7242-153C-ED96-165A0F7BC1E8}"/>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  Quando furono compiuti gli otto giorni prescritti per la circoncisione, </a:t>
            </a:r>
            <a:r>
              <a:rPr lang="it-IT" altLang="it-IT" sz="1800">
                <a:solidFill>
                  <a:srgbClr val="FFFF00"/>
                </a:solidFill>
                <a:latin typeface="Verdana" panose="020B0604030504040204" pitchFamily="34" charset="0"/>
                <a:cs typeface="Times New Roman" panose="02020603050405020304" pitchFamily="18" charset="0"/>
              </a:rPr>
              <a:t>gli fu messo nome Gesù</a:t>
            </a:r>
            <a:r>
              <a:rPr lang="it-IT" altLang="it-IT" sz="1800">
                <a:solidFill>
                  <a:schemeClr val="bg1"/>
                </a:solidFill>
                <a:latin typeface="Verdana" panose="020B0604030504040204" pitchFamily="34" charset="0"/>
                <a:cs typeface="Times New Roman" panose="02020603050405020304" pitchFamily="18" charset="0"/>
              </a:rPr>
              <a:t>, come era stato chiamato dall’angelo prima che fosse concepito nel grembo. </a:t>
            </a:r>
            <a:r>
              <a:rPr lang="it-IT" altLang="it-IT" sz="1800" i="1">
                <a:solidFill>
                  <a:schemeClr val="bg1"/>
                </a:solidFill>
                <a:latin typeface="Verdana" panose="020B0604030504040204" pitchFamily="34" charset="0"/>
                <a:cs typeface="Times New Roman" panose="02020603050405020304" pitchFamily="18" charset="0"/>
              </a:rPr>
              <a:t>(Lc 2, 21)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0723" name="Rectangle 2052">
            <a:extLst>
              <a:ext uri="{FF2B5EF4-FFF2-40B4-BE49-F238E27FC236}">
                <a16:creationId xmlns:a16="http://schemas.microsoft.com/office/drawing/2014/main" id="{FFD984CF-E750-64AA-B84A-FE15727B85DB}"/>
              </a:ext>
            </a:extLst>
          </p:cNvPr>
          <p:cNvSpPr>
            <a:spLocks noChangeArrowheads="1"/>
          </p:cNvSpPr>
          <p:nvPr/>
        </p:nvSpPr>
        <p:spPr bwMode="auto">
          <a:xfrm>
            <a:off x="0" y="5715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On the eighth day the circumcision of the baby had to be performed; </a:t>
            </a:r>
            <a:r>
              <a:rPr lang="en-GB" altLang="it-IT" sz="1800">
                <a:solidFill>
                  <a:srgbClr val="FFFF00"/>
                </a:solidFill>
                <a:latin typeface="Verdana" panose="020B0604030504040204" pitchFamily="34" charset="0"/>
                <a:cs typeface="Times New Roman" panose="02020603050405020304" pitchFamily="18" charset="0"/>
              </a:rPr>
              <a:t>he was named Jesus</a:t>
            </a:r>
            <a:r>
              <a:rPr lang="en-GB" altLang="it-IT" sz="1800">
                <a:solidFill>
                  <a:schemeClr val="bg1"/>
                </a:solidFill>
                <a:latin typeface="Verdana" panose="020B0604030504040204" pitchFamily="34" charset="0"/>
                <a:cs typeface="Times New Roman" panose="02020603050405020304" pitchFamily="18" charset="0"/>
              </a:rPr>
              <a:t>, the name the angel had given him before he was conceived.</a:t>
            </a:r>
            <a:r>
              <a:rPr lang="en-GB" altLang="it-IT" sz="1800" i="1">
                <a:solidFill>
                  <a:schemeClr val="bg1"/>
                </a:solidFill>
                <a:latin typeface="Verdana" panose="020B0604030504040204" pitchFamily="34" charset="0"/>
                <a:cs typeface="Times New Roman" panose="02020603050405020304" pitchFamily="18" charset="0"/>
              </a:rPr>
              <a:t> (Lk 2: 21)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0724" name="Picture 2067">
            <a:extLst>
              <a:ext uri="{FF2B5EF4-FFF2-40B4-BE49-F238E27FC236}">
                <a16:creationId xmlns:a16="http://schemas.microsoft.com/office/drawing/2014/main" id="{0EFCFD1D-7C85-55B7-4816-6D54E07280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71600"/>
            <a:ext cx="54864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64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9">
            <a:extLst>
              <a:ext uri="{FF2B5EF4-FFF2-40B4-BE49-F238E27FC236}">
                <a16:creationId xmlns:a16="http://schemas.microsoft.com/office/drawing/2014/main" id="{04FF01D8-53D4-D1DF-15B7-D8086696B649}"/>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b="1">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non sostituiscono la Santa Messa, alla quale siamo tutti chiamati sia per rendere grazie e onore a Dio sia per chiedere perdono dei nostri peccati. Nella liturgia eucaristica </a:t>
            </a:r>
            <a:r>
              <a:rPr lang="it-IT" altLang="it-IT" sz="1400" b="1">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a:t>
            </a:r>
            <a:r>
              <a:rPr lang="it-IT" altLang="it-IT" sz="1400" b="1">
                <a:solidFill>
                  <a:srgbClr val="FF0000"/>
                </a:solidFill>
                <a:latin typeface="Verdana" panose="020B0604030504040204" pitchFamily="34" charset="0"/>
                <a:cs typeface="Arial" panose="020B0604020202020204" pitchFamily="34" charset="0"/>
              </a:rPr>
              <a:t>per una loro libera scelta di amore</a:t>
            </a:r>
            <a:r>
              <a:rPr lang="it-IT" altLang="it-IT" sz="1400" b="1">
                <a:solidFill>
                  <a:srgbClr val="000000"/>
                </a:solidFill>
                <a:latin typeface="Verdana" panose="020B0604030504040204" pitchFamily="34" charset="0"/>
                <a:cs typeface="Arial" panose="020B0604020202020204" pitchFamily="34" charset="0"/>
              </a:rPr>
              <a:t>.</a:t>
            </a:r>
          </a:p>
        </p:txBody>
      </p:sp>
      <p:sp>
        <p:nvSpPr>
          <p:cNvPr id="31747" name="Rectangle 10">
            <a:extLst>
              <a:ext uri="{FF2B5EF4-FFF2-40B4-BE49-F238E27FC236}">
                <a16:creationId xmlns:a16="http://schemas.microsoft.com/office/drawing/2014/main" id="{3F17517F-5D4A-7A3D-F8A2-C09D5DB5CE38}"/>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400" b="1">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do not replace the Holy Mass, to which we are all called to give thanks and honor to God and to ask forgiveness of our sins. In the Eucharistic liturgy, </a:t>
            </a:r>
            <a:r>
              <a:rPr lang="en-US" altLang="it-IT" sz="1400" b="1">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a:t>
            </a:r>
            <a:r>
              <a:rPr lang="en-US" altLang="it-IT" sz="1400" b="1">
                <a:solidFill>
                  <a:srgbClr val="FF0000"/>
                </a:solidFill>
                <a:latin typeface="Verdana" panose="020B0604030504040204" pitchFamily="34" charset="0"/>
                <a:cs typeface="Times New Roman" panose="02020603050405020304" pitchFamily="18" charset="0"/>
              </a:rPr>
              <a:t>for their free choice of love</a:t>
            </a:r>
            <a:r>
              <a:rPr lang="en-US" altLang="it-IT" sz="1400" b="1">
                <a:solidFill>
                  <a:schemeClr val="tx1"/>
                </a:solidFill>
                <a:latin typeface="Verdana" panose="020B0604030504040204" pitchFamily="34" charset="0"/>
                <a:cs typeface="Times New Roman" panose="02020603050405020304" pitchFamily="18" charset="0"/>
              </a:rPr>
              <a:t>.</a:t>
            </a:r>
            <a:endParaRPr lang="it-IT" altLang="it-IT" sz="1400" b="1">
              <a:solidFill>
                <a:schemeClr val="tx1"/>
              </a:solidFill>
              <a:latin typeface="Verdana" panose="020B0604030504040204" pitchFamily="34" charset="0"/>
              <a:cs typeface="Times New Roman" panose="02020603050405020304" pitchFamily="18" charset="0"/>
            </a:endParaRPr>
          </a:p>
        </p:txBody>
      </p:sp>
      <p:pic>
        <p:nvPicPr>
          <p:cNvPr id="31748" name="Picture 16">
            <a:extLst>
              <a:ext uri="{FF2B5EF4-FFF2-40B4-BE49-F238E27FC236}">
                <a16:creationId xmlns:a16="http://schemas.microsoft.com/office/drawing/2014/main" id="{7FB0BD8F-7371-C2C6-A93C-9289280243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54138"/>
            <a:ext cx="8153400" cy="418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36">
            <a:extLst>
              <a:ext uri="{FF2B5EF4-FFF2-40B4-BE49-F238E27FC236}">
                <a16:creationId xmlns:a16="http://schemas.microsoft.com/office/drawing/2014/main" id="{556F736C-CFA2-7561-D6E7-DA4629610172}"/>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32771" name="Rectangle 37">
            <a:extLst>
              <a:ext uri="{FF2B5EF4-FFF2-40B4-BE49-F238E27FC236}">
                <a16:creationId xmlns:a16="http://schemas.microsoft.com/office/drawing/2014/main" id="{EFD110E7-C58E-2B9F-6D09-DFA7A4CCB637}"/>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19C8C27F-E4A8-4240-1095-F155F11B5675}"/>
              </a:ext>
            </a:extLst>
          </p:cNvPr>
          <p:cNvSpPr>
            <a:spLocks noChangeArrowheads="1"/>
          </p:cNvSpPr>
          <p:nvPr/>
        </p:nvSpPr>
        <p:spPr bwMode="auto">
          <a:xfrm>
            <a:off x="12700" y="1341438"/>
            <a:ext cx="9144000" cy="5524500"/>
          </a:xfrm>
          <a:prstGeom prst="rect">
            <a:avLst/>
          </a:prstGeom>
          <a:noFill/>
          <a:ln>
            <a:noFill/>
          </a:ln>
          <a:effec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07000"/>
              </a:lnSpc>
              <a:spcAft>
                <a:spcPts val="800"/>
              </a:spcAft>
              <a:defRPr/>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Otto giorni dopo Natale, il Vangelo ci riporta alla grotta di Betlemme, all'unica visita riferita da Luca, quella dei pastori odorosi di latte e di lana, sempre dietro ai loro agnelli, mai in sinagoga, che arrivano di notte guidati da una nuvola di canto. </a:t>
            </a:r>
          </a:p>
          <a:p>
            <a:pPr>
              <a:lnSpc>
                <a:spcPct val="107000"/>
              </a:lnSpc>
              <a:spcAft>
                <a:spcPts val="800"/>
              </a:spcAft>
              <a:defRPr/>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E Maria, vittima di stupore, tutto custodiva nel cuore! Scavava spazio in sé per quel bambino, figlio dell'impossibile e del suo grembo; e meditava, cercava il senso di parole ed eventi, di un Dio che sa di stelle e di latte, di infinito e di casa. </a:t>
            </a:r>
          </a:p>
          <a:p>
            <a:pPr>
              <a:lnSpc>
                <a:spcPct val="107000"/>
              </a:lnSpc>
              <a:spcAft>
                <a:spcPts val="800"/>
              </a:spcAft>
              <a:defRPr/>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Non si vive solo di emozioni e di stupori, e lei ha tempo e cuore per pensare in grande, maestra di vita che ha cura dei suoi sogni.</a:t>
            </a:r>
            <a:endParaRPr lang="it-IT" sz="1800" kern="100" dirty="0">
              <a:latin typeface="Verdana" panose="020B0604030504040204" pitchFamily="34" charset="0"/>
              <a:ea typeface="Verdana" panose="020B0604030504040204" pitchFamily="34" charset="0"/>
              <a:cs typeface="Times New Roman" panose="02020603050405020304" pitchFamily="18" charset="0"/>
            </a:endParaRPr>
          </a:p>
          <a:p>
            <a:pPr>
              <a:defRPr/>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All'inizio dell'anno nuovo, quando il tempo viene come messaggero di Dio, la prima parola della Bibbia è un augurio, bello come pochi: il Signore disse: Voi benedirete i vostri fratelli (</a:t>
            </a:r>
            <a:r>
              <a:rPr lang="it-IT" sz="1800" i="1" kern="0" dirty="0">
                <a:solidFill>
                  <a:srgbClr val="000000"/>
                </a:solidFill>
                <a:latin typeface="Verdana" panose="020B0604030504040204" pitchFamily="34" charset="0"/>
                <a:ea typeface="Verdana" panose="020B0604030504040204" pitchFamily="34" charset="0"/>
                <a:cs typeface="Open Sans" panose="020B0606030504020204" pitchFamily="34" charset="0"/>
              </a:rPr>
              <a:t>Nm 6,22</a:t>
            </a: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Voi benedirete... è un ordine, è per tutti. </a:t>
            </a:r>
          </a:p>
          <a:p>
            <a:pPr>
              <a:defRPr/>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In principio, per prima cosa anche tu benedirai, che lo meritino o no, buoni e meno buoni, prima di ogni altra cosa, come primo atteggiamento tu benedirai i tuoi fratelli. Dio stesso insegna le parole: </a:t>
            </a:r>
            <a:r>
              <a:rPr lang="it-IT" sz="1800" kern="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Ti benedica il Signore, </a:t>
            </a:r>
            <a:endParaRPr lang="it-IT" altLang="it-IT" sz="1800" dirty="0">
              <a:solidFill>
                <a:srgbClr val="444444"/>
              </a:solidFill>
              <a:latin typeface="Verdana" panose="020B0604030504040204" pitchFamily="34" charset="0"/>
              <a:ea typeface="Verdana" panose="020B0604030504040204" pitchFamily="34" charset="0"/>
              <a:cs typeface="Arial" panose="020B0604020202020204" pitchFamily="34" charset="0"/>
            </a:endParaRPr>
          </a:p>
        </p:txBody>
      </p:sp>
      <p:sp>
        <p:nvSpPr>
          <p:cNvPr id="29706" name="Rectangle 10">
            <a:extLst>
              <a:ext uri="{FF2B5EF4-FFF2-40B4-BE49-F238E27FC236}">
                <a16:creationId xmlns:a16="http://schemas.microsoft.com/office/drawing/2014/main" id="{EAE384ED-DF80-8B11-DDB3-40698DF70703}"/>
              </a:ext>
            </a:extLst>
          </p:cNvPr>
          <p:cNvSpPr>
            <a:spLocks noChangeArrowheads="1"/>
          </p:cNvSpPr>
          <p:nvPr/>
        </p:nvSpPr>
        <p:spPr bwMode="auto">
          <a:xfrm>
            <a:off x="1901850" y="251405"/>
            <a:ext cx="7086600" cy="984250"/>
          </a:xfrm>
          <a:prstGeom prst="rect">
            <a:avLst/>
          </a:prstGeom>
          <a:noFill/>
          <a:ln>
            <a:noFill/>
          </a:ln>
          <a:effectLst/>
        </p:spPr>
        <p:txBody>
          <a:bodyPr>
            <a:spAutoFit/>
          </a:bodyPr>
          <a:lstStyle/>
          <a:p>
            <a:pPr algn="ctr" eaLnBrk="1" hangingPunct="1">
              <a:defRPr/>
            </a:pPr>
            <a:r>
              <a:rPr lang="it-IT" sz="1800" b="1" kern="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Benedetti da chi ha volto e cuore luminosi                                      </a:t>
            </a:r>
            <a:r>
              <a:rPr lang="it-IT" altLang="it-IT" sz="2000" i="1" dirty="0">
                <a:solidFill>
                  <a:srgbClr val="000000"/>
                </a:solidFill>
                <a:latin typeface="Verdana" panose="020B0604030504040204" pitchFamily="34" charset="0"/>
                <a:cs typeface="Arial" panose="020B0604020202020204" pitchFamily="34" charset="0"/>
              </a:rPr>
              <a:t>Lc 2, 16-21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a:p>
            <a:pPr eaLnBrk="1" hangingPunct="1">
              <a:defRPr/>
            </a:pPr>
            <a:r>
              <a:rPr lang="it-IT" altLang="it-IT" sz="1800" i="1" dirty="0">
                <a:solidFill>
                  <a:srgbClr val="990033"/>
                </a:solidFill>
                <a:cs typeface="Arial" panose="020B0604020202020204" pitchFamily="34" charset="0"/>
              </a:rPr>
              <a:t>	</a:t>
            </a:r>
          </a:p>
        </p:txBody>
      </p:sp>
      <p:sp>
        <p:nvSpPr>
          <p:cNvPr id="32774" name="Rectangle 11">
            <a:extLst>
              <a:ext uri="{FF2B5EF4-FFF2-40B4-BE49-F238E27FC236}">
                <a16:creationId xmlns:a16="http://schemas.microsoft.com/office/drawing/2014/main" id="{3444B7BE-8B89-CB20-697E-3239CC12068A}"/>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a:p>
        </p:txBody>
      </p:sp>
      <p:pic>
        <p:nvPicPr>
          <p:cNvPr id="3" name="Immagine 2">
            <a:extLst>
              <a:ext uri="{FF2B5EF4-FFF2-40B4-BE49-F238E27FC236}">
                <a16:creationId xmlns:a16="http://schemas.microsoft.com/office/drawing/2014/main" id="{75D4E3FC-10D4-9F85-6085-F29817B5C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16632"/>
            <a:ext cx="1506314" cy="1506314"/>
          </a:xfrm>
          <a:prstGeom prst="rect">
            <a:avLst/>
          </a:prstGeom>
        </p:spPr>
      </p:pic>
    </p:spTree>
  </p:cSld>
  <p:clrMapOvr>
    <a:masterClrMapping/>
  </p:clrMapOvr>
  <p:transition spd="med" advClick="0" advTm="8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2AE9E29E-1882-E8F4-E57C-7DD8C079BD1E}"/>
              </a:ext>
            </a:extLst>
          </p:cNvPr>
          <p:cNvSpPr>
            <a:spLocks noChangeArrowheads="1"/>
          </p:cNvSpPr>
          <p:nvPr/>
        </p:nvSpPr>
        <p:spPr bwMode="auto">
          <a:xfrm>
            <a:off x="0" y="36513"/>
            <a:ext cx="9109075" cy="6834187"/>
          </a:xfrm>
          <a:prstGeom prst="rect">
            <a:avLst/>
          </a:prstGeom>
          <a:noFill/>
          <a:ln>
            <a:noFill/>
          </a:ln>
          <a:effec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07000"/>
              </a:lnSpc>
              <a:spcAft>
                <a:spcPts val="800"/>
              </a:spcAft>
              <a:defRPr/>
            </a:pPr>
            <a:r>
              <a:rPr lang="it-IT" sz="1800" kern="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scenda su di te come energia di vita e di nascite. E ti custodisca, sia con te in ogni passo che farai, in ogni strada che prenderai, sia sole e scudo. Faccia risplendere per te il suo volto. Dio ha un volto di luce, perché ha un cuore di luce. La benedizione di Dio per l'anno che viene non è né salute, né ricchezza, né fortuna, né lunga vita ma, molto semplicemente, la luce. Luce interiore per vedere in profondità, luce ai tuoi passi per intuire la strada, luce per gustare bellezza e incontri, per non avere paura. Vera benedizione di Dio, attorno a me, sono persone dal volto e dal cuore luminosi, che emanano bontà, generosità, bellezza, pace. Il Signore ti faccia grazia: di tutti gli sbagli, di tutti gli abbandoni, di qualche viltà e di molte sciocchezze. Lui non è un dito puntato, ma una mano che rialza. Il Signore rivolga a te il suo volto e ti conceda pace. Rivolgere il volto a qualcuno è come dire: tu mi interessi, mi piaci, ti tengo negli occhi. Cosa ci riserverà l'anno che viene? Io non lo so, ma di una cosa sono certo: il Signore si volterà verso di me, i suoi occhi mi cercheranno. E se io cadrò e mi farò male, Dio si piegherà ancora di più su di me. Lui sarà il mio confine di cielo, curvo su di me come una madre, perché non gli deve sfuggire un solo sospiro, non deve andare perduta una sola lacrima. Qualunque cosa accada, quest'anno Dio sarà chino su di me. E ti conceda pace: la pace, miracolo fragile, infranto mille volte, in ogni angolo della terra. Ti conceda Dio quel suo sogno, che sembra dissolversi ad ogni alba, ma di cui Lui stesso non ci concederà di stancarci.</a:t>
            </a:r>
            <a:r>
              <a:rPr lang="it-IT" altLang="it-IT" sz="1800" b="1" dirty="0">
                <a:solidFill>
                  <a:srgbClr val="FF0000"/>
                </a:solidFill>
                <a:latin typeface="Lucida Handwriting" panose="03010101010101010101" pitchFamily="66" charset="0"/>
                <a:cs typeface="Arial" panose="020B0604020202020204" pitchFamily="34" charset="0"/>
              </a:rPr>
              <a:t>						                   </a:t>
            </a:r>
            <a:r>
              <a:rPr lang="it-IT" altLang="it-IT" sz="2400" b="1" dirty="0">
                <a:solidFill>
                  <a:srgbClr val="FF0000"/>
                </a:solidFill>
                <a:latin typeface="Lucida Handwriting" panose="03010101010101010101" pitchFamily="66" charset="0"/>
                <a:cs typeface="Arial" panose="020B0604020202020204" pitchFamily="34" charset="0"/>
              </a:rPr>
              <a:t>Felice Anno Nuovo!</a:t>
            </a:r>
          </a:p>
        </p:txBody>
      </p:sp>
    </p:spTree>
  </p:cSld>
  <p:clrMapOvr>
    <a:masterClrMapping/>
  </p:clrMapOvr>
  <p:transition spd="med" advClick="0" advTm="10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2052">
            <a:extLst>
              <a:ext uri="{FF2B5EF4-FFF2-40B4-BE49-F238E27FC236}">
                <a16:creationId xmlns:a16="http://schemas.microsoft.com/office/drawing/2014/main" id="{D4C2E525-2F5B-5269-1C7F-E55C15DCDA0B}"/>
              </a:ext>
            </a:extLst>
          </p:cNvPr>
          <p:cNvSpPr>
            <a:spLocks noChangeArrowheads="1"/>
          </p:cNvSpPr>
          <p:nvPr/>
        </p:nvSpPr>
        <p:spPr bwMode="auto">
          <a:xfrm>
            <a:off x="0" y="0"/>
            <a:ext cx="9144000" cy="695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a:latin typeface="Verdana" panose="020B0604030504040204" pitchFamily="34" charset="0"/>
                <a:cs typeface="Arial" panose="020B0604020202020204" pitchFamily="34" charset="0"/>
              </a:rPr>
              <a:t>iscriversi gratis </a:t>
            </a:r>
            <a:r>
              <a:rPr lang="it-IT" altLang="it-IT" sz="1400" i="1">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a:latin typeface="Verdana" panose="020B0604030504040204" pitchFamily="34" charset="0"/>
                <a:cs typeface="Arial" panose="020B0604020202020204" pitchFamily="34" charset="0"/>
              </a:rPr>
              <a:t>per sempre</a:t>
            </a:r>
            <a:r>
              <a:rPr lang="it-IT" altLang="it-IT" sz="1400" i="1">
                <a:latin typeface="Verdana" panose="020B0604030504040204" pitchFamily="34" charset="0"/>
                <a:cs typeface="Arial" panose="020B0604020202020204" pitchFamily="34" charset="0"/>
              </a:rPr>
              <a:t>. </a:t>
            </a:r>
            <a:br>
              <a:rPr lang="it-IT" altLang="it-IT" sz="1400" i="1">
                <a:latin typeface="Verdana" panose="020B0604030504040204" pitchFamily="34" charset="0"/>
                <a:cs typeface="Times New Roman" panose="02020603050405020304" pitchFamily="18" charset="0"/>
              </a:rPr>
            </a:br>
            <a:r>
              <a:rPr lang="it-IT" altLang="it-IT" sz="1400" i="1">
                <a:latin typeface="Verdana" panose="020B0604030504040204" pitchFamily="34" charset="0"/>
                <a:cs typeface="Arial" panose="020B0604020202020204" pitchFamily="34" charset="0"/>
              </a:rPr>
              <a:t>In </a:t>
            </a:r>
            <a:r>
              <a:rPr lang="it-IT" altLang="it-IT" sz="1400" b="1" i="1">
                <a:latin typeface="Verdana" panose="020B0604030504040204" pitchFamily="34" charset="0"/>
                <a:cs typeface="Arial" panose="020B0604020202020204" pitchFamily="34" charset="0"/>
              </a:rPr>
              <a:t>YOUTUBE, FACEBOOK,</a:t>
            </a:r>
            <a:r>
              <a:rPr lang="it-IT" altLang="it-IT" sz="1400" i="1">
                <a:latin typeface="Verdana" panose="020B0604030504040204" pitchFamily="34" charset="0"/>
                <a:cs typeface="Arial" panose="020B0604020202020204" pitchFamily="34" charset="0"/>
              </a:rPr>
              <a:t> </a:t>
            </a:r>
            <a:r>
              <a:rPr lang="it-IT" altLang="it-IT" sz="1400" b="1" i="1">
                <a:latin typeface="Verdana" panose="020B0604030504040204" pitchFamily="34" charset="0"/>
                <a:cs typeface="Arial" panose="020B0604020202020204" pitchFamily="34" charset="0"/>
              </a:rPr>
              <a:t>TWITTER, INSTAGRAM                                                                                                                                                                                                                                                                                    LINKEDIN</a:t>
            </a:r>
            <a:r>
              <a:rPr lang="it-IT" altLang="it-IT" sz="1400" i="1">
                <a:latin typeface="Verdana" panose="020B0604030504040204" pitchFamily="34" charset="0"/>
                <a:cs typeface="Arial" panose="020B0604020202020204" pitchFamily="34" charset="0"/>
              </a:rPr>
              <a:t> e </a:t>
            </a:r>
            <a:r>
              <a:rPr lang="it-IT" altLang="it-IT" sz="1400" b="1" i="1">
                <a:latin typeface="Verdana" panose="020B0604030504040204" pitchFamily="34" charset="0"/>
                <a:cs typeface="Arial" panose="020B0604020202020204" pitchFamily="34" charset="0"/>
              </a:rPr>
              <a:t>GLORIATV</a:t>
            </a:r>
            <a:r>
              <a:rPr lang="it-IT" altLang="it-IT" sz="1400" i="1">
                <a:latin typeface="Verdana" panose="020B0604030504040204" pitchFamily="34" charset="0"/>
                <a:cs typeface="Arial" panose="020B0604020202020204" pitchFamily="34" charset="0"/>
              </a:rPr>
              <a:t> trovi la versione VIDEO alla pagina di LASTILLA GAETANO</a:t>
            </a:r>
            <a:br>
              <a:rPr lang="it-IT" altLang="it-IT" sz="1400">
                <a:latin typeface="Verdana" panose="020B0604030504040204" pitchFamily="34" charset="0"/>
                <a:cs typeface="Arial" panose="020B0604020202020204" pitchFamily="34" charset="0"/>
              </a:rPr>
            </a:br>
            <a:r>
              <a:rPr lang="it-IT" altLang="it-IT" sz="1400" b="1">
                <a:latin typeface="Verdana" panose="020B0604030504040204" pitchFamily="34" charset="0"/>
                <a:cs typeface="Times New Roman" panose="02020603050405020304" pitchFamily="18" charset="0"/>
              </a:rPr>
              <a:t>ANDATE IN TUTTO IL MONDO E PREDICATE IL VANGELO AD OGNI CREATURA</a:t>
            </a:r>
            <a:r>
              <a:rPr lang="it-IT" altLang="it-IT" sz="1400">
                <a:latin typeface="Verdana" panose="020B0604030504040204" pitchFamily="34" charset="0"/>
                <a:cs typeface="Times New Roman" panose="02020603050405020304" pitchFamily="18" charset="0"/>
              </a:rPr>
              <a:t> (</a:t>
            </a:r>
            <a:r>
              <a:rPr lang="it-IT" altLang="it-IT" sz="1400" i="1">
                <a:latin typeface="Verdana" panose="020B0604030504040204" pitchFamily="34" charset="0"/>
                <a:cs typeface="Times New Roman" panose="02020603050405020304" pitchFamily="18" charset="0"/>
              </a:rPr>
              <a:t>Mc 16,15)</a:t>
            </a:r>
            <a:br>
              <a:rPr lang="it-IT" altLang="it-IT" sz="1400">
                <a:latin typeface="Verdana" panose="020B0604030504040204" pitchFamily="34" charset="0"/>
                <a:cs typeface="Times New Roman" panose="02020603050405020304" pitchFamily="18" charset="0"/>
              </a:rPr>
            </a:br>
            <a:r>
              <a:rPr lang="it-IT" altLang="it-IT" sz="1400">
                <a:latin typeface="Verdana" panose="020B0604030504040204" pitchFamily="34" charset="0"/>
                <a:cs typeface="Times New Roman" panose="02020603050405020304" pitchFamily="18" charset="0"/>
              </a:rPr>
              <a:t> </a:t>
            </a:r>
            <a:r>
              <a:rPr lang="it-IT" altLang="it-IT" sz="140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latin typeface="Verdana" panose="020B0604030504040204" pitchFamily="34" charset="0"/>
                <a:cs typeface="Arial" panose="020B0604020202020204" pitchFamily="34" charset="0"/>
              </a:rPr>
            </a:br>
            <a:r>
              <a:rPr lang="it-IT" altLang="it-IT" sz="1400" b="1">
                <a:latin typeface="Verdana" panose="020B0604030504040204" pitchFamily="34" charset="0"/>
                <a:cs typeface="Arial" panose="020B0604020202020204" pitchFamily="34" charset="0"/>
              </a:rPr>
              <a:t>NON ABBIATE PAURA! SPALANCATE LE PORTE A CRISTO</a:t>
            </a:r>
            <a:r>
              <a:rPr lang="it-IT" altLang="it-IT" sz="1400">
                <a:latin typeface="Verdana" panose="020B0604030504040204" pitchFamily="34" charset="0"/>
                <a:cs typeface="Arial" panose="020B0604020202020204" pitchFamily="34" charset="0"/>
              </a:rPr>
              <a:t> (</a:t>
            </a:r>
            <a:r>
              <a:rPr lang="it-IT" altLang="it-IT" sz="1400" i="1">
                <a:latin typeface="Verdana" panose="020B0604030504040204" pitchFamily="34" charset="0"/>
                <a:cs typeface="Arial" panose="020B0604020202020204" pitchFamily="34" charset="0"/>
              </a:rPr>
              <a:t>Giovanni Paolo II</a:t>
            </a:r>
            <a:r>
              <a:rPr lang="it-IT" altLang="it-IT" sz="1400">
                <a:latin typeface="Verdana" panose="020B0604030504040204" pitchFamily="34" charset="0"/>
                <a:cs typeface="Arial" panose="020B0604020202020204" pitchFamily="34" charset="0"/>
              </a:rPr>
              <a:t>)</a:t>
            </a:r>
            <a:br>
              <a:rPr lang="it-IT" altLang="it-IT" sz="1400">
                <a:latin typeface="Verdana" panose="020B0604030504040204" pitchFamily="34" charset="0"/>
                <a:cs typeface="Arial" panose="020B0604020202020204" pitchFamily="34" charset="0"/>
              </a:rPr>
            </a:br>
            <a:r>
              <a:rPr lang="it-IT" altLang="it-IT" sz="1400" i="1">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r>
              <a:rPr lang="it-IT" altLang="it-IT" sz="1400">
                <a:latin typeface="Verdana" panose="020B0604030504040204" pitchFamily="34" charset="0"/>
                <a:cs typeface="Arial" panose="020B0604020202020204" pitchFamily="34" charset="0"/>
              </a:rPr>
              <a:t>              </a:t>
            </a:r>
            <a:br>
              <a:rPr lang="it-IT" altLang="it-IT" sz="1400">
                <a:latin typeface="Verdana" panose="020B0604030504040204" pitchFamily="34" charset="0"/>
                <a:cs typeface="Arial" panose="020B0604020202020204" pitchFamily="34" charset="0"/>
              </a:rPr>
            </a:br>
            <a:br>
              <a:rPr lang="it-IT" altLang="it-IT" sz="1400">
                <a:latin typeface="Verdana" panose="020B0604030504040204" pitchFamily="34" charset="0"/>
                <a:cs typeface="Arial" panose="020B0604020202020204" pitchFamily="34" charset="0"/>
              </a:rPr>
            </a:br>
            <a:br>
              <a:rPr lang="it-IT" altLang="it-IT" sz="1400">
                <a:latin typeface="Verdana" panose="020B0604030504040204" pitchFamily="34" charset="0"/>
                <a:cs typeface="Arial" panose="020B0604020202020204" pitchFamily="34" charset="0"/>
              </a:rPr>
            </a:br>
            <a:r>
              <a:rPr lang="it-IT" altLang="it-IT" sz="1400">
                <a:latin typeface="Verdana" panose="020B0604030504040204" pitchFamily="34" charset="0"/>
                <a:cs typeface="Arial" panose="020B0604020202020204" pitchFamily="34" charset="0"/>
              </a:rPr>
              <a:t>    </a:t>
            </a:r>
            <a:r>
              <a:rPr lang="en-GB" altLang="it-IT" sz="1400" i="1">
                <a:latin typeface="Verdana" panose="020B0604030504040204" pitchFamily="34" charset="0"/>
                <a:cs typeface="Arial" panose="020B0604020202020204" pitchFamily="34" charset="0"/>
              </a:rPr>
              <a:t>This message is ready to be sent, via email or whatsapp, to friends, relatives and acquaintances: </a:t>
            </a:r>
            <a:br>
              <a:rPr lang="en-GB" altLang="it-IT" sz="1400" i="1">
                <a:latin typeface="Verdana" panose="020B0604030504040204" pitchFamily="34" charset="0"/>
                <a:cs typeface="Arial" panose="020B0604020202020204" pitchFamily="34" charset="0"/>
              </a:rPr>
            </a:br>
            <a:r>
              <a:rPr lang="en-GB" altLang="it-IT" sz="1400" i="1">
                <a:latin typeface="Verdana" panose="020B0604030504040204" pitchFamily="34" charset="0"/>
                <a:cs typeface="Arial" panose="020B0604020202020204" pitchFamily="34" charset="0"/>
              </a:rPr>
              <a:t>              invite your friends to join for free at siteweb https://www.diffondilaparola.com to receive weekly audiovisual</a:t>
            </a:r>
            <a:r>
              <a:rPr lang="en-GB" altLang="it-IT" sz="1400" i="1" u="sng">
                <a:latin typeface="Verdana" panose="020B0604030504040204" pitchFamily="34" charset="0"/>
                <a:cs typeface="Arial" panose="020B0604020202020204" pitchFamily="34" charset="0"/>
              </a:rPr>
              <a:t> free forever</a:t>
            </a:r>
            <a:br>
              <a:rPr lang="it-IT" altLang="it-IT" sz="1400" i="1">
                <a:latin typeface="Verdana" panose="020B0604030504040204" pitchFamily="34" charset="0"/>
                <a:cs typeface="Times New Roman" panose="02020603050405020304" pitchFamily="18" charset="0"/>
              </a:rPr>
            </a:br>
            <a:r>
              <a:rPr lang="en-GB" altLang="it-IT" sz="1400" i="1">
                <a:latin typeface="Verdana" panose="020B0604030504040204" pitchFamily="34" charset="0"/>
                <a:cs typeface="Arial" panose="020B0604020202020204" pitchFamily="34" charset="0"/>
              </a:rPr>
              <a:t>In </a:t>
            </a:r>
            <a:r>
              <a:rPr lang="en-GB" altLang="it-IT" sz="1400" b="1" i="1">
                <a:latin typeface="Verdana" panose="020B0604030504040204" pitchFamily="34" charset="0"/>
                <a:cs typeface="Arial" panose="020B0604020202020204" pitchFamily="34" charset="0"/>
              </a:rPr>
              <a:t>YOUTUBE, FACEBOOK, </a:t>
            </a:r>
            <a:r>
              <a:rPr lang="it-IT" altLang="it-IT" sz="1400" b="1" i="1">
                <a:latin typeface="Verdana" panose="020B0604030504040204" pitchFamily="34" charset="0"/>
                <a:cs typeface="Arial" panose="020B0604020202020204" pitchFamily="34" charset="0"/>
              </a:rPr>
              <a:t>TWITTER, INSTAGRAM, LINKEDIN</a:t>
            </a:r>
            <a:r>
              <a:rPr lang="en-GB" altLang="it-IT" sz="1400" i="1">
                <a:latin typeface="Verdana" panose="020B0604030504040204" pitchFamily="34" charset="0"/>
                <a:cs typeface="Arial" panose="020B0604020202020204" pitchFamily="34" charset="0"/>
              </a:rPr>
              <a:t> and </a:t>
            </a:r>
            <a:r>
              <a:rPr lang="en-GB" altLang="it-IT" sz="1400" b="1" i="1">
                <a:latin typeface="Verdana" panose="020B0604030504040204" pitchFamily="34" charset="0"/>
                <a:cs typeface="Arial" panose="020B0604020202020204" pitchFamily="34" charset="0"/>
              </a:rPr>
              <a:t>GLORIATV</a:t>
            </a:r>
            <a:r>
              <a:rPr lang="en-GB" altLang="it-IT" sz="1400" i="1">
                <a:latin typeface="Verdana" panose="020B0604030504040204" pitchFamily="34" charset="0"/>
                <a:cs typeface="Arial" panose="020B0604020202020204" pitchFamily="34" charset="0"/>
              </a:rPr>
              <a:t> find the VIDEO version of the page LASTILLA GAETANO</a:t>
            </a:r>
            <a:br>
              <a:rPr lang="en-GB" altLang="it-IT" sz="1400" i="1">
                <a:latin typeface="Verdana" panose="020B0604030504040204" pitchFamily="34" charset="0"/>
                <a:cs typeface="Arial" panose="020B0604020202020204" pitchFamily="34" charset="0"/>
              </a:rPr>
            </a:br>
            <a:r>
              <a:rPr lang="en-GB" altLang="it-IT" sz="1200" b="1">
                <a:latin typeface="Verdana" panose="020B0604030504040204" pitchFamily="34" charset="0"/>
                <a:cs typeface="Times New Roman" panose="02020603050405020304" pitchFamily="18" charset="0"/>
              </a:rPr>
              <a:t>GO OUT TO THE WHOLE WORLD AND PROCLAIM THE GOOD NEWS TO ALL CREATION</a:t>
            </a:r>
            <a:r>
              <a:rPr lang="en-GB" altLang="it-IT" sz="1400">
                <a:latin typeface="Verdana" panose="020B0604030504040204" pitchFamily="34" charset="0"/>
                <a:cs typeface="Times New Roman" panose="02020603050405020304" pitchFamily="18" charset="0"/>
              </a:rPr>
              <a:t> </a:t>
            </a:r>
            <a:r>
              <a:rPr lang="en-GB" altLang="it-IT" sz="1200">
                <a:latin typeface="Verdana" panose="020B0604030504040204" pitchFamily="34" charset="0"/>
                <a:cs typeface="Times New Roman" panose="02020603050405020304" pitchFamily="18" charset="0"/>
              </a:rPr>
              <a:t>(</a:t>
            </a:r>
            <a:r>
              <a:rPr lang="en-GB" altLang="it-IT" sz="1200" i="1">
                <a:latin typeface="Verdana" panose="020B0604030504040204" pitchFamily="34" charset="0"/>
                <a:cs typeface="Times New Roman" panose="02020603050405020304" pitchFamily="18" charset="0"/>
              </a:rPr>
              <a:t>Mk 16, 15</a:t>
            </a:r>
            <a:r>
              <a:rPr lang="en-GB" altLang="it-IT" sz="1200">
                <a:latin typeface="Verdana" panose="020B0604030504040204" pitchFamily="34" charset="0"/>
                <a:cs typeface="Times New Roman" panose="02020603050405020304" pitchFamily="18" charset="0"/>
              </a:rPr>
              <a:t>)</a:t>
            </a:r>
            <a:br>
              <a:rPr lang="it-IT" altLang="it-IT" sz="1200">
                <a:latin typeface="Verdana" panose="020B0604030504040204" pitchFamily="34" charset="0"/>
                <a:cs typeface="Times New Roman" panose="02020603050405020304" pitchFamily="18" charset="0"/>
              </a:rPr>
            </a:br>
            <a:r>
              <a:rPr lang="en-GB" altLang="it-IT" sz="140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latin typeface="Verdana" panose="020B0604030504040204" pitchFamily="34" charset="0"/>
                <a:cs typeface="Arial" panose="020B0604020202020204" pitchFamily="34" charset="0"/>
              </a:rPr>
            </a:br>
            <a:r>
              <a:rPr lang="en-GB" altLang="it-IT" sz="1400" b="1">
                <a:latin typeface="Verdana" panose="020B0604030504040204" pitchFamily="34" charset="0"/>
                <a:cs typeface="Arial" panose="020B0604020202020204" pitchFamily="34" charset="0"/>
              </a:rPr>
              <a:t>DO NOT BE AFRAID! OPEN WIDE THE DOORS TO CHRIST</a:t>
            </a:r>
            <a:r>
              <a:rPr lang="en-GB" altLang="it-IT" sz="1400">
                <a:latin typeface="Verdana" panose="020B0604030504040204" pitchFamily="34" charset="0"/>
                <a:cs typeface="Arial" panose="020B0604020202020204" pitchFamily="34" charset="0"/>
              </a:rPr>
              <a:t> </a:t>
            </a:r>
            <a:r>
              <a:rPr lang="en-GB" altLang="it-IT" sz="1400" i="1">
                <a:latin typeface="Verdana" panose="020B0604030504040204" pitchFamily="34" charset="0"/>
                <a:cs typeface="Arial" panose="020B0604020202020204" pitchFamily="34" charset="0"/>
              </a:rPr>
              <a:t>(John Paul II)</a:t>
            </a:r>
            <a:br>
              <a:rPr lang="it-IT" altLang="it-IT" sz="1400">
                <a:latin typeface="Verdana" panose="020B0604030504040204" pitchFamily="34" charset="0"/>
                <a:cs typeface="Times New Roman" panose="02020603050405020304" pitchFamily="18" charset="0"/>
              </a:rPr>
            </a:br>
            <a:r>
              <a:rPr lang="en-GB" altLang="it-IT" sz="1400" i="1">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latin typeface="Verdana" panose="020B0604030504040204" pitchFamily="34" charset="0"/>
              <a:cs typeface="Arial" panose="020B0604020202020204" pitchFamily="34" charset="0"/>
            </a:endParaRPr>
          </a:p>
        </p:txBody>
      </p:sp>
      <p:pic>
        <p:nvPicPr>
          <p:cNvPr id="35843" name="Picture 6">
            <a:extLst>
              <a:ext uri="{FF2B5EF4-FFF2-40B4-BE49-F238E27FC236}">
                <a16:creationId xmlns:a16="http://schemas.microsoft.com/office/drawing/2014/main" id="{679D5BE6-F537-730E-B941-15FABB2A6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77049A09-32D6-5222-407D-EAE424149921}"/>
              </a:ext>
            </a:extLst>
          </p:cNvPr>
          <p:cNvSpPr>
            <a:spLocks noChangeArrowheads="1"/>
          </p:cNvSpPr>
          <p:nvPr/>
        </p:nvSpPr>
        <p:spPr bwMode="auto">
          <a:xfrm>
            <a:off x="1775971" y="423325"/>
            <a:ext cx="7543800" cy="923925"/>
          </a:xfrm>
          <a:prstGeom prst="rect">
            <a:avLst/>
          </a:prstGeom>
          <a:noFill/>
          <a:ln>
            <a:noFill/>
          </a:ln>
          <a:effec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defRPr/>
            </a:pPr>
            <a:r>
              <a:rPr lang="en-US" sz="1800" b="1" kern="0" dirty="0">
                <a:latin typeface="Verdana" panose="020B0604030504040204" pitchFamily="34" charset="0"/>
                <a:ea typeface="Times New Roman" panose="02020603050405020304" pitchFamily="18" charset="0"/>
                <a:cs typeface="Times New Roman" panose="02020603050405020304" pitchFamily="18" charset="0"/>
              </a:rPr>
              <a:t>Blessed by those whose faces and hearts are bright                              </a:t>
            </a:r>
            <a:r>
              <a:rPr lang="it-IT" altLang="it-IT" sz="2000" i="1" dirty="0" err="1">
                <a:solidFill>
                  <a:srgbClr val="000000"/>
                </a:solidFill>
                <a:latin typeface="Verdana" panose="020B0604030504040204" pitchFamily="34" charset="0"/>
                <a:cs typeface="Arial" panose="020B0604020202020204" pitchFamily="34" charset="0"/>
              </a:rPr>
              <a:t>Lk</a:t>
            </a:r>
            <a:r>
              <a:rPr lang="it-IT" altLang="it-IT" sz="2000" i="1" dirty="0">
                <a:solidFill>
                  <a:srgbClr val="000000"/>
                </a:solidFill>
                <a:latin typeface="Verdana" panose="020B0604030504040204" pitchFamily="34" charset="0"/>
                <a:cs typeface="Arial" panose="020B0604020202020204" pitchFamily="34" charset="0"/>
              </a:rPr>
              <a:t> 2: 16-21 </a:t>
            </a:r>
            <a:r>
              <a:rPr lang="en-US" altLang="it-IT" sz="2000" i="1" dirty="0">
                <a:solidFill>
                  <a:srgbClr val="990033"/>
                </a:solidFill>
                <a:latin typeface="Comic Sans MS" panose="030F0702030302020204" pitchFamily="66" charset="0"/>
                <a:cs typeface="Arial" panose="020B0604020202020204" pitchFamily="34" charset="0"/>
              </a:rPr>
              <a:t>(comment</a:t>
            </a:r>
            <a:r>
              <a:rPr lang="it-IT" altLang="it-IT" sz="2000" i="1" dirty="0" err="1">
                <a:solidFill>
                  <a:srgbClr val="990033"/>
                </a:solidFill>
                <a:latin typeface="Comic Sans MS" panose="030F0702030302020204" pitchFamily="66" charset="0"/>
                <a:cs typeface="Arial" panose="020B0604020202020204" pitchFamily="34" charset="0"/>
              </a:rPr>
              <a:t>ary</a:t>
            </a:r>
            <a:r>
              <a:rPr lang="it-IT" altLang="it-IT" sz="2000" i="1" dirty="0">
                <a:solidFill>
                  <a:srgbClr val="990033"/>
                </a:solidFill>
                <a:latin typeface="Comic Sans MS" panose="030F0702030302020204" pitchFamily="66" charset="0"/>
                <a:cs typeface="Arial" panose="020B0604020202020204" pitchFamily="34" charset="0"/>
              </a:rPr>
              <a:t> by</a:t>
            </a:r>
            <a:r>
              <a:rPr lang="en-US" altLang="it-IT" sz="2000" i="1" dirty="0">
                <a:solidFill>
                  <a:srgbClr val="990033"/>
                </a:solidFill>
                <a:latin typeface="Comic Sans MS" panose="030F0702030302020204" pitchFamily="66" charset="0"/>
                <a:cs typeface="Arial" panose="020B0604020202020204" pitchFamily="34" charset="0"/>
              </a:rPr>
              <a:t> </a:t>
            </a:r>
            <a:r>
              <a:rPr lang="it-IT" altLang="it-IT" sz="2000" i="1" dirty="0" err="1">
                <a:solidFill>
                  <a:srgbClr val="990033"/>
                </a:solidFill>
                <a:latin typeface="Comic Sans MS" panose="030F0702030302020204" pitchFamily="66" charset="0"/>
                <a:cs typeface="Arial" panose="020B0604020202020204" pitchFamily="34" charset="0"/>
              </a:rPr>
              <a:t>Father</a:t>
            </a:r>
            <a:r>
              <a:rPr lang="it-IT" altLang="it-IT" sz="2000" i="1" dirty="0">
                <a:solidFill>
                  <a:srgbClr val="990033"/>
                </a:solidFill>
                <a:latin typeface="Comic Sans MS" panose="030F0702030302020204" pitchFamily="66" charset="0"/>
                <a:cs typeface="Arial" panose="020B0604020202020204" pitchFamily="34" charset="0"/>
              </a:rPr>
              <a:t> Ermes Ronchi</a:t>
            </a:r>
            <a:r>
              <a:rPr lang="en-US" altLang="it-IT" sz="2000" i="1" dirty="0">
                <a:solidFill>
                  <a:srgbClr val="990033"/>
                </a:solidFill>
                <a:latin typeface="Comic Sans MS" panose="030F0702030302020204" pitchFamily="66" charset="0"/>
                <a:cs typeface="Arial" panose="020B0604020202020204" pitchFamily="34" charset="0"/>
              </a:rPr>
              <a:t>)</a:t>
            </a:r>
            <a:r>
              <a:rPr lang="it-IT" altLang="it-IT" sz="2000" i="1" dirty="0">
                <a:solidFill>
                  <a:srgbClr val="990033"/>
                </a:solidFill>
                <a:latin typeface="Comic Sans MS" panose="030F0702030302020204" pitchFamily="66" charset="0"/>
                <a:cs typeface="Arial" panose="020B0604020202020204" pitchFamily="34" charset="0"/>
              </a:rPr>
              <a:t> </a:t>
            </a:r>
            <a:br>
              <a:rPr lang="it-IT" altLang="it-IT" sz="24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6867" name="Rectangle 9">
            <a:extLst>
              <a:ext uri="{FF2B5EF4-FFF2-40B4-BE49-F238E27FC236}">
                <a16:creationId xmlns:a16="http://schemas.microsoft.com/office/drawing/2014/main" id="{2235F60C-A24B-C04F-918A-1D428EF5E66E}"/>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DC36F058-F767-9EFB-F892-7B50CA774325}"/>
              </a:ext>
            </a:extLst>
          </p:cNvPr>
          <p:cNvSpPr>
            <a:spLocks noChangeArrowheads="1"/>
          </p:cNvSpPr>
          <p:nvPr/>
        </p:nvSpPr>
        <p:spPr bwMode="auto">
          <a:xfrm>
            <a:off x="0" y="1444625"/>
            <a:ext cx="9144000" cy="5310188"/>
          </a:xfrm>
          <a:prstGeom prst="rect">
            <a:avLst/>
          </a:prstGeom>
          <a:noFill/>
          <a:ln>
            <a:noFill/>
          </a:ln>
          <a:effec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07000"/>
              </a:lnSpc>
              <a:spcAft>
                <a:spcPts val="800"/>
              </a:spcAft>
              <a:defRPr/>
            </a:pPr>
            <a:r>
              <a:rPr lang="it-IT" altLang="it-IT" sz="1800" dirty="0">
                <a:solidFill>
                  <a:srgbClr val="000000"/>
                </a:solidFill>
                <a:latin typeface="Verdana" panose="020B0604030504040204" pitchFamily="34" charset="0"/>
                <a:cs typeface="Times New Roman" panose="02020603050405020304" pitchFamily="18" charset="0"/>
              </a:rPr>
              <a:t>	              </a:t>
            </a:r>
            <a:r>
              <a:rPr lang="en-US" sz="1800" kern="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Eight days after Christmas, the Gospel takes us back to the 	           Bethlehem cave, to the only visit reported by Luke, that of the shepherds smelling of milk and wool, always following their lambs, never in the synagogue, who arrive at night guided by a cloud singing. And Mary, a victim of amazement, kept everything in her heart! She carved out space within herself for that child, son of the impossible and of his womb; and she meditated, she sought the meaning of words and events, of a God who knows of stars and milk, of infinity and of home. </a:t>
            </a:r>
          </a:p>
          <a:p>
            <a:pPr>
              <a:lnSpc>
                <a:spcPct val="107000"/>
              </a:lnSpc>
              <a:spcAft>
                <a:spcPts val="800"/>
              </a:spcAft>
              <a:defRPr/>
            </a:pPr>
            <a:r>
              <a:rPr lang="en-US" sz="1800" kern="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   You don't live only on emotions and amazement, and she has the time and heart to think big, a life teacher who takes care of her dreams.</a:t>
            </a:r>
            <a:endParaRPr lang="it-IT" sz="1800" kern="100" dirty="0">
              <a:latin typeface="Calibri" panose="020F0502020204030204" pitchFamily="34" charset="0"/>
              <a:ea typeface="Yu Mincho" panose="02020400000000000000" pitchFamily="18" charset="-128"/>
              <a:cs typeface="Times New Roman" panose="02020603050405020304" pitchFamily="18" charset="0"/>
            </a:endParaRPr>
          </a:p>
          <a:p>
            <a:pPr>
              <a:defRPr/>
            </a:pPr>
            <a:r>
              <a:rPr lang="en-US" sz="1800" kern="0" dirty="0">
                <a:latin typeface="Verdana" panose="020B0604030504040204" pitchFamily="34" charset="0"/>
                <a:ea typeface="Times New Roman" panose="02020603050405020304" pitchFamily="18" charset="0"/>
                <a:cs typeface="Times New Roman" panose="02020603050405020304" pitchFamily="18" charset="0"/>
              </a:rPr>
              <a:t>   At the beginning of the new year, when the time comes as a messenger from God, the first word of the Bible is a wish, beautiful like few others: the Lord said: You will bless your brothers (</a:t>
            </a:r>
            <a:r>
              <a:rPr lang="en-US" sz="1800" i="1" kern="0" dirty="0">
                <a:latin typeface="Verdana" panose="020B0604030504040204" pitchFamily="34" charset="0"/>
                <a:ea typeface="Times New Roman" panose="02020603050405020304" pitchFamily="18" charset="0"/>
                <a:cs typeface="Times New Roman" panose="02020603050405020304" pitchFamily="18" charset="0"/>
              </a:rPr>
              <a:t>Nm 6,22</a:t>
            </a:r>
            <a:r>
              <a:rPr lang="en-US" sz="1800" kern="0" dirty="0">
                <a:latin typeface="Verdana" panose="020B0604030504040204" pitchFamily="34" charset="0"/>
                <a:ea typeface="Times New Roman" panose="02020603050405020304" pitchFamily="18" charset="0"/>
                <a:cs typeface="Times New Roman" panose="02020603050405020304" pitchFamily="18" charset="0"/>
              </a:rPr>
              <a:t>) You will bless... it's an order, it's for everyone. In the beginning, first you too will bless, whether they deserve it or not, good and less good, before anything else, as a first attitude you will bless your brothers. God Himself teaches the words: May the Lord bless you, may he descend upon you as the energy of life </a:t>
            </a:r>
            <a:endParaRPr lang="en-US" altLang="it-IT" sz="1800" dirty="0">
              <a:solidFill>
                <a:srgbClr val="000000"/>
              </a:solidFill>
              <a:latin typeface="Verdana" panose="020B0604030504040204" pitchFamily="34" charset="0"/>
              <a:cs typeface="Arial" panose="020B0604020202020204" pitchFamily="34" charset="0"/>
            </a:endParaRPr>
          </a:p>
        </p:txBody>
      </p:sp>
      <p:pic>
        <p:nvPicPr>
          <p:cNvPr id="2" name="Immagine 1">
            <a:extLst>
              <a:ext uri="{FF2B5EF4-FFF2-40B4-BE49-F238E27FC236}">
                <a16:creationId xmlns:a16="http://schemas.microsoft.com/office/drawing/2014/main" id="{6917A192-42CB-B24C-B355-4547C71515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608" y="291530"/>
            <a:ext cx="1506314" cy="1506314"/>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57E28D2B-4C42-DFFB-FCF2-CE1216F38724}"/>
              </a:ext>
            </a:extLst>
          </p:cNvPr>
          <p:cNvSpPr>
            <a:spLocks noChangeArrowheads="1"/>
          </p:cNvSpPr>
          <p:nvPr/>
        </p:nvSpPr>
        <p:spPr bwMode="auto">
          <a:xfrm>
            <a:off x="0" y="0"/>
            <a:ext cx="9144000" cy="6804025"/>
          </a:xfrm>
          <a:prstGeom prst="rect">
            <a:avLst/>
          </a:prstGeom>
          <a:noFill/>
          <a:ln>
            <a:noFill/>
          </a:ln>
          <a:effec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07000"/>
              </a:lnSpc>
              <a:spcAft>
                <a:spcPts val="800"/>
              </a:spcAft>
            </a:pPr>
            <a:r>
              <a:rPr lang="en-US" altLang="it-IT" sz="1800">
                <a:solidFill>
                  <a:srgbClr val="000000"/>
                </a:solidFill>
                <a:latin typeface="Verdana" panose="020B0604030504040204" pitchFamily="34" charset="0"/>
                <a:cs typeface="Times New Roman" panose="02020603050405020304" pitchFamily="18" charset="0"/>
              </a:rPr>
              <a:t>and births. And may He keep you, be with you in every step you take, in every road you take, be sun and shield. Let his face shine for you. God has a face of light because He has a heart of light. God's blessing for the coming year is neither health, nor wealth, nor fortune, nor long life but, quite simply, light. Inner light to see deeply, light to your steps to understand the path, light to enjoy beauty and encounters, to not be afraid. True blessing from God, around me are people with luminous faces and hearts, who exude goodness, generosity, beauty, peace. May the Lord be gracious to you: for all the mistakes, for all the abandonments, for some cowardice and for many foolish things. He is not a pointing finger, but a hand that raises. May the Lord turn his face towards you and grant you peace. Turning your face to someone is like saying: I'm interested in you, I like you, I keep you in my eyes. What does the coming year have in store for us? I don't know, but I am certain of one thing: the Lord will turn towards me, His eyes will seek me. And if I fall and hurt myself, God will bend over me even more. He will be my border of heaven, bent over me like a mother, because not a single sigh must escape Him, not a single tear must be lost. Whatever happens, God will be bending over me this year. And may he grant you peace: peace, fragile miracle, broken a thousand times, in every corner of the earth. May God grant you that dream of Him, which seems to dissolve at every dawn, but which He Himself will not allow us to tire of.</a:t>
            </a:r>
            <a:r>
              <a:rPr lang="it-IT" altLang="it-IT" sz="1800">
                <a:solidFill>
                  <a:srgbClr val="000000"/>
                </a:solidFill>
                <a:latin typeface="Arial" panose="020B060402020202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Arial" panose="020B0604020202020204" pitchFamily="34" charset="0"/>
              </a:rPr>
              <a:t> 					                        </a:t>
            </a:r>
            <a:r>
              <a:rPr lang="it-IT" altLang="it-IT" sz="2400" b="1">
                <a:solidFill>
                  <a:srgbClr val="FF0000"/>
                </a:solidFill>
                <a:latin typeface="Lucida Handwriting" panose="03010101010101010101" pitchFamily="66" charset="0"/>
                <a:cs typeface="Arial" panose="020B0604020202020204" pitchFamily="34" charset="0"/>
              </a:rPr>
              <a:t>Happy New Year!</a:t>
            </a:r>
            <a:endParaRPr lang="en-US" altLang="it-IT" sz="2400" b="1">
              <a:solidFill>
                <a:srgbClr val="FF0000"/>
              </a:solidFill>
              <a:latin typeface="Lucida Handwriting" panose="03010101010101010101" pitchFamily="66" charset="0"/>
              <a:cs typeface="Arial" panose="020B060402020202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2F503C01-762C-1131-1F33-6E99A832471C}"/>
              </a:ext>
            </a:extLst>
          </p:cNvPr>
          <p:cNvSpPr>
            <a:spLocks noChangeArrowheads="1"/>
          </p:cNvSpPr>
          <p:nvPr/>
        </p:nvSpPr>
        <p:spPr bwMode="auto">
          <a:xfrm>
            <a:off x="11430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NUMERI</a:t>
            </a:r>
          </a:p>
        </p:txBody>
      </p:sp>
      <p:sp>
        <p:nvSpPr>
          <p:cNvPr id="16387" name="Rectangle 157">
            <a:extLst>
              <a:ext uri="{FF2B5EF4-FFF2-40B4-BE49-F238E27FC236}">
                <a16:creationId xmlns:a16="http://schemas.microsoft.com/office/drawing/2014/main" id="{7038A869-B18F-3BA2-A2F8-CC946AB27EFF}"/>
              </a:ext>
            </a:extLst>
          </p:cNvPr>
          <p:cNvSpPr>
            <a:spLocks noChangeArrowheads="1"/>
          </p:cNvSpPr>
          <p:nvPr/>
        </p:nvSpPr>
        <p:spPr bwMode="auto">
          <a:xfrm>
            <a:off x="1295400" y="16764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Il Signore parlò a Mosè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e disse: «Parla ad Aronne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e ai suoi figli dicendo:“Così benedirete gli Israeliti: direte loro:</a:t>
            </a:r>
            <a:r>
              <a:rPr lang="it-IT" altLang="it-IT" sz="1800" i="1">
                <a:solidFill>
                  <a:srgbClr val="000000"/>
                </a:solidFill>
                <a:latin typeface="Verdana" panose="020B0604030504040204" pitchFamily="34" charset="0"/>
                <a:cs typeface="Times New Roman" panose="02020603050405020304" pitchFamily="18" charset="0"/>
              </a:rPr>
              <a:t> (Nm 6, 22-23)</a:t>
            </a:r>
          </a:p>
        </p:txBody>
      </p:sp>
      <p:sp>
        <p:nvSpPr>
          <p:cNvPr id="16388" name="Rectangle 158">
            <a:extLst>
              <a:ext uri="{FF2B5EF4-FFF2-40B4-BE49-F238E27FC236}">
                <a16:creationId xmlns:a16="http://schemas.microsoft.com/office/drawing/2014/main" id="{2B57EE51-568A-E0A1-BDC6-EE1101804DCB}"/>
              </a:ext>
            </a:extLst>
          </p:cNvPr>
          <p:cNvSpPr>
            <a:spLocks noChangeArrowheads="1"/>
          </p:cNvSpPr>
          <p:nvPr/>
        </p:nvSpPr>
        <p:spPr bwMode="auto">
          <a:xfrm>
            <a:off x="4648200" y="15240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Times New Roman" panose="02020603050405020304" pitchFamily="18" charset="0"/>
              </a:rPr>
              <a:t>Then Yahweh spoke to Moses saying, "Speak to Aaron and his sons and say to them: This is how you shall bless the people of Israel; you shall say:</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(Num 6: 22-23)</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113BBDE8-FFC1-DA2D-2E6A-9D282DAB7BA5}"/>
              </a:ext>
            </a:extLst>
          </p:cNvPr>
          <p:cNvSpPr>
            <a:spLocks noChangeArrowheads="1"/>
          </p:cNvSpPr>
          <p:nvPr/>
        </p:nvSpPr>
        <p:spPr bwMode="auto">
          <a:xfrm>
            <a:off x="4724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NUMBERS</a:t>
            </a:r>
          </a:p>
        </p:txBody>
      </p:sp>
      <p:sp>
        <p:nvSpPr>
          <p:cNvPr id="327031" name="Rectangle 375">
            <a:extLst>
              <a:ext uri="{FF2B5EF4-FFF2-40B4-BE49-F238E27FC236}">
                <a16:creationId xmlns:a16="http://schemas.microsoft.com/office/drawing/2014/main" id="{E0F4FE99-EA97-2CD3-1625-B898562AF712}"/>
              </a:ext>
            </a:extLst>
          </p:cNvPr>
          <p:cNvSpPr>
            <a:spLocks noChangeArrowheads="1"/>
          </p:cNvSpPr>
          <p:nvPr/>
        </p:nvSpPr>
        <p:spPr bwMode="auto">
          <a:xfrm>
            <a:off x="762000" y="0"/>
            <a:ext cx="7848600" cy="893763"/>
          </a:xfrm>
          <a:prstGeom prst="rect">
            <a:avLst/>
          </a:prstGeom>
          <a:solidFill>
            <a:srgbClr val="FFFFFF"/>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defRPr/>
            </a:pPr>
            <a:r>
              <a:rPr lang="it-IT" altLang="it-IT" sz="1800">
                <a:solidFill>
                  <a:schemeClr val="accent2"/>
                </a:solidFill>
                <a:effectLst>
                  <a:outerShdw blurRad="38100" dist="38100" dir="2700000" algn="tl">
                    <a:srgbClr val="C0C0C0"/>
                  </a:outerShdw>
                </a:effectLst>
                <a:latin typeface="Verdana" panose="020B0604030504040204" pitchFamily="34" charset="0"/>
              </a:rPr>
              <a:t>Diffondi la Parola di Dio - Spread the Word of God</a:t>
            </a:r>
            <a:r>
              <a:rPr lang="it-IT" altLang="it-IT" b="1">
                <a:solidFill>
                  <a:schemeClr val="accent2"/>
                </a:solidFill>
                <a:latin typeface="Verdana" panose="020B0604030504040204" pitchFamily="34" charset="0"/>
              </a:rPr>
              <a:t> </a:t>
            </a:r>
          </a:p>
          <a:p>
            <a:pPr algn="ctr" eaLnBrk="1" hangingPunct="1">
              <a:defRPr/>
            </a:pPr>
            <a:r>
              <a:rPr lang="it-IT" altLang="it-IT" sz="1400">
                <a:solidFill>
                  <a:srgbClr val="33CCFF"/>
                </a:solidFill>
                <a:effectLst>
                  <a:outerShdw blurRad="38100" dist="38100" dir="2700000" algn="tl">
                    <a:srgbClr val="C0C0C0"/>
                  </a:outerShdw>
                </a:effectLst>
                <a:latin typeface="Verdana" panose="020B0604030504040204" pitchFamily="34" charset="0"/>
              </a:rPr>
              <a:t>www.https://diffondilaparola.com</a:t>
            </a:r>
            <a:r>
              <a:rPr lang="it-IT" altLang="it-IT" sz="2000">
                <a:solidFill>
                  <a:srgbClr val="33CCFF"/>
                </a:solidFill>
                <a:latin typeface="Verdana" panose="020B0604030504040204" pitchFamily="34" charset="0"/>
              </a:rPr>
              <a:t>  </a:t>
            </a:r>
          </a:p>
          <a:p>
            <a:pPr algn="ctr" eaLnBrk="1" hangingPunct="1">
              <a:defRPr/>
            </a:pPr>
            <a:endParaRPr lang="it-IT" altLang="it-IT" sz="800">
              <a:solidFill>
                <a:srgbClr val="33CCFF"/>
              </a:solidFill>
              <a:latin typeface="Verdana" panose="020B0604030504040204" pitchFamily="34" charset="0"/>
            </a:endParaRPr>
          </a:p>
        </p:txBody>
      </p:sp>
      <p:pic>
        <p:nvPicPr>
          <p:cNvPr id="16391" name="Picture 236">
            <a:extLst>
              <a:ext uri="{FF2B5EF4-FFF2-40B4-BE49-F238E27FC236}">
                <a16:creationId xmlns:a16="http://schemas.microsoft.com/office/drawing/2014/main" id="{398413AA-7694-597A-6904-E5EE3D68C3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505200"/>
            <a:ext cx="21717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237">
            <a:extLst>
              <a:ext uri="{FF2B5EF4-FFF2-40B4-BE49-F238E27FC236}">
                <a16:creationId xmlns:a16="http://schemas.microsoft.com/office/drawing/2014/main" id="{D8D8D2CE-ACB4-4A1A-0360-2EA2C869EE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505200"/>
            <a:ext cx="30480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432">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01A1F154-0D15-110F-899F-D1D95747D263}"/>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May Yahweh bless you and keep you! May Yahweh let his face shine on you, and be gracious to you! May Yahweh look kindly on you, and give you his peace!</a:t>
            </a:r>
            <a:r>
              <a:rPr lang="en-GB" altLang="it-IT" sz="1800" i="1">
                <a:solidFill>
                  <a:schemeClr val="bg1"/>
                </a:solidFill>
                <a:latin typeface="Verdana" panose="020B0604030504040204" pitchFamily="34" charset="0"/>
                <a:cs typeface="Times New Roman" panose="02020603050405020304" pitchFamily="18" charset="0"/>
              </a:rPr>
              <a:t> (Num 6: 24-26)</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5" name="Rectangle 50">
            <a:extLst>
              <a:ext uri="{FF2B5EF4-FFF2-40B4-BE49-F238E27FC236}">
                <a16:creationId xmlns:a16="http://schemas.microsoft.com/office/drawing/2014/main" id="{DF2C9724-4196-29CC-74C7-74F161F59A0A}"/>
              </a:ext>
            </a:extLst>
          </p:cNvPr>
          <p:cNvSpPr>
            <a:spLocks noChangeArrowheads="1"/>
          </p:cNvSpPr>
          <p:nvPr/>
        </p:nvSpPr>
        <p:spPr bwMode="auto">
          <a:xfrm>
            <a:off x="0" y="685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Ti benedica il Signore e ti custodisca. Il Signore faccia risplendere per te il suo volto e ti faccia grazia. Il Signore rivolga a te il suo volto e ti conceda pace”.</a:t>
            </a:r>
            <a:r>
              <a:rPr lang="it-IT" altLang="it-IT" sz="1800" i="1">
                <a:solidFill>
                  <a:schemeClr val="bg1"/>
                </a:solidFill>
                <a:latin typeface="Verdana" panose="020B0604030504040204" pitchFamily="34" charset="0"/>
                <a:cs typeface="Times New Roman" panose="02020603050405020304" pitchFamily="18" charset="0"/>
              </a:rPr>
              <a:t> (Nm 6, 24-26)</a:t>
            </a:r>
          </a:p>
        </p:txBody>
      </p:sp>
    </p:spTree>
  </p:cSld>
  <p:clrMapOvr>
    <a:masterClrMapping/>
  </p:clrMapOvr>
  <p:transition spd="med" advClick="0" advTm="14368">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1026">
            <a:extLst>
              <a:ext uri="{FF2B5EF4-FFF2-40B4-BE49-F238E27FC236}">
                <a16:creationId xmlns:a16="http://schemas.microsoft.com/office/drawing/2014/main" id="{5093110A-7A42-0739-7C1A-619A41CA15EB}"/>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Così porranno il mio nome sugli Israeliti e io li benedirò». </a:t>
            </a:r>
            <a:r>
              <a:rPr lang="it-IT" altLang="it-IT" sz="1800" i="1">
                <a:solidFill>
                  <a:schemeClr val="bg1"/>
                </a:solidFill>
                <a:latin typeface="Verdana" panose="020B0604030504040204" pitchFamily="34" charset="0"/>
                <a:cs typeface="Times New Roman" panose="02020603050405020304" pitchFamily="18" charset="0"/>
              </a:rPr>
              <a:t>(Nm 6, 27)</a:t>
            </a:r>
            <a:r>
              <a:rPr lang="it-IT" altLang="it-IT" sz="1800">
                <a:solidFill>
                  <a:schemeClr val="bg1"/>
                </a:solidFill>
                <a:latin typeface="Verdana" panose="020B0604030504040204" pitchFamily="34" charset="0"/>
                <a:cs typeface="Times New Roman" panose="02020603050405020304" pitchFamily="18" charset="0"/>
              </a:rPr>
              <a:t> </a:t>
            </a:r>
          </a:p>
        </p:txBody>
      </p:sp>
      <p:sp>
        <p:nvSpPr>
          <p:cNvPr id="20483" name="Rectangle 1028">
            <a:extLst>
              <a:ext uri="{FF2B5EF4-FFF2-40B4-BE49-F238E27FC236}">
                <a16:creationId xmlns:a16="http://schemas.microsoft.com/office/drawing/2014/main" id="{0B582C87-A033-6B71-E021-7D12488A65CD}"/>
              </a:ext>
            </a:extLst>
          </p:cNvPr>
          <p:cNvSpPr>
            <a:spLocks noChangeArrowheads="1"/>
          </p:cNvSpPr>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rgbClr val="FFFFFF"/>
                </a:solidFill>
                <a:latin typeface="Verdana" panose="020B0604030504040204" pitchFamily="34" charset="0"/>
                <a:cs typeface="Times New Roman" panose="02020603050405020304" pitchFamily="18" charset="0"/>
              </a:rPr>
              <a:t>In that way shall they put my name on the people of Israel and I will bless them."</a:t>
            </a:r>
            <a:r>
              <a:rPr lang="en-GB" altLang="it-IT" sz="1800" i="1">
                <a:solidFill>
                  <a:srgbClr val="FFFFFF"/>
                </a:solidFill>
                <a:latin typeface="Verdana" panose="020B0604030504040204" pitchFamily="34" charset="0"/>
                <a:cs typeface="Times New Roman" panose="02020603050405020304" pitchFamily="18" charset="0"/>
              </a:rPr>
              <a:t> (Num 6: 27)</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76">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946CBAF-388A-8C88-A1B6-C38E5173BF23}"/>
              </a:ext>
            </a:extLst>
          </p:cNvPr>
          <p:cNvSpPr>
            <a:spLocks noGrp="1" noChangeArrowheads="1"/>
          </p:cNvSpPr>
          <p:nvPr>
            <p:ph type="title"/>
          </p:nvPr>
        </p:nvSpPr>
        <p:spPr>
          <a:xfrm>
            <a:off x="4495800" y="1219200"/>
            <a:ext cx="3505200" cy="5334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TO THE GALATIANS</a:t>
            </a:r>
          </a:p>
        </p:txBody>
      </p:sp>
      <p:sp>
        <p:nvSpPr>
          <p:cNvPr id="202765" name="Rectangle 13">
            <a:extLst>
              <a:ext uri="{FF2B5EF4-FFF2-40B4-BE49-F238E27FC236}">
                <a16:creationId xmlns:a16="http://schemas.microsoft.com/office/drawing/2014/main" id="{22D96454-FF02-49B2-9FD0-B2DFD7217897}"/>
              </a:ext>
            </a:extLst>
          </p:cNvPr>
          <p:cNvSpPr>
            <a:spLocks noChangeArrowheads="1"/>
          </p:cNvSpPr>
          <p:nvPr/>
        </p:nvSpPr>
        <p:spPr bwMode="auto">
          <a:xfrm>
            <a:off x="762000" y="0"/>
            <a:ext cx="8001000" cy="987425"/>
          </a:xfrm>
          <a:prstGeom prst="rect">
            <a:avLst/>
          </a:prstGeom>
          <a:solidFill>
            <a:schemeClr val="bg1"/>
          </a:solidFill>
          <a:ln w="9525">
            <a:solidFill>
              <a:schemeClr val="bg1"/>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defRPr/>
            </a:pPr>
            <a:r>
              <a:rPr lang="it-IT" altLang="it-IT" sz="1600">
                <a:solidFill>
                  <a:srgbClr val="0066FF"/>
                </a:solidFill>
                <a:effectLst>
                  <a:outerShdw blurRad="38100" dist="38100" dir="2700000" algn="tl">
                    <a:srgbClr val="C0C0C0"/>
                  </a:outerShdw>
                </a:effectLst>
                <a:latin typeface="Verdana" panose="020B0604030504040204" pitchFamily="34" charset="0"/>
              </a:rPr>
              <a:t>LA PAROLA DI DIO                                                     </a:t>
            </a:r>
            <a:r>
              <a:rPr lang="en-GB" altLang="it-IT" sz="16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6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eaLnBrk="1" hangingPunct="1">
              <a:spcBef>
                <a:spcPct val="0"/>
              </a:spcBef>
              <a:buFontTx/>
              <a:buNone/>
              <a:defRPr/>
            </a:pPr>
            <a:r>
              <a:rPr lang="it-IT" altLang="it-IT" sz="1600">
                <a:solidFill>
                  <a:srgbClr val="0066FF"/>
                </a:solidFill>
                <a:effectLst>
                  <a:outerShdw blurRad="38100" dist="38100" dir="2700000" algn="tl">
                    <a:srgbClr val="C0C0C0"/>
                  </a:outerShdw>
                </a:effectLst>
                <a:latin typeface="Verdana" panose="020B0604030504040204" pitchFamily="34" charset="0"/>
              </a:rPr>
              <a:t>PARLA AL NOSTRO </a:t>
            </a:r>
            <a:r>
              <a:rPr lang="en-GB" altLang="it-IT" sz="16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defRPr/>
            </a:pPr>
            <a:r>
              <a:rPr lang="it-IT" altLang="it-IT" sz="1600">
                <a:solidFill>
                  <a:srgbClr val="0066FF"/>
                </a:solidFill>
                <a:effectLst>
                  <a:outerShdw blurRad="38100" dist="38100" dir="2700000" algn="tl">
                    <a:srgbClr val="C0C0C0"/>
                  </a:outerShdw>
                </a:effectLst>
                <a:latin typeface="Verdana" panose="020B0604030504040204" pitchFamily="34" charset="0"/>
              </a:rPr>
              <a:t>CUORE                                                                                        </a:t>
            </a:r>
            <a:r>
              <a:rPr lang="it-IT" altLang="it-IT" sz="16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6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a:p>
            <a:pPr eaLnBrk="1" hangingPunct="1">
              <a:spcBef>
                <a:spcPct val="0"/>
              </a:spcBef>
              <a:buFontTx/>
              <a:buNone/>
              <a:defRPr/>
            </a:pPr>
            <a:endParaRPr lang="it-IT" altLang="it-IT" sz="1000">
              <a:solidFill>
                <a:srgbClr val="0066FF"/>
              </a:solidFill>
              <a:effectLst>
                <a:outerShdw blurRad="38100" dist="38100" dir="2700000" algn="tl">
                  <a:srgbClr val="C0C0C0"/>
                </a:outerShdw>
              </a:effectLst>
              <a:latin typeface="Verdana" panose="020B0604030504040204" pitchFamily="34" charset="0"/>
            </a:endParaRPr>
          </a:p>
        </p:txBody>
      </p:sp>
      <p:sp>
        <p:nvSpPr>
          <p:cNvPr id="21508" name="Rectangle 22">
            <a:extLst>
              <a:ext uri="{FF2B5EF4-FFF2-40B4-BE49-F238E27FC236}">
                <a16:creationId xmlns:a16="http://schemas.microsoft.com/office/drawing/2014/main" id="{A3B21DDD-5241-D3CA-96ED-1D9073D612AF}"/>
              </a:ext>
            </a:extLst>
          </p:cNvPr>
          <p:cNvSpPr>
            <a:spLocks noChangeArrowheads="1"/>
          </p:cNvSpPr>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GALATI</a:t>
            </a:r>
          </a:p>
        </p:txBody>
      </p:sp>
      <p:sp>
        <p:nvSpPr>
          <p:cNvPr id="11269" name="Rectangle 205">
            <a:extLst>
              <a:ext uri="{FF2B5EF4-FFF2-40B4-BE49-F238E27FC236}">
                <a16:creationId xmlns:a16="http://schemas.microsoft.com/office/drawing/2014/main" id="{93E5B74D-B952-62C1-90CC-DAF8A78B9004}"/>
              </a:ext>
            </a:extLst>
          </p:cNvPr>
          <p:cNvSpPr>
            <a:spLocks noChangeArrowheads="1"/>
          </p:cNvSpPr>
          <p:nvPr/>
        </p:nvSpPr>
        <p:spPr bwMode="auto">
          <a:xfrm>
            <a:off x="1295400" y="1752600"/>
            <a:ext cx="3352800" cy="1465263"/>
          </a:xfrm>
          <a:prstGeom prst="rect">
            <a:avLst/>
          </a:prstGeom>
          <a:noFill/>
          <a:ln>
            <a:noFill/>
          </a:ln>
          <a:effec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defRPr/>
            </a:pPr>
            <a:r>
              <a:rPr lang="it-IT" altLang="it-IT" sz="1800">
                <a:solidFill>
                  <a:srgbClr val="0000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b="1">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a:t>
            </a:r>
            <a:r>
              <a:rPr lang="it-IT" altLang="it-IT" sz="1800">
                <a:solidFill>
                  <a:srgbClr val="000000"/>
                </a:solidFill>
                <a:latin typeface="Verdana" panose="020B0604030504040204" pitchFamily="34" charset="0"/>
                <a:cs typeface="Times New Roman" panose="02020603050405020304" pitchFamily="18" charset="0"/>
              </a:rPr>
              <a:t>, quando venne la pienezza del tempo, Dio mandò il suo Figlio, nato da donna, nato sotto la Legge, </a:t>
            </a:r>
            <a:r>
              <a:rPr lang="it-IT" altLang="it-IT" sz="1800" i="1">
                <a:solidFill>
                  <a:srgbClr val="000000"/>
                </a:solidFill>
                <a:latin typeface="Verdana" panose="020B0604030504040204" pitchFamily="34" charset="0"/>
                <a:cs typeface="Times New Roman" panose="02020603050405020304" pitchFamily="18" charset="0"/>
              </a:rPr>
              <a:t>(Gal 4, 4)</a:t>
            </a:r>
          </a:p>
        </p:txBody>
      </p:sp>
      <p:sp>
        <p:nvSpPr>
          <p:cNvPr id="21510" name="Rectangle 206">
            <a:extLst>
              <a:ext uri="{FF2B5EF4-FFF2-40B4-BE49-F238E27FC236}">
                <a16:creationId xmlns:a16="http://schemas.microsoft.com/office/drawing/2014/main" id="{74469AEC-DBA2-717A-9F29-925B88CA0224}"/>
              </a:ext>
            </a:extLst>
          </p:cNvPr>
          <p:cNvSpPr>
            <a:spLocks noChangeArrowheads="1"/>
          </p:cNvSpPr>
          <p:nvPr/>
        </p:nvSpPr>
        <p:spPr bwMode="auto">
          <a:xfrm>
            <a:off x="4648200" y="1677988"/>
            <a:ext cx="3276600" cy="175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a:t>
            </a:r>
            <a:r>
              <a:rPr lang="en-GB" altLang="it-IT" sz="1800">
                <a:solidFill>
                  <a:srgbClr val="000000"/>
                </a:solidFill>
                <a:latin typeface="Verdana" panose="020B0604030504040204" pitchFamily="34" charset="0"/>
                <a:cs typeface="Times New Roman" panose="02020603050405020304" pitchFamily="18" charset="0"/>
              </a:rPr>
              <a:t>, when the fullness of time came, God sent his Son. He came born of woman and subject to the Law,</a:t>
            </a:r>
            <a:r>
              <a:rPr lang="en-GB"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en-GB" altLang="it-IT" sz="1800" i="1">
                <a:solidFill>
                  <a:srgbClr val="000000"/>
                </a:solidFill>
                <a:latin typeface="Verdana" panose="020B0604030504040204" pitchFamily="34" charset="0"/>
                <a:cs typeface="Times New Roman" panose="02020603050405020304" pitchFamily="18" charset="0"/>
              </a:rPr>
              <a:t>                        (Gal 4: 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1511" name="Picture 122">
            <a:extLst>
              <a:ext uri="{FF2B5EF4-FFF2-40B4-BE49-F238E27FC236}">
                <a16:creationId xmlns:a16="http://schemas.microsoft.com/office/drawing/2014/main" id="{505D325E-CFED-3713-97EB-85CFF42B8D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239">
            <a:extLst>
              <a:ext uri="{FF2B5EF4-FFF2-40B4-BE49-F238E27FC236}">
                <a16:creationId xmlns:a16="http://schemas.microsoft.com/office/drawing/2014/main" id="{85BAE2F5-DF6D-A50E-81ED-9ACAE5365E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3124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240">
            <a:extLst>
              <a:ext uri="{FF2B5EF4-FFF2-40B4-BE49-F238E27FC236}">
                <a16:creationId xmlns:a16="http://schemas.microsoft.com/office/drawing/2014/main" id="{F1DC90A8-5B53-600B-9F58-3C5DC697D9B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3352800"/>
            <a:ext cx="3124200" cy="275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8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7E041D1E-327F-E9B9-33E3-FCA51F713B44}"/>
              </a:ext>
            </a:extLst>
          </p:cNvPr>
          <p:cNvSpPr>
            <a:spLocks noGrp="1" noChangeArrowheads="1"/>
          </p:cNvSpPr>
          <p:nvPr>
            <p:ph type="title"/>
          </p:nvPr>
        </p:nvSpPr>
        <p:spPr>
          <a:xfrm>
            <a:off x="0" y="609600"/>
            <a:ext cx="9144000" cy="8382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per riscattare quelli che erano sotto la Legge, perché ricevessimo l’adozione a figli. E che voi siete figli lo prova il fatto che Dio mandò nei nostri cuori lo Spirito del suo Figlio, il quale grida: Abbà! Padre!</a:t>
            </a:r>
            <a:r>
              <a:rPr lang="it-IT" altLang="it-IT" sz="1800" i="1">
                <a:solidFill>
                  <a:schemeClr val="bg1"/>
                </a:solidFill>
                <a:latin typeface="Verdana" panose="020B0604030504040204" pitchFamily="34" charset="0"/>
                <a:cs typeface="Times New Roman" panose="02020603050405020304" pitchFamily="18" charset="0"/>
              </a:rPr>
              <a:t> (Gal 4, 5-6)</a:t>
            </a:r>
          </a:p>
        </p:txBody>
      </p:sp>
      <p:sp>
        <p:nvSpPr>
          <p:cNvPr id="23555" name="Rectangle 4">
            <a:extLst>
              <a:ext uri="{FF2B5EF4-FFF2-40B4-BE49-F238E27FC236}">
                <a16:creationId xmlns:a16="http://schemas.microsoft.com/office/drawing/2014/main" id="{F50953BC-521F-FD8E-DA20-4E7F399BBE65}"/>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in order to redeem the subjects of the Law, that we may be given our full rights of sons and daughters of God. And because you are sons, God has sent into your hearts the Spirit of his Son which cries out: Abba! that is, Father!</a:t>
            </a:r>
            <a:r>
              <a:rPr lang="en-GB" altLang="it-IT" sz="1800" i="1">
                <a:solidFill>
                  <a:schemeClr val="bg1"/>
                </a:solidFill>
                <a:latin typeface="Verdana" panose="020B0604030504040204" pitchFamily="34" charset="0"/>
                <a:cs typeface="Times New Roman" panose="02020603050405020304" pitchFamily="18" charset="0"/>
              </a:rPr>
              <a:t> (Gal 4: 5-6)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AB8A8D0D-B403-B00D-F50A-F9E75FC4D346}"/>
              </a:ext>
            </a:extLst>
          </p:cNvPr>
          <p:cNvSpPr>
            <a:spLocks noGrp="1" noChangeArrowheads="1"/>
          </p:cNvSpPr>
          <p:nvPr>
            <p:ph type="title"/>
          </p:nvPr>
        </p:nvSpPr>
        <p:spPr>
          <a:xfrm>
            <a:off x="0" y="762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Quindi non sei più schiavo, ma figlio e, se figlio, sei anche erede per grazia</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 di Dio.</a:t>
            </a:r>
            <a:r>
              <a:rPr lang="it-IT" altLang="it-IT" sz="1800" i="1">
                <a:solidFill>
                  <a:srgbClr val="FFFFFF"/>
                </a:solidFill>
                <a:latin typeface="Verdana" panose="020B0604030504040204" pitchFamily="34" charset="0"/>
                <a:cs typeface="Times New Roman" panose="02020603050405020304" pitchFamily="18" charset="0"/>
              </a:rPr>
              <a:t> (Gal 4, 7)</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DA3A2BD4-29BC-9F25-B3D4-FACD4EFE8DF0}"/>
              </a:ext>
            </a:extLst>
          </p:cNvPr>
          <p:cNvSpPr>
            <a:spLocks noChangeArrowheads="1"/>
          </p:cNvSpPr>
          <p:nvPr/>
        </p:nvSpPr>
        <p:spPr bwMode="auto">
          <a:xfrm>
            <a:off x="0" y="5410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rgbClr val="FFFFFF"/>
                </a:solidFill>
                <a:latin typeface="Verdana" panose="020B0604030504040204" pitchFamily="34" charset="0"/>
                <a:cs typeface="Tahoma" panose="020B0604030504040204" pitchFamily="34" charset="0"/>
              </a:rPr>
              <a:t> </a:t>
            </a:r>
            <a:r>
              <a:rPr lang="en-GB" altLang="it-IT" sz="1800">
                <a:solidFill>
                  <a:srgbClr val="FFFFFF"/>
                </a:solidFill>
                <a:latin typeface="Verdana" panose="020B0604030504040204" pitchFamily="34" charset="0"/>
                <a:cs typeface="Times New Roman" panose="02020603050405020304" pitchFamily="18" charset="0"/>
              </a:rPr>
              <a:t>You yourself are no longer a slave but a son or daughter, and yours is the inheritance by God's grace.</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(Gal 4: 7)</a:t>
            </a:r>
          </a:p>
        </p:txBody>
      </p:sp>
      <p:pic>
        <p:nvPicPr>
          <p:cNvPr id="24580" name="Picture 30">
            <a:extLst>
              <a:ext uri="{FF2B5EF4-FFF2-40B4-BE49-F238E27FC236}">
                <a16:creationId xmlns:a16="http://schemas.microsoft.com/office/drawing/2014/main" id="{4F9BF1F3-BF6F-D5B7-FC95-508AC8F6DC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8915400"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736">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C863D9E4-1B2C-199E-D1BD-1452C35480D0}"/>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800000"/>
                </a:solidFill>
                <a:latin typeface="Verdana" panose="020B0604030504040204" pitchFamily="34" charset="0"/>
              </a:rPr>
              <a:t>GOSPEL </a:t>
            </a:r>
            <a:r>
              <a:rPr lang="it-IT" altLang="it-IT" sz="1200">
                <a:solidFill>
                  <a:srgbClr val="800000"/>
                </a:solidFill>
                <a:latin typeface="Verdana" panose="020B0604030504040204" pitchFamily="34" charset="0"/>
              </a:rPr>
              <a:t>ACCORD.</a:t>
            </a:r>
            <a:r>
              <a:rPr lang="it-IT" altLang="it-IT" sz="1800">
                <a:solidFill>
                  <a:srgbClr val="800000"/>
                </a:solidFill>
                <a:latin typeface="Verdana" panose="020B0604030504040204" pitchFamily="34" charset="0"/>
              </a:rPr>
              <a:t> </a:t>
            </a:r>
            <a:r>
              <a:rPr lang="it-IT" altLang="it-IT" sz="1200">
                <a:solidFill>
                  <a:srgbClr val="800000"/>
                </a:solidFill>
                <a:latin typeface="Verdana" panose="020B0604030504040204" pitchFamily="34" charset="0"/>
              </a:rPr>
              <a:t>TO</a:t>
            </a:r>
            <a:r>
              <a:rPr lang="it-IT" altLang="it-IT" sz="1800">
                <a:solidFill>
                  <a:srgbClr val="800000"/>
                </a:solidFill>
                <a:latin typeface="Verdana" panose="020B0604030504040204" pitchFamily="34" charset="0"/>
              </a:rPr>
              <a:t> LUKE</a:t>
            </a:r>
          </a:p>
        </p:txBody>
      </p:sp>
      <p:sp>
        <p:nvSpPr>
          <p:cNvPr id="25603" name="Rectangle 5">
            <a:extLst>
              <a:ext uri="{FF2B5EF4-FFF2-40B4-BE49-F238E27FC236}">
                <a16:creationId xmlns:a16="http://schemas.microsoft.com/office/drawing/2014/main" id="{40E94F6C-4A9B-87A0-056A-F57EA5C69CEB}"/>
              </a:ext>
            </a:extLst>
          </p:cNvPr>
          <p:cNvSpPr>
            <a:spLocks noChangeArrowheads="1"/>
          </p:cNvSpPr>
          <p:nvPr/>
        </p:nvSpPr>
        <p:spPr bwMode="auto">
          <a:xfrm>
            <a:off x="1295400" y="17526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[i pastori] </a:t>
            </a:r>
            <a:r>
              <a:rPr lang="it-IT" altLang="it-IT" sz="1800">
                <a:solidFill>
                  <a:srgbClr val="000000"/>
                </a:solidFill>
                <a:latin typeface="Verdana" panose="020B0604030504040204" pitchFamily="34" charset="0"/>
                <a:cs typeface="Times New Roman" panose="02020603050405020304" pitchFamily="18" charset="0"/>
              </a:rPr>
              <a:t>andarono, senza indugio, e trovarono Maria e Giuseppe e il bambino, adagiato nella mangiatoia.</a:t>
            </a:r>
            <a:r>
              <a:rPr lang="it-IT" altLang="it-IT" sz="1800" i="1">
                <a:solidFill>
                  <a:srgbClr val="000000"/>
                </a:solidFill>
                <a:latin typeface="Verdana" panose="020B0604030504040204" pitchFamily="34" charset="0"/>
                <a:cs typeface="Times New Roman" panose="02020603050405020304" pitchFamily="18" charset="0"/>
              </a:rPr>
              <a:t> (Lc 2, 16)</a:t>
            </a:r>
          </a:p>
        </p:txBody>
      </p:sp>
      <p:sp>
        <p:nvSpPr>
          <p:cNvPr id="25604" name="Rectangle 6">
            <a:extLst>
              <a:ext uri="{FF2B5EF4-FFF2-40B4-BE49-F238E27FC236}">
                <a16:creationId xmlns:a16="http://schemas.microsoft.com/office/drawing/2014/main" id="{38F05EE8-9AE9-8821-BAF2-6DAFFA4C7B1E}"/>
              </a:ext>
            </a:extLst>
          </p:cNvPr>
          <p:cNvSpPr>
            <a:spLocks noChangeArrowheads="1"/>
          </p:cNvSpPr>
          <p:nvPr/>
        </p:nvSpPr>
        <p:spPr bwMode="auto">
          <a:xfrm>
            <a:off x="4572000" y="1676400"/>
            <a:ext cx="3581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At that time, [the shepherds] </a:t>
            </a:r>
            <a:r>
              <a:rPr lang="en-GB" altLang="it-IT" sz="1800">
                <a:solidFill>
                  <a:srgbClr val="000000"/>
                </a:solidFill>
                <a:latin typeface="Verdana" panose="020B0604030504040204" pitchFamily="34" charset="0"/>
                <a:cs typeface="Times New Roman" panose="02020603050405020304" pitchFamily="18" charset="0"/>
              </a:rPr>
              <a:t>they came hurriedly and found Mary and Joseph with the baby lying in the manger.</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(Lk 2: 16)</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1DE4E22B-05A1-34A3-A6DE-BA6A32257882}"/>
              </a:ext>
            </a:extLst>
          </p:cNvPr>
          <p:cNvSpPr>
            <a:spLocks noChangeArrowheads="1"/>
          </p:cNvSpPr>
          <p:nvPr/>
        </p:nvSpPr>
        <p:spPr bwMode="auto">
          <a:xfrm>
            <a:off x="762000" y="0"/>
            <a:ext cx="7848600" cy="955675"/>
          </a:xfrm>
          <a:prstGeom prst="rect">
            <a:avLst/>
          </a:prstGeom>
          <a:solidFill>
            <a:srgbClr val="FFFFFF"/>
          </a:solidFill>
          <a:ln w="9525">
            <a:solidFill>
              <a:srgbClr val="FFFF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defRPr/>
            </a:pPr>
            <a:endParaRPr lang="it-IT" altLang="it-IT" sz="800" b="1" dirty="0">
              <a:solidFill>
                <a:srgbClr val="000000"/>
              </a:solidFill>
              <a:latin typeface="Verdana" panose="020B0604030504040204" pitchFamily="34" charset="0"/>
              <a:cs typeface="Arial" panose="020B0604020202020204" pitchFamily="34" charset="0"/>
            </a:endParaRPr>
          </a:p>
          <a:p>
            <a:pPr algn="ctr" eaLnBrk="1" hangingPunct="1">
              <a:defRPr/>
            </a:pP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Dio abbia pietà di noi e ci benedica.</a:t>
            </a:r>
          </a:p>
          <a:p>
            <a:pPr algn="ctr" eaLnBrk="1" hangingPunct="1">
              <a:defRPr/>
            </a:pP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God </a:t>
            </a:r>
            <a:r>
              <a:rPr lang="it-IT" altLang="it-IT" sz="2000" dirty="0" err="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have</a:t>
            </a: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2000" dirty="0" err="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mercy</a:t>
            </a: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 on </a:t>
            </a:r>
            <a:r>
              <a:rPr lang="it-IT" altLang="it-IT" sz="2000" dirty="0" err="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us</a:t>
            </a: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 and </a:t>
            </a:r>
            <a:r>
              <a:rPr lang="it-IT" altLang="it-IT" sz="2000" dirty="0" err="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bless</a:t>
            </a: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2000" dirty="0" err="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us</a:t>
            </a:r>
            <a: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a:t>
            </a:r>
            <a:br>
              <a:rPr lang="it-IT" altLang="it-IT" sz="20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br>
            <a:endParaRPr lang="it-IT" altLang="it-IT" sz="800" dirty="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25606" name="Rettangolo 1">
            <a:extLst>
              <a:ext uri="{FF2B5EF4-FFF2-40B4-BE49-F238E27FC236}">
                <a16:creationId xmlns:a16="http://schemas.microsoft.com/office/drawing/2014/main" id="{EF171F07-2735-2849-548A-4FFFA2CE1A20}"/>
              </a:ext>
            </a:extLst>
          </p:cNvPr>
          <p:cNvSpPr>
            <a:spLocks noChangeArrowheads="1"/>
          </p:cNvSpPr>
          <p:nvPr/>
        </p:nvSpPr>
        <p:spPr bwMode="auto">
          <a:xfrm>
            <a:off x="12954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25607" name="Picture 230">
            <a:extLst>
              <a:ext uri="{FF2B5EF4-FFF2-40B4-BE49-F238E27FC236}">
                <a16:creationId xmlns:a16="http://schemas.microsoft.com/office/drawing/2014/main" id="{8A0865E3-0B7A-0911-28C6-234D763213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505200"/>
            <a:ext cx="3124200"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231">
            <a:extLst>
              <a:ext uri="{FF2B5EF4-FFF2-40B4-BE49-F238E27FC236}">
                <a16:creationId xmlns:a16="http://schemas.microsoft.com/office/drawing/2014/main" id="{6DEE1927-6B07-4175-1035-6B888B0EF1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81400"/>
            <a:ext cx="3276600" cy="257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72">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930" name="Rectangle 114">
            <a:extLst>
              <a:ext uri="{FF2B5EF4-FFF2-40B4-BE49-F238E27FC236}">
                <a16:creationId xmlns:a16="http://schemas.microsoft.com/office/drawing/2014/main" id="{EDE8A5E8-3C01-8369-1D02-0F911A7CBBCB}"/>
              </a:ext>
            </a:extLst>
          </p:cNvPr>
          <p:cNvSpPr>
            <a:spLocks noChangeArrowheads="1"/>
          </p:cNvSpPr>
          <p:nvPr/>
        </p:nvSpPr>
        <p:spPr bwMode="auto">
          <a:xfrm>
            <a:off x="0" y="54864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7651" name="Rectangle 69">
            <a:extLst>
              <a:ext uri="{FF2B5EF4-FFF2-40B4-BE49-F238E27FC236}">
                <a16:creationId xmlns:a16="http://schemas.microsoft.com/office/drawing/2014/main" id="{E7724661-6092-961C-E578-B4A20E9674C8}"/>
              </a:ext>
            </a:extLst>
          </p:cNvPr>
          <p:cNvSpPr>
            <a:spLocks noChangeArrowheads="1"/>
          </p:cNvSpPr>
          <p:nvPr/>
        </p:nvSpPr>
        <p:spPr bwMode="auto">
          <a:xfrm>
            <a:off x="0" y="762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it-IT" altLang="it-IT" sz="1800">
                <a:solidFill>
                  <a:schemeClr val="bg1"/>
                </a:solidFill>
                <a:latin typeface="Verdana" panose="020B0604030504040204" pitchFamily="34" charset="0"/>
                <a:cs typeface="Times New Roman" panose="02020603050405020304" pitchFamily="18" charset="0"/>
              </a:rPr>
              <a:t>E dopo averlo visto, riferirono ciò che del bambino era stato detto loro. Tutti quelli che udivano si stupirono delle cose dette loro dai pastori.</a:t>
            </a:r>
            <a:r>
              <a:rPr lang="it-IT" altLang="it-IT" sz="1800" i="1">
                <a:solidFill>
                  <a:schemeClr val="bg1"/>
                </a:solidFill>
                <a:latin typeface="Verdana" panose="020B0604030504040204" pitchFamily="34" charset="0"/>
                <a:cs typeface="Times New Roman" panose="02020603050405020304" pitchFamily="18" charset="0"/>
              </a:rPr>
              <a:t> (Lc 2, 17-18)</a:t>
            </a:r>
          </a:p>
        </p:txBody>
      </p:sp>
      <p:sp>
        <p:nvSpPr>
          <p:cNvPr id="27652" name="Rectangle 70">
            <a:extLst>
              <a:ext uri="{FF2B5EF4-FFF2-40B4-BE49-F238E27FC236}">
                <a16:creationId xmlns:a16="http://schemas.microsoft.com/office/drawing/2014/main" id="{A72DDBDB-9B41-499E-9CC4-9A73919AA397}"/>
              </a:ext>
            </a:extLst>
          </p:cNvPr>
          <p:cNvSpPr>
            <a:spLocks noChangeArrowheads="1"/>
          </p:cNvSpPr>
          <p:nvPr/>
        </p:nvSpPr>
        <p:spPr bwMode="auto">
          <a:xfrm>
            <a:off x="0" y="54864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On seeing this they related what they had been told about the child, and all were astonished on hearing the shepherds.</a:t>
            </a:r>
            <a:r>
              <a:rPr lang="en-GB" altLang="it-IT" sz="1800" i="1">
                <a:solidFill>
                  <a:schemeClr val="bg1"/>
                </a:solidFill>
                <a:latin typeface="Verdana" panose="020B0604030504040204" pitchFamily="34" charset="0"/>
                <a:cs typeface="Times New Roman" panose="02020603050405020304" pitchFamily="18" charset="0"/>
              </a:rPr>
              <a:t> (Lk 2: 17-18)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162930"/>
                                        </p:tgtEl>
                                        <p:attrNameLst>
                                          <p:attrName>style.visibility</p:attrName>
                                        </p:attrNameLst>
                                      </p:cBhvr>
                                      <p:to>
                                        <p:strVal val="visible"/>
                                      </p:to>
                                    </p:set>
                                    <p:anim calcmode="lin" valueType="num">
                                      <p:cBhvr additive="base">
                                        <p:cTn id="7" dur="500" fill="hold"/>
                                        <p:tgtEl>
                                          <p:spTgt spid="162930"/>
                                        </p:tgtEl>
                                        <p:attrNameLst>
                                          <p:attrName>ppt_x</p:attrName>
                                        </p:attrNameLst>
                                      </p:cBhvr>
                                      <p:tavLst>
                                        <p:tav tm="0">
                                          <p:val>
                                            <p:strVal val="1+#ppt_w/2"/>
                                          </p:val>
                                        </p:tav>
                                        <p:tav tm="100000">
                                          <p:val>
                                            <p:strVal val="#ppt_x"/>
                                          </p:val>
                                        </p:tav>
                                      </p:tavLst>
                                    </p:anim>
                                    <p:anim calcmode="lin" valueType="num">
                                      <p:cBhvr additive="base">
                                        <p:cTn id="8"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84903</TotalTime>
  <Words>2797</Words>
  <Application>Microsoft Office PowerPoint</Application>
  <PresentationFormat>Presentazione su schermo (4:3)</PresentationFormat>
  <Paragraphs>74</Paragraphs>
  <Slides>17</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17</vt:i4>
      </vt:variant>
    </vt:vector>
  </HeadingPairs>
  <TitlesOfParts>
    <vt:vector size="28" baseType="lpstr">
      <vt:lpstr>HelveticaNeue</vt:lpstr>
      <vt:lpstr>Arial</vt:lpstr>
      <vt:lpstr>Calibri</vt:lpstr>
      <vt:lpstr>Comic Sans MS</vt:lpstr>
      <vt:lpstr>Courier New</vt:lpstr>
      <vt:lpstr>Harrington</vt:lpstr>
      <vt:lpstr>Lucida Handwriting</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Così porranno il mio nome sugli Israeliti e io li benedirò». (Nm 6, 27) </vt:lpstr>
      <vt:lpstr>LETTER TO THE GALATIANS</vt:lpstr>
      <vt:lpstr>per riscattare quelli che erano sotto la Legge, perché ricevessimo l’adozione a figli. E che voi siete figli lo prova il fatto che Dio mandò nei nostri cuori lo Spirito del suo Figlio, il quale grida: Abbà! Padre! (Gal 4, 5-6)</vt:lpstr>
      <vt:lpstr>Quindi non sei più schiavo, ma figlio e, se figlio, sei anche erede per grazia  di Dio. (Gal 4, 7) </vt:lpstr>
      <vt:lpstr>GOSPEL ACCORD. TO LUKE</vt:lpstr>
      <vt:lpstr>Presentazione standard di PowerPoint</vt:lpstr>
      <vt:lpstr>Presentazione standard di PowerPoint</vt:lpstr>
      <vt:lpstr>  Quando furono compiuti gli otto giorni prescritti per la circoncisione, gli fu messo nome Gesù, come era stato chiamato dall’angelo prima che fosse concepito nel grembo. (Lc 2, 21)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3813</cp:revision>
  <dcterms:created xsi:type="dcterms:W3CDTF">2007-05-09T13:51:32Z</dcterms:created>
  <dcterms:modified xsi:type="dcterms:W3CDTF">2023-12-26T17:56:07Z</dcterms:modified>
</cp:coreProperties>
</file>