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3.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4.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5.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6.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7.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50" r:id="rId5"/>
    <p:sldId id="765" r:id="rId6"/>
    <p:sldId id="774" r:id="rId7"/>
    <p:sldId id="775" r:id="rId8"/>
    <p:sldId id="337" r:id="rId9"/>
    <p:sldId id="743" r:id="rId10"/>
    <p:sldId id="694" r:id="rId11"/>
    <p:sldId id="319" r:id="rId12"/>
    <p:sldId id="624" r:id="rId13"/>
    <p:sldId id="772" r:id="rId14"/>
    <p:sldId id="773" r:id="rId15"/>
    <p:sldId id="723" r:id="rId16"/>
    <p:sldId id="288" r:id="rId17"/>
    <p:sldId id="728" r:id="rId18"/>
    <p:sldId id="724" r:id="rId19"/>
    <p:sldId id="553" r:id="rId20"/>
    <p:sldId id="727" r:id="rId21"/>
  </p:sldIdLst>
  <p:sldSz cx="9144000" cy="6858000" type="screen4x3"/>
  <p:notesSz cx="6858000" cy="9144000"/>
  <p:custDataLst>
    <p:tags r:id="rId24"/>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9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08" autoAdjust="0"/>
    <p:restoredTop sz="91822" autoAdjust="0"/>
  </p:normalViewPr>
  <p:slideViewPr>
    <p:cSldViewPr>
      <p:cViewPr varScale="1">
        <p:scale>
          <a:sx n="96" d="100"/>
          <a:sy n="96" d="100"/>
        </p:scale>
        <p:origin x="58" y="10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11E065FB-632B-A4BC-C4A0-9354447E5746}"/>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3555" name="Rectangle 3">
            <a:extLst>
              <a:ext uri="{FF2B5EF4-FFF2-40B4-BE49-F238E27FC236}">
                <a16:creationId xmlns:a16="http://schemas.microsoft.com/office/drawing/2014/main" id="{ADC7D93E-C196-973F-8593-D77639DB7997}"/>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3556" name="Rectangle 4">
            <a:extLst>
              <a:ext uri="{FF2B5EF4-FFF2-40B4-BE49-F238E27FC236}">
                <a16:creationId xmlns:a16="http://schemas.microsoft.com/office/drawing/2014/main" id="{22A4637D-C70A-1D8A-4329-EC4CE50E8938}"/>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375B259D-B251-BF77-C655-F794C0F7EE5B}"/>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8EF48C90-00E5-40A2-B860-75DE283EC246}"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14604D3F-EADC-1E34-DD9F-6AC26CFE19A4}"/>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2531" name="Rectangle 3">
            <a:extLst>
              <a:ext uri="{FF2B5EF4-FFF2-40B4-BE49-F238E27FC236}">
                <a16:creationId xmlns:a16="http://schemas.microsoft.com/office/drawing/2014/main" id="{B65D5C70-C5A6-5914-D737-4D17E7EF3DA5}"/>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2532" name="Rectangle 4">
            <a:extLst>
              <a:ext uri="{FF2B5EF4-FFF2-40B4-BE49-F238E27FC236}">
                <a16:creationId xmlns:a16="http://schemas.microsoft.com/office/drawing/2014/main" id="{692C9EE3-B92E-9364-61F5-27E995F0534A}"/>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0F591025-966D-F60E-6027-401507A70DC4}"/>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2534" name="Rectangle 6">
            <a:extLst>
              <a:ext uri="{FF2B5EF4-FFF2-40B4-BE49-F238E27FC236}">
                <a16:creationId xmlns:a16="http://schemas.microsoft.com/office/drawing/2014/main" id="{1BA13C88-DB1B-6EE3-9CA5-ECC75C2D2DFC}"/>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24A81CB1-D22E-D2E8-A550-2D4EE6E461D5}"/>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fld id="{32B63199-9A59-4A7D-9A9C-4AC45BFCEBBE}"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slide" Target="../slides/slide10.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75A12C95-7FE0-6486-4E01-C54DD426C4F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B48D75AC-625A-4648-906C-3F43E8349386}" type="slidenum">
              <a:rPr lang="it-IT" altLang="it-IT"/>
              <a:pPr/>
              <a:t>2</a:t>
            </a:fld>
            <a:endParaRPr lang="it-IT" altLang="it-IT"/>
          </a:p>
        </p:txBody>
      </p:sp>
      <p:sp>
        <p:nvSpPr>
          <p:cNvPr id="24579" name="Rectangle 2">
            <a:extLst>
              <a:ext uri="{FF2B5EF4-FFF2-40B4-BE49-F238E27FC236}">
                <a16:creationId xmlns:a16="http://schemas.microsoft.com/office/drawing/2014/main" id="{C61F15CB-9A18-C1E6-66A8-BED1081DD0A5}"/>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5A6AD7D5-17AD-13EE-C7E3-1B300D55BE6B}"/>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E5B393D6-E1ED-4169-73D6-A3D0FF8F068C}"/>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458906A-F1F9-4AE3-AAFC-1AD2329EC49A}" type="slidenum">
              <a:rPr lang="it-IT" altLang="it-IT"/>
              <a:pPr/>
              <a:t>3</a:t>
            </a:fld>
            <a:endParaRPr lang="it-IT" altLang="it-IT"/>
          </a:p>
        </p:txBody>
      </p:sp>
      <p:sp>
        <p:nvSpPr>
          <p:cNvPr id="25603" name="Rectangle 2">
            <a:extLst>
              <a:ext uri="{FF2B5EF4-FFF2-40B4-BE49-F238E27FC236}">
                <a16:creationId xmlns:a16="http://schemas.microsoft.com/office/drawing/2014/main" id="{C11259BD-35C3-EAC4-11BB-B856958B16CA}"/>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78C372A3-397C-BAFA-CBFF-7CF4985FAC7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8EF24EFB-CF9B-907D-88BB-C95DE32021B6}"/>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B1F6EDB-1586-45D2-AEA5-30CE066EEBE8}" type="slidenum">
              <a:rPr lang="it-IT" altLang="it-IT"/>
              <a:pPr/>
              <a:t>8</a:t>
            </a:fld>
            <a:endParaRPr lang="it-IT" altLang="it-IT"/>
          </a:p>
        </p:txBody>
      </p:sp>
      <p:sp>
        <p:nvSpPr>
          <p:cNvPr id="26627" name="Rectangle 2">
            <a:extLst>
              <a:ext uri="{FF2B5EF4-FFF2-40B4-BE49-F238E27FC236}">
                <a16:creationId xmlns:a16="http://schemas.microsoft.com/office/drawing/2014/main" id="{0A4513EA-AC00-4ACD-DE94-F9DE85A59E13}"/>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A49CB2CC-A0E9-786C-9200-B070186F014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00DFE947-186F-8CE0-50FE-912913828C4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D6BAC01A-1956-4ACF-BFB2-929DC2F1CEA4}" type="slidenum">
              <a:rPr lang="it-IT" altLang="it-IT"/>
              <a:pPr/>
              <a:t>10</a:t>
            </a:fld>
            <a:endParaRPr lang="it-IT" altLang="it-IT"/>
          </a:p>
        </p:txBody>
      </p:sp>
      <p:sp>
        <p:nvSpPr>
          <p:cNvPr id="27651" name="Rectangle 2">
            <a:extLst>
              <a:ext uri="{FF2B5EF4-FFF2-40B4-BE49-F238E27FC236}">
                <a16:creationId xmlns:a16="http://schemas.microsoft.com/office/drawing/2014/main" id="{429ED769-CF2A-A2DF-C706-D7F59334BD43}"/>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7652" name="Rectangle 3">
            <a:extLst>
              <a:ext uri="{FF2B5EF4-FFF2-40B4-BE49-F238E27FC236}">
                <a16:creationId xmlns:a16="http://schemas.microsoft.com/office/drawing/2014/main" id="{54785439-FC71-8941-3172-ADAFC818ABDB}"/>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2CEC047A-A243-65C7-481E-C7A4945D55C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2812B9C-D957-456A-8CEF-401F37E4B268}" type="slidenum">
              <a:rPr lang="it-IT" altLang="it-IT"/>
              <a:pPr/>
              <a:t>11</a:t>
            </a:fld>
            <a:endParaRPr lang="it-IT" altLang="it-IT"/>
          </a:p>
        </p:txBody>
      </p:sp>
      <p:sp>
        <p:nvSpPr>
          <p:cNvPr id="28675" name="Rectangle 2">
            <a:extLst>
              <a:ext uri="{FF2B5EF4-FFF2-40B4-BE49-F238E27FC236}">
                <a16:creationId xmlns:a16="http://schemas.microsoft.com/office/drawing/2014/main" id="{73CE86F3-8C52-CDF5-21B2-71C77F184997}"/>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25924540-D42B-692B-2224-4E2EE2505F5E}"/>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618972B8-8CCF-430B-DEFA-065CE34CE66E}"/>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0E0D07A-1B75-4826-AEDC-0D621ABD4C87}" type="slidenum">
              <a:rPr lang="it-IT" altLang="it-IT"/>
              <a:pPr/>
              <a:t>16</a:t>
            </a:fld>
            <a:endParaRPr lang="it-IT" altLang="it-IT"/>
          </a:p>
        </p:txBody>
      </p:sp>
      <p:sp>
        <p:nvSpPr>
          <p:cNvPr id="29699" name="Rectangle 2">
            <a:extLst>
              <a:ext uri="{FF2B5EF4-FFF2-40B4-BE49-F238E27FC236}">
                <a16:creationId xmlns:a16="http://schemas.microsoft.com/office/drawing/2014/main" id="{36E2819C-1C5A-B7F6-3786-007B96894D2C}"/>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A28C3F20-AC3F-269E-6B9E-2D1D14E9596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56613692-463C-DDE4-2913-852FAC39C8E6}"/>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B7D9B8BB-4543-4021-B521-5A7D578448E6}" type="slidenum">
              <a:rPr lang="it-IT" altLang="it-IT"/>
              <a:pPr/>
              <a:t>19</a:t>
            </a:fld>
            <a:endParaRPr lang="it-IT" altLang="it-IT"/>
          </a:p>
        </p:txBody>
      </p:sp>
      <p:sp>
        <p:nvSpPr>
          <p:cNvPr id="30723" name="Rectangle 2">
            <a:extLst>
              <a:ext uri="{FF2B5EF4-FFF2-40B4-BE49-F238E27FC236}">
                <a16:creationId xmlns:a16="http://schemas.microsoft.com/office/drawing/2014/main" id="{E9C3D465-EA6A-C4FF-FA6D-111FF5F8C8F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070396F9-F19F-1BB2-9429-047FAE9B2524}"/>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2D76E9D2-DF19-E30C-9688-4132CC2D1A3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8D576801-B26F-F2CB-5721-CB2FD722435C}"/>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15D507F-1CDA-C822-A66E-EB18F3DF4F6B}"/>
              </a:ext>
            </a:extLst>
          </p:cNvPr>
          <p:cNvSpPr>
            <a:spLocks noGrp="1" noChangeArrowheads="1"/>
          </p:cNvSpPr>
          <p:nvPr>
            <p:ph type="sldNum" sz="quarter" idx="12"/>
          </p:nvPr>
        </p:nvSpPr>
        <p:spPr>
          <a:ln/>
        </p:spPr>
        <p:txBody>
          <a:bodyPr/>
          <a:lstStyle>
            <a:lvl1pPr>
              <a:defRPr/>
            </a:lvl1pPr>
          </a:lstStyle>
          <a:p>
            <a:fld id="{0B9B93FD-7D45-4FC1-91FC-0B69B3B144D2}" type="slidenum">
              <a:rPr lang="it-IT" altLang="it-IT"/>
              <a:pPr/>
              <a:t>‹N›</a:t>
            </a:fld>
            <a:endParaRPr lang="it-IT" altLang="it-IT"/>
          </a:p>
        </p:txBody>
      </p:sp>
    </p:spTree>
    <p:extLst>
      <p:ext uri="{BB962C8B-B14F-4D97-AF65-F5344CB8AC3E}">
        <p14:creationId xmlns:p14="http://schemas.microsoft.com/office/powerpoint/2010/main" val="3042867503"/>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9A18A105-5538-166F-3FAE-0B4A4A5CEFF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5B675F40-0F8B-4B3F-E86A-E214F74394E6}"/>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EF40521-7D43-A9B9-B08E-142BCF6569CC}"/>
              </a:ext>
            </a:extLst>
          </p:cNvPr>
          <p:cNvSpPr>
            <a:spLocks noGrp="1" noChangeArrowheads="1"/>
          </p:cNvSpPr>
          <p:nvPr>
            <p:ph type="sldNum" sz="quarter" idx="12"/>
          </p:nvPr>
        </p:nvSpPr>
        <p:spPr>
          <a:ln/>
        </p:spPr>
        <p:txBody>
          <a:bodyPr/>
          <a:lstStyle>
            <a:lvl1pPr>
              <a:defRPr/>
            </a:lvl1pPr>
          </a:lstStyle>
          <a:p>
            <a:fld id="{4013533C-FAF9-4F40-B5B0-AA1C62F0DAEF}" type="slidenum">
              <a:rPr lang="it-IT" altLang="it-IT"/>
              <a:pPr/>
              <a:t>‹N›</a:t>
            </a:fld>
            <a:endParaRPr lang="it-IT" altLang="it-IT"/>
          </a:p>
        </p:txBody>
      </p:sp>
    </p:spTree>
    <p:extLst>
      <p:ext uri="{BB962C8B-B14F-4D97-AF65-F5344CB8AC3E}">
        <p14:creationId xmlns:p14="http://schemas.microsoft.com/office/powerpoint/2010/main" val="3753302534"/>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04C3930C-AD89-95B4-89C2-97395CFCBA2E}"/>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0B9670D5-6022-4FDA-E11E-7AFFD48CF715}"/>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9DD7C781-E8CD-F91B-DD81-65F53098E5C9}"/>
              </a:ext>
            </a:extLst>
          </p:cNvPr>
          <p:cNvSpPr>
            <a:spLocks noGrp="1" noChangeArrowheads="1"/>
          </p:cNvSpPr>
          <p:nvPr>
            <p:ph type="sldNum" sz="quarter" idx="12"/>
          </p:nvPr>
        </p:nvSpPr>
        <p:spPr>
          <a:ln/>
        </p:spPr>
        <p:txBody>
          <a:bodyPr/>
          <a:lstStyle>
            <a:lvl1pPr>
              <a:defRPr/>
            </a:lvl1pPr>
          </a:lstStyle>
          <a:p>
            <a:fld id="{0569FD97-7199-4004-B980-05820F704D7A}" type="slidenum">
              <a:rPr lang="it-IT" altLang="it-IT"/>
              <a:pPr/>
              <a:t>‹N›</a:t>
            </a:fld>
            <a:endParaRPr lang="it-IT" altLang="it-IT"/>
          </a:p>
        </p:txBody>
      </p:sp>
    </p:spTree>
    <p:extLst>
      <p:ext uri="{BB962C8B-B14F-4D97-AF65-F5344CB8AC3E}">
        <p14:creationId xmlns:p14="http://schemas.microsoft.com/office/powerpoint/2010/main" val="3021420320"/>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F5CC23BD-48DC-5A31-8A66-51FDEA8379B8}"/>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867292AE-6802-EC0F-B21F-49F6BBC9DABA}"/>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60400005-65CD-D8CF-CF6A-359D3FF259B1}"/>
              </a:ext>
            </a:extLst>
          </p:cNvPr>
          <p:cNvSpPr>
            <a:spLocks noGrp="1" noChangeArrowheads="1"/>
          </p:cNvSpPr>
          <p:nvPr>
            <p:ph type="sldNum" sz="quarter" idx="12"/>
          </p:nvPr>
        </p:nvSpPr>
        <p:spPr>
          <a:ln/>
        </p:spPr>
        <p:txBody>
          <a:bodyPr/>
          <a:lstStyle>
            <a:lvl1pPr>
              <a:defRPr/>
            </a:lvl1pPr>
          </a:lstStyle>
          <a:p>
            <a:fld id="{ABD51C9F-81FA-454C-BEBC-9C499E59637E}" type="slidenum">
              <a:rPr lang="it-IT" altLang="it-IT"/>
              <a:pPr/>
              <a:t>‹N›</a:t>
            </a:fld>
            <a:endParaRPr lang="it-IT" altLang="it-IT"/>
          </a:p>
        </p:txBody>
      </p:sp>
    </p:spTree>
    <p:extLst>
      <p:ext uri="{BB962C8B-B14F-4D97-AF65-F5344CB8AC3E}">
        <p14:creationId xmlns:p14="http://schemas.microsoft.com/office/powerpoint/2010/main" val="1885596169"/>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6AF6CEA9-2E4B-DA93-664C-67725B65F566}"/>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F4A65E0A-4146-2969-6337-B91D2B6220DF}"/>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2A89AA1-2BD8-C847-E81F-77A42EC34CB7}"/>
              </a:ext>
            </a:extLst>
          </p:cNvPr>
          <p:cNvSpPr>
            <a:spLocks noGrp="1" noChangeArrowheads="1"/>
          </p:cNvSpPr>
          <p:nvPr>
            <p:ph type="sldNum" sz="quarter" idx="12"/>
          </p:nvPr>
        </p:nvSpPr>
        <p:spPr>
          <a:ln/>
        </p:spPr>
        <p:txBody>
          <a:bodyPr/>
          <a:lstStyle>
            <a:lvl1pPr>
              <a:defRPr/>
            </a:lvl1pPr>
          </a:lstStyle>
          <a:p>
            <a:fld id="{DC48B6AF-4095-4FB5-96AA-2B0FF1E30592}" type="slidenum">
              <a:rPr lang="it-IT" altLang="it-IT"/>
              <a:pPr/>
              <a:t>‹N›</a:t>
            </a:fld>
            <a:endParaRPr lang="it-IT" altLang="it-IT"/>
          </a:p>
        </p:txBody>
      </p:sp>
    </p:spTree>
    <p:extLst>
      <p:ext uri="{BB962C8B-B14F-4D97-AF65-F5344CB8AC3E}">
        <p14:creationId xmlns:p14="http://schemas.microsoft.com/office/powerpoint/2010/main" val="2863441839"/>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94A5BF5C-74C4-4EA0-9D69-C6DA93AFF7BB}"/>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90AC8E0F-45A4-DBC6-077E-95D09B587EA2}"/>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A236634D-5567-BD63-9124-410FBBB56221}"/>
              </a:ext>
            </a:extLst>
          </p:cNvPr>
          <p:cNvSpPr>
            <a:spLocks noGrp="1" noChangeArrowheads="1"/>
          </p:cNvSpPr>
          <p:nvPr>
            <p:ph type="sldNum" sz="quarter" idx="12"/>
          </p:nvPr>
        </p:nvSpPr>
        <p:spPr>
          <a:ln/>
        </p:spPr>
        <p:txBody>
          <a:bodyPr/>
          <a:lstStyle>
            <a:lvl1pPr>
              <a:defRPr/>
            </a:lvl1pPr>
          </a:lstStyle>
          <a:p>
            <a:fld id="{83E147A0-ACCD-4060-9F5E-E92974D9A049}" type="slidenum">
              <a:rPr lang="it-IT" altLang="it-IT"/>
              <a:pPr/>
              <a:t>‹N›</a:t>
            </a:fld>
            <a:endParaRPr lang="it-IT" altLang="it-IT"/>
          </a:p>
        </p:txBody>
      </p:sp>
    </p:spTree>
    <p:extLst>
      <p:ext uri="{BB962C8B-B14F-4D97-AF65-F5344CB8AC3E}">
        <p14:creationId xmlns:p14="http://schemas.microsoft.com/office/powerpoint/2010/main" val="1987839347"/>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6D8BACE3-AE92-B779-FD4A-31CD3A68F5D5}"/>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21573F98-8124-C50E-543D-26196FE373E5}"/>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A2944E0A-F68D-F312-D649-384FC462512B}"/>
              </a:ext>
            </a:extLst>
          </p:cNvPr>
          <p:cNvSpPr>
            <a:spLocks noGrp="1" noChangeArrowheads="1"/>
          </p:cNvSpPr>
          <p:nvPr>
            <p:ph type="sldNum" sz="quarter" idx="12"/>
          </p:nvPr>
        </p:nvSpPr>
        <p:spPr>
          <a:ln/>
        </p:spPr>
        <p:txBody>
          <a:bodyPr/>
          <a:lstStyle>
            <a:lvl1pPr>
              <a:defRPr/>
            </a:lvl1pPr>
          </a:lstStyle>
          <a:p>
            <a:fld id="{F8A7D4C5-E70C-4AF5-9219-AD6502374E4B}" type="slidenum">
              <a:rPr lang="it-IT" altLang="it-IT"/>
              <a:pPr/>
              <a:t>‹N›</a:t>
            </a:fld>
            <a:endParaRPr lang="it-IT" altLang="it-IT"/>
          </a:p>
        </p:txBody>
      </p:sp>
    </p:spTree>
    <p:extLst>
      <p:ext uri="{BB962C8B-B14F-4D97-AF65-F5344CB8AC3E}">
        <p14:creationId xmlns:p14="http://schemas.microsoft.com/office/powerpoint/2010/main" val="1614537327"/>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B628BFD9-EA74-AC94-F209-7DD3B51AC42E}"/>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0B785576-7830-5877-AE3C-AAF7929F54EF}"/>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2BCB6F64-46AC-CD44-6A51-0DC4361D4889}"/>
              </a:ext>
            </a:extLst>
          </p:cNvPr>
          <p:cNvSpPr>
            <a:spLocks noGrp="1" noChangeArrowheads="1"/>
          </p:cNvSpPr>
          <p:nvPr>
            <p:ph type="sldNum" sz="quarter" idx="12"/>
          </p:nvPr>
        </p:nvSpPr>
        <p:spPr>
          <a:ln/>
        </p:spPr>
        <p:txBody>
          <a:bodyPr/>
          <a:lstStyle>
            <a:lvl1pPr>
              <a:defRPr/>
            </a:lvl1pPr>
          </a:lstStyle>
          <a:p>
            <a:fld id="{9CA50001-A068-4E31-BAFB-7780D9F11DB7}" type="slidenum">
              <a:rPr lang="it-IT" altLang="it-IT"/>
              <a:pPr/>
              <a:t>‹N›</a:t>
            </a:fld>
            <a:endParaRPr lang="it-IT" altLang="it-IT"/>
          </a:p>
        </p:txBody>
      </p:sp>
    </p:spTree>
    <p:extLst>
      <p:ext uri="{BB962C8B-B14F-4D97-AF65-F5344CB8AC3E}">
        <p14:creationId xmlns:p14="http://schemas.microsoft.com/office/powerpoint/2010/main" val="135543676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BF9F521-10C0-E1FC-5AB3-C495641D820C}"/>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346C46E2-C14D-F53F-BF4D-71D88D06EED7}"/>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F513490F-DC96-965C-3607-E64DFCE0048D}"/>
              </a:ext>
            </a:extLst>
          </p:cNvPr>
          <p:cNvSpPr>
            <a:spLocks noGrp="1" noChangeArrowheads="1"/>
          </p:cNvSpPr>
          <p:nvPr>
            <p:ph type="sldNum" sz="quarter" idx="12"/>
          </p:nvPr>
        </p:nvSpPr>
        <p:spPr>
          <a:ln/>
        </p:spPr>
        <p:txBody>
          <a:bodyPr/>
          <a:lstStyle>
            <a:lvl1pPr>
              <a:defRPr/>
            </a:lvl1pPr>
          </a:lstStyle>
          <a:p>
            <a:fld id="{2A0D352E-AA45-44C6-A288-0AE29F277B04}" type="slidenum">
              <a:rPr lang="it-IT" altLang="it-IT"/>
              <a:pPr/>
              <a:t>‹N›</a:t>
            </a:fld>
            <a:endParaRPr lang="it-IT" altLang="it-IT"/>
          </a:p>
        </p:txBody>
      </p:sp>
    </p:spTree>
    <p:extLst>
      <p:ext uri="{BB962C8B-B14F-4D97-AF65-F5344CB8AC3E}">
        <p14:creationId xmlns:p14="http://schemas.microsoft.com/office/powerpoint/2010/main" val="1592494165"/>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87619F86-E6F5-F80B-4217-F7D7DC5A2B24}"/>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156C59DB-5DF4-ED77-FDA6-1C10FC101942}"/>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7BBCE137-9917-FEAD-6CAA-58C25AD3DD50}"/>
              </a:ext>
            </a:extLst>
          </p:cNvPr>
          <p:cNvSpPr>
            <a:spLocks noGrp="1" noChangeArrowheads="1"/>
          </p:cNvSpPr>
          <p:nvPr>
            <p:ph type="sldNum" sz="quarter" idx="12"/>
          </p:nvPr>
        </p:nvSpPr>
        <p:spPr>
          <a:ln/>
        </p:spPr>
        <p:txBody>
          <a:bodyPr/>
          <a:lstStyle>
            <a:lvl1pPr>
              <a:defRPr/>
            </a:lvl1pPr>
          </a:lstStyle>
          <a:p>
            <a:fld id="{A20DA3D9-B14F-4514-A1A7-473AC2ECE61B}" type="slidenum">
              <a:rPr lang="it-IT" altLang="it-IT"/>
              <a:pPr/>
              <a:t>‹N›</a:t>
            </a:fld>
            <a:endParaRPr lang="it-IT" altLang="it-IT"/>
          </a:p>
        </p:txBody>
      </p:sp>
    </p:spTree>
    <p:extLst>
      <p:ext uri="{BB962C8B-B14F-4D97-AF65-F5344CB8AC3E}">
        <p14:creationId xmlns:p14="http://schemas.microsoft.com/office/powerpoint/2010/main" val="3823445125"/>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1C4DAC72-795E-E3B7-3F53-6B6C7B2D0CCD}"/>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3B2BC6DD-8FCE-DC7C-8367-50F7DD0D0ED1}"/>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7C8717D5-BF91-729F-13C5-B0A063E769C1}"/>
              </a:ext>
            </a:extLst>
          </p:cNvPr>
          <p:cNvSpPr>
            <a:spLocks noGrp="1" noChangeArrowheads="1"/>
          </p:cNvSpPr>
          <p:nvPr>
            <p:ph type="sldNum" sz="quarter" idx="12"/>
          </p:nvPr>
        </p:nvSpPr>
        <p:spPr>
          <a:ln/>
        </p:spPr>
        <p:txBody>
          <a:bodyPr/>
          <a:lstStyle>
            <a:lvl1pPr>
              <a:defRPr/>
            </a:lvl1pPr>
          </a:lstStyle>
          <a:p>
            <a:fld id="{287E3CB9-CBA9-48CA-98EA-98E18F7C0D51}" type="slidenum">
              <a:rPr lang="it-IT" altLang="it-IT"/>
              <a:pPr/>
              <a:t>‹N›</a:t>
            </a:fld>
            <a:endParaRPr lang="it-IT" altLang="it-IT"/>
          </a:p>
        </p:txBody>
      </p:sp>
    </p:spTree>
    <p:extLst>
      <p:ext uri="{BB962C8B-B14F-4D97-AF65-F5344CB8AC3E}">
        <p14:creationId xmlns:p14="http://schemas.microsoft.com/office/powerpoint/2010/main" val="3514577770"/>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DB486E9-AD13-E56F-9446-4F4487F04ED4}"/>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3BED0BC1-EB32-3136-9EAE-E020880A0A59}"/>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54B0EBD3-0070-BC06-00CD-E690C3A3E774}"/>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9440442D-8A16-B29D-B9D3-E0491B1BC0D5}"/>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0D288651-004C-08C9-5212-1EF1077FFDED}"/>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9C03EC3C-951B-4488-8287-088BC52F4223}"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1.jpe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slideLayout" Target="../slideLayouts/slideLayout2.xml"/><Relationship Id="rId2" Type="http://schemas.openxmlformats.org/officeDocument/2006/relationships/tags" Target="../tags/tag13.xml"/><Relationship Id="rId16" Type="http://schemas.openxmlformats.org/officeDocument/2006/relationships/image" Target="../media/image4.jpeg"/><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1.xml"/><Relationship Id="rId5" Type="http://schemas.openxmlformats.org/officeDocument/2006/relationships/tags" Target="../tags/tag16.xml"/><Relationship Id="rId15" Type="http://schemas.openxmlformats.org/officeDocument/2006/relationships/image" Target="../media/image3.png"/><Relationship Id="rId10" Type="http://schemas.openxmlformats.org/officeDocument/2006/relationships/tags" Target="../tags/tag20.xml"/><Relationship Id="rId4" Type="http://schemas.openxmlformats.org/officeDocument/2006/relationships/tags" Target="../tags/tag15.xml"/><Relationship Id="rId9" Type="http://schemas.openxmlformats.org/officeDocument/2006/relationships/audio" Target="file:///C:\AUDIO\MUSICA%20MIDI\Romantica\921-p.Zezinho-Ninguem_Te_Ama_Como_Eu.mid" TargetMode="External"/><Relationship Id="rId1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image" Target="../media/image17.jpe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image" Target="../media/image16.jpeg"/><Relationship Id="rId5" Type="http://schemas.openxmlformats.org/officeDocument/2006/relationships/tags" Target="../tags/tag67.xml"/><Relationship Id="rId10" Type="http://schemas.openxmlformats.org/officeDocument/2006/relationships/image" Target="../media/image1.jpeg"/><Relationship Id="rId4" Type="http://schemas.openxmlformats.org/officeDocument/2006/relationships/tags" Target="../tags/tag66.xml"/><Relationship Id="rId9"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18.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image" Target="../media/image20.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tags" Target="../tags/tag90.xml"/><Relationship Id="rId7"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5" Type="http://schemas.openxmlformats.org/officeDocument/2006/relationships/tags" Target="../tags/tag92.xml"/><Relationship Id="rId10" Type="http://schemas.openxmlformats.org/officeDocument/2006/relationships/image" Target="../media/image24.jpeg"/><Relationship Id="rId4" Type="http://schemas.openxmlformats.org/officeDocument/2006/relationships/tags" Target="../tags/tag91.xml"/><Relationship Id="rId9"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96.xml"/><Relationship Id="rId7"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9" Type="http://schemas.openxmlformats.org/officeDocument/2006/relationships/image" Target="../media/image25.JP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3.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2.xml"/><Relationship Id="rId1" Type="http://schemas.openxmlformats.org/officeDocument/2006/relationships/tags" Target="../tags/tag104.xml"/></Relationships>
</file>

<file path=ppt/slides/_rels/slide19.xml.rels><?xml version="1.0" encoding="UTF-8" standalone="yes"?>
<Relationships xmlns="http://schemas.openxmlformats.org/package/2006/relationships"><Relationship Id="rId3" Type="http://schemas.openxmlformats.org/officeDocument/2006/relationships/tags" Target="../tags/tag107.xml"/><Relationship Id="rId7" Type="http://schemas.openxmlformats.org/officeDocument/2006/relationships/image" Target="../media/image25.JP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8.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image" Target="../media/image6.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5.jpeg"/><Relationship Id="rId5" Type="http://schemas.openxmlformats.org/officeDocument/2006/relationships/tags" Target="../tags/tag26.xml"/><Relationship Id="rId10" Type="http://schemas.openxmlformats.org/officeDocument/2006/relationships/image" Target="../media/image1.jpeg"/><Relationship Id="rId4" Type="http://schemas.openxmlformats.org/officeDocument/2006/relationships/tags" Target="../tags/tag25.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2.xml"/></Relationships>
</file>

<file path=ppt/slides/_rels/slide3.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10.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5" Type="http://schemas.openxmlformats.org/officeDocument/2006/relationships/image" Target="../media/image11.jpe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image" Target="../media/image12.png"/><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image" Target="../media/image1.jpe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notesSlide" Target="../notesSlides/notesSlide3.xml"/><Relationship Id="rId5" Type="http://schemas.openxmlformats.org/officeDocument/2006/relationships/tags" Target="../tags/tag52.xml"/><Relationship Id="rId15" Type="http://schemas.openxmlformats.org/officeDocument/2006/relationships/image" Target="../media/image14.jpeg"/><Relationship Id="rId10" Type="http://schemas.openxmlformats.org/officeDocument/2006/relationships/slideLayout" Target="../slideLayouts/slideLayout2.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image" Target="../media/image15.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B3A301BE-6B38-5598-4AA2-85A3900C547D}"/>
              </a:ext>
            </a:extLst>
          </p:cNvPr>
          <p:cNvSpPr>
            <a:spLocks noChangeArrowheads="1"/>
          </p:cNvSpPr>
          <p:nvPr>
            <p:custDataLst>
              <p:tags r:id="rId1"/>
            </p:custDataLst>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3E931CA7-FAC4-BC93-DE58-767CC991A7D0}"/>
              </a:ext>
            </a:extLst>
          </p:cNvPr>
          <p:cNvSpPr>
            <a:spLocks noChangeArrowheads="1"/>
          </p:cNvSpPr>
          <p:nvPr>
            <p:custDataLst>
              <p:tags r:id="rId2"/>
            </p:custDataLst>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Nessuno ti ama come Lui (p. </a:t>
            </a:r>
            <a:r>
              <a:rPr lang="it-IT" altLang="it-IT" sz="900" i="1" dirty="0" err="1">
                <a:solidFill>
                  <a:schemeClr val="bg1"/>
                </a:solidFill>
                <a:latin typeface="Verdana" panose="020B0604030504040204" pitchFamily="34" charset="0"/>
              </a:rPr>
              <a:t>Zezinho</a:t>
            </a:r>
            <a:r>
              <a:rPr lang="it-IT" altLang="it-IT" sz="900" i="1" dirty="0">
                <a:solidFill>
                  <a:schemeClr val="bg1"/>
                </a:solidFill>
                <a:latin typeface="Verdana" panose="020B0604030504040204" pitchFamily="34" charset="0"/>
              </a:rPr>
              <a:t>)</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F881E64E-BB37-F99B-526D-10F0FFA59735}"/>
              </a:ext>
            </a:extLst>
          </p:cNvPr>
          <p:cNvSpPr>
            <a:spLocks noChangeArrowheads="1"/>
          </p:cNvSpPr>
          <p:nvPr>
            <p:custDataLst>
              <p:tags r:id="rId3"/>
            </p:custDataLst>
          </p:nvPr>
        </p:nvSpPr>
        <p:spPr bwMode="auto">
          <a:xfrm>
            <a:off x="827088" y="0"/>
            <a:ext cx="7848600" cy="879475"/>
          </a:xfrm>
          <a:prstGeom prst="rect">
            <a:avLst/>
          </a:prstGeom>
          <a:solidFill>
            <a:srgbClr val="800080"/>
          </a:solidFill>
          <a:ln w="9525">
            <a:solidFill>
              <a:srgbClr val="800080"/>
            </a:solidFill>
            <a:miter lim="800000"/>
          </a:ln>
        </p:spPr>
        <p:txBody>
          <a:bodyPr>
            <a:spAutoFit/>
          </a:bodyPr>
          <a:lstStyle/>
          <a:p>
            <a:pPr algn="ctr">
              <a:spcBef>
                <a:spcPct val="50000"/>
              </a:spcBef>
            </a:pPr>
            <a:r>
              <a:rPr lang="it-IT" altLang="it-IT" sz="1800" dirty="0">
                <a:ln w="9525" cap="flat" cmpd="sng" algn="ctr">
                  <a:noFill/>
                  <a:prstDash val="solid"/>
                  <a:round/>
                  <a:headEnd type="none" w="med" len="med"/>
                  <a:tailEnd type="none" w="med" len="med"/>
                </a:ln>
                <a:solidFill>
                  <a:srgbClr val="FFFF00"/>
                </a:solidFill>
                <a:effectLst>
                  <a:outerShdw blurRad="38100" dist="38100" dir="2700000" algn="tl">
                    <a:srgbClr val="000000"/>
                  </a:outerShdw>
                </a:effectLst>
                <a:latin typeface="Verdana" pitchFamily="34" charset="0"/>
                <a:ea typeface="Arial"/>
                <a:cs typeface="Times New Roman" pitchFamily="18" charset="0"/>
                <a:sym typeface="Wingdings"/>
              </a:rPr>
              <a:t>IV DOMENICA DI AVVENTO                                                                     </a:t>
            </a:r>
            <a:r>
              <a:rPr lang="it-IT" altLang="it-IT" sz="1800" dirty="0">
                <a:ln w="9525" cap="flat" cmpd="sng" algn="ctr">
                  <a:noFill/>
                  <a:prstDash val="solid"/>
                  <a:round/>
                  <a:headEnd type="none" w="med" len="med"/>
                  <a:tailEnd type="none" w="med" len="med"/>
                </a:ln>
                <a:solidFill>
                  <a:srgbClr val="FFFFCC"/>
                </a:solidFill>
                <a:effectLst>
                  <a:outerShdw blurRad="38100" dist="38100" dir="2700000" algn="tl">
                    <a:srgbClr val="000000"/>
                  </a:outerShdw>
                </a:effectLst>
                <a:latin typeface="Verdana" pitchFamily="34" charset="0"/>
                <a:ea typeface="Arial"/>
                <a:cs typeface="Times New Roman" pitchFamily="18" charset="0"/>
                <a:sym typeface="Wingdings"/>
              </a:rPr>
              <a:t>4</a:t>
            </a:r>
            <a:r>
              <a:rPr lang="it-IT" altLang="it-IT" sz="1400" baseline="30000" dirty="0">
                <a:ln w="9525" cap="flat" cmpd="sng" algn="ctr">
                  <a:noFill/>
                  <a:prstDash val="solid"/>
                  <a:round/>
                  <a:headEnd type="none" w="med" len="med"/>
                  <a:tailEnd type="none" w="med" len="med"/>
                </a:ln>
                <a:solidFill>
                  <a:srgbClr val="FFFFCC"/>
                </a:solidFill>
                <a:effectLst>
                  <a:outerShdw blurRad="38100" dist="38100" dir="2700000" algn="tl">
                    <a:srgbClr val="000000"/>
                  </a:outerShdw>
                </a:effectLst>
                <a:latin typeface="Verdana" pitchFamily="34" charset="0"/>
                <a:ea typeface="Arial"/>
                <a:cs typeface="Times New Roman" pitchFamily="18" charset="0"/>
                <a:sym typeface="Wingdings"/>
              </a:rPr>
              <a:t>th</a:t>
            </a:r>
            <a:r>
              <a:rPr lang="it-IT" altLang="it-IT" sz="1800" dirty="0">
                <a:ln w="9525" cap="flat" cmpd="sng" algn="ctr">
                  <a:noFill/>
                  <a:prstDash val="solid"/>
                  <a:round/>
                  <a:headEnd type="none" w="med" len="med"/>
                  <a:tailEnd type="none" w="med" len="med"/>
                </a:ln>
                <a:solidFill>
                  <a:srgbClr val="FFFFCC"/>
                </a:solidFill>
                <a:effectLst>
                  <a:outerShdw blurRad="38100" dist="38100" dir="2700000" algn="tl">
                    <a:srgbClr val="000000"/>
                  </a:outerShdw>
                </a:effectLst>
                <a:latin typeface="Verdana" pitchFamily="34" charset="0"/>
                <a:ea typeface="Arial"/>
                <a:cs typeface="Times New Roman" pitchFamily="18" charset="0"/>
                <a:sym typeface="Wingdings"/>
              </a:rPr>
              <a:t> SUNDAY OF ADVENT</a:t>
            </a:r>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 </a:t>
            </a:r>
            <a:endParaRPr lang="it-IT" altLang="it-IT" sz="1800" b="1" dirty="0">
              <a:solidFill>
                <a:schemeClr val="bg1"/>
              </a:solidFill>
              <a:latin typeface="Verdana" pitchFamily="34" charset="0"/>
              <a:cs typeface="Times New Roman" pitchFamily="18" charset="0"/>
            </a:endParaRPr>
          </a:p>
          <a:p>
            <a:pPr>
              <a:spcBef>
                <a:spcPct val="50000"/>
              </a:spcBef>
            </a:pPr>
            <a:r>
              <a:rPr lang="it-IT" altLang="it-IT" sz="1000" b="1"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Arial"/>
                <a:sym typeface="Wingdings"/>
              </a:rPr>
              <a:t>              TUTTE LE IMMAGINI SONO PROTETTE DA COPYRIGHT - ALL PICTURES ARE BY COPYRIGHT</a:t>
            </a:r>
          </a:p>
        </p:txBody>
      </p:sp>
      <p:sp>
        <p:nvSpPr>
          <p:cNvPr id="2053" name="Rectangle 7">
            <a:extLst>
              <a:ext uri="{FF2B5EF4-FFF2-40B4-BE49-F238E27FC236}">
                <a16:creationId xmlns:a16="http://schemas.microsoft.com/office/drawing/2014/main" id="{9F945483-5269-2D46-4435-5268F2B9BFC1}"/>
              </a:ext>
            </a:extLst>
          </p:cNvPr>
          <p:cNvSpPr>
            <a:spLocks noChangeArrowheads="1"/>
          </p:cNvSpPr>
          <p:nvPr>
            <p:custDataLst>
              <p:tags r:id="rId4"/>
            </p:custDataLst>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3318" name="Rectangle 8">
            <a:extLst>
              <a:ext uri="{FF2B5EF4-FFF2-40B4-BE49-F238E27FC236}">
                <a16:creationId xmlns:a16="http://schemas.microsoft.com/office/drawing/2014/main" id="{013DF317-BF21-6937-658B-A55CA9927D29}"/>
              </a:ext>
            </a:extLst>
          </p:cNvPr>
          <p:cNvSpPr>
            <a:spLocks noChangeArrowheads="1"/>
          </p:cNvSpPr>
          <p:nvPr>
            <p:custDataLst>
              <p:tags r:id="rId5"/>
            </p:custDataLst>
          </p:nvPr>
        </p:nvSpPr>
        <p:spPr bwMode="auto">
          <a:xfrm>
            <a:off x="1257300" y="3538507"/>
            <a:ext cx="3200400" cy="400110"/>
          </a:xfrm>
          <a:prstGeom prst="rect">
            <a:avLst/>
          </a:prstGeom>
          <a:noFill/>
          <a:ln w="9525">
            <a:noFill/>
            <a:miter lim="800000"/>
          </a:ln>
        </p:spPr>
        <p:txBody>
          <a:bodyPr>
            <a:spAutoFit/>
          </a:bodyPr>
          <a:lstStyle>
            <a:lvl1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Madonna: radice carnale del Vangelo     </a:t>
            </a:r>
            <a:r>
              <a:rPr lang="en-US" sz="10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Holy Mother: carnal root of the Gospel </a:t>
            </a:r>
            <a:endParaRPr lang="it-IT" altLang="it-IT" sz="1000" i="1" dirty="0">
              <a:solidFill>
                <a:srgbClr val="1A0040"/>
              </a:solidFill>
              <a:latin typeface="Verdana" panose="020B0604030504040204" pitchFamily="34" charset="0"/>
              <a:ea typeface="Verdana" panose="020B0604030504040204" pitchFamily="34" charset="0"/>
              <a:cs typeface="Arial" panose="020B0604020202020204" pitchFamily="34" charset="0"/>
            </a:endParaRPr>
          </a:p>
        </p:txBody>
      </p:sp>
      <p:sp>
        <p:nvSpPr>
          <p:cNvPr id="2055" name="Rectangle 43">
            <a:extLst>
              <a:ext uri="{FF2B5EF4-FFF2-40B4-BE49-F238E27FC236}">
                <a16:creationId xmlns:a16="http://schemas.microsoft.com/office/drawing/2014/main" id="{7D117B53-9CB3-2D64-B2AC-19A5E66CD555}"/>
              </a:ext>
            </a:extLst>
          </p:cNvPr>
          <p:cNvSpPr>
            <a:spLocks noChangeArrowheads="1"/>
          </p:cNvSpPr>
          <p:nvPr>
            <p:custDataLst>
              <p:tags r:id="rId6"/>
            </p:custDataLst>
          </p:nvPr>
        </p:nvSpPr>
        <p:spPr bwMode="auto">
          <a:xfrm>
            <a:off x="26988" y="1397000"/>
            <a:ext cx="5619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1000">
                <a:solidFill>
                  <a:srgbClr val="FFFF00"/>
                </a:solidFill>
                <a:latin typeface="Verdana" panose="020B0604030504040204" pitchFamily="34" charset="0"/>
              </a:rPr>
              <a:t>ANNO</a:t>
            </a:r>
          </a:p>
          <a:p>
            <a:pPr algn="ctr"/>
            <a:r>
              <a:rPr lang="it-IT" altLang="it-IT" sz="1000">
                <a:solidFill>
                  <a:srgbClr val="FFFF00"/>
                </a:solidFill>
                <a:latin typeface="Verdana" panose="020B0604030504040204" pitchFamily="34" charset="0"/>
              </a:rPr>
              <a:t>YEAR</a:t>
            </a:r>
          </a:p>
          <a:p>
            <a:pPr algn="ctr"/>
            <a:r>
              <a:rPr lang="it-IT" altLang="it-IT" sz="1000">
                <a:solidFill>
                  <a:srgbClr val="FFFF00"/>
                </a:solidFill>
                <a:latin typeface="Verdana" panose="020B0604030504040204" pitchFamily="34" charset="0"/>
              </a:rPr>
              <a:t>B</a:t>
            </a:r>
          </a:p>
        </p:txBody>
      </p:sp>
      <p:sp>
        <p:nvSpPr>
          <p:cNvPr id="2056" name="Rectangle 56">
            <a:extLst>
              <a:ext uri="{FF2B5EF4-FFF2-40B4-BE49-F238E27FC236}">
                <a16:creationId xmlns:a16="http://schemas.microsoft.com/office/drawing/2014/main" id="{4731BD92-BF2E-885F-300C-A1D67ADA4B02}"/>
              </a:ext>
            </a:extLst>
          </p:cNvPr>
          <p:cNvSpPr>
            <a:spLocks noChangeArrowheads="1"/>
          </p:cNvSpPr>
          <p:nvPr>
            <p:custDataLst>
              <p:tags r:id="rId7"/>
            </p:custDataLst>
          </p:nvPr>
        </p:nvSpPr>
        <p:spPr bwMode="auto">
          <a:xfrm>
            <a:off x="5765006" y="6513539"/>
            <a:ext cx="386238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900" dirty="0">
                <a:solidFill>
                  <a:srgbClr val="FFFF00"/>
                </a:solidFill>
                <a:latin typeface="Times New Roman" panose="02020603050405020304" pitchFamily="18" charset="0"/>
                <a:cs typeface="Times New Roman" panose="02020603050405020304" pitchFamily="18" charset="0"/>
              </a:rPr>
              <a:t>by Gaetano Lastilla  - </a:t>
            </a:r>
            <a:r>
              <a:rPr lang="it-IT" altLang="it-IT" sz="900" i="1" dirty="0">
                <a:solidFill>
                  <a:srgbClr val="FFFF00"/>
                </a:solidFill>
                <a:latin typeface="Times New Roman" panose="02020603050405020304" pitchFamily="18" charset="0"/>
                <a:cs typeface="Times New Roman" panose="02020603050405020304" pitchFamily="18" charset="0"/>
              </a:rPr>
              <a:t> </a:t>
            </a:r>
            <a:r>
              <a:rPr lang="it-IT" altLang="it-IT" sz="900" i="1" dirty="0" err="1">
                <a:solidFill>
                  <a:srgbClr val="FFFF00"/>
                </a:solidFill>
                <a:latin typeface="Times New Roman" panose="02020603050405020304" pitchFamily="18" charset="0"/>
                <a:cs typeface="Times New Roman" panose="02020603050405020304" pitchFamily="18" charset="0"/>
              </a:rPr>
              <a:t>December</a:t>
            </a:r>
            <a:r>
              <a:rPr lang="it-IT" altLang="it-IT" sz="900" i="1" dirty="0">
                <a:solidFill>
                  <a:srgbClr val="FFFF00"/>
                </a:solidFill>
                <a:latin typeface="Times New Roman" panose="02020603050405020304" pitchFamily="18" charset="0"/>
                <a:cs typeface="Times New Roman" panose="02020603050405020304" pitchFamily="18" charset="0"/>
              </a:rPr>
              <a:t> 2023</a:t>
            </a:r>
          </a:p>
        </p:txBody>
      </p:sp>
      <p:pic>
        <p:nvPicPr>
          <p:cNvPr id="2057" name="Picture 101" descr="C:\ARCHIVIO GENERALE\PRESENTAZIONI\in COSTRUZIONE\S.Scritture del 24.08\candelabro copia.gif">
            <a:extLst>
              <a:ext uri="{FF2B5EF4-FFF2-40B4-BE49-F238E27FC236}">
                <a16:creationId xmlns:a16="http://schemas.microsoft.com/office/drawing/2014/main" id="{6140EA0F-0E74-084B-6823-3581AFC418DE}"/>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921-p.Zezinho-Ninguem_Te_Ama_Como_Eu.mid">
            <a:hlinkClick r:id="" action="ppaction://media"/>
            <a:extLst>
              <a:ext uri="{FF2B5EF4-FFF2-40B4-BE49-F238E27FC236}">
                <a16:creationId xmlns:a16="http://schemas.microsoft.com/office/drawing/2014/main" id="{B48F5F45-CAF1-FC00-28BD-7769DD6936C3}"/>
              </a:ext>
            </a:extLst>
          </p:cNvPr>
          <p:cNvPicPr>
            <a:picLocks noRot="1" noChangeAspect="1" noChangeArrowheads="1"/>
          </p:cNvPicPr>
          <p:nvPr>
            <a:audioFile r:link="rId9"/>
            <p:custDataLst>
              <p:tags r:id="rId10"/>
            </p:custDataLst>
          </p:nvPr>
        </p:nvPicPr>
        <p:blipFill>
          <a:blip r:embed="rId15">
            <a:extLst>
              <a:ext uri="{28A0092B-C50C-407E-A947-70E740481C1C}">
                <a14:useLocalDpi xmlns:a14="http://schemas.microsoft.com/office/drawing/2010/main" val="0"/>
              </a:ext>
            </a:extLst>
          </a:blip>
          <a:srcRect/>
          <a:stretch>
            <a:fillRect/>
          </a:stretch>
        </p:blipFill>
        <p:spPr bwMode="auto">
          <a:xfrm>
            <a:off x="7391400" y="-5334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9" name="Picture 24" descr="C:\ARCHIVIO GENERALE\PRESENTAZIONI\in COSTRUZIONE\S.Scritture del 21.12\annunciazione 0.jpg">
            <a:extLst>
              <a:ext uri="{FF2B5EF4-FFF2-40B4-BE49-F238E27FC236}">
                <a16:creationId xmlns:a16="http://schemas.microsoft.com/office/drawing/2014/main" id="{6105C38A-5535-8530-BB72-7E94471B9F1F}"/>
              </a:ext>
            </a:extLst>
          </p:cNvPr>
          <p:cNvPicPr>
            <a:picLocks noChangeAspect="1" noChangeArrowheads="1"/>
          </p:cNvPicPr>
          <p:nvPr>
            <p:custDataLst>
              <p:tags r:id="rId11"/>
            </p:custDataLst>
          </p:nvPr>
        </p:nvPicPr>
        <p:blipFill>
          <a:blip r:embed="rId16">
            <a:extLst>
              <a:ext uri="{28A0092B-C50C-407E-A947-70E740481C1C}">
                <a14:useLocalDpi xmlns:a14="http://schemas.microsoft.com/office/drawing/2010/main" val="0"/>
              </a:ext>
            </a:extLst>
          </a:blip>
          <a:srcRect/>
          <a:stretch>
            <a:fillRect/>
          </a:stretch>
        </p:blipFill>
        <p:spPr bwMode="auto">
          <a:xfrm>
            <a:off x="5003800" y="1557338"/>
            <a:ext cx="2692400" cy="452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060" name="Rectangle 12">
            <a:extLst>
              <a:ext uri="{FF2B5EF4-FFF2-40B4-BE49-F238E27FC236}">
                <a16:creationId xmlns:a16="http://schemas.microsoft.com/office/drawing/2014/main" id="{3EFEBA99-6AF6-D8D9-BB33-25D498983EA0}"/>
              </a:ext>
            </a:extLst>
          </p:cNvPr>
          <p:cNvSpPr>
            <a:spLocks noChangeArrowheads="1"/>
          </p:cNvSpPr>
          <p:nvPr/>
        </p:nvSpPr>
        <p:spPr bwMode="auto">
          <a:xfrm>
            <a:off x="1676400" y="3898474"/>
            <a:ext cx="2362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it-IT" altLang="it-IT" sz="900" i="1" dirty="0">
                <a:latin typeface="Times New Roman" panose="02020603050405020304" pitchFamily="18" charset="0"/>
                <a:cs typeface="Times New Roman" panose="02020603050405020304" pitchFamily="18" charset="0"/>
              </a:rPr>
              <a:t>Commento di p.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5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205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C99EDFA-7241-B935-04C0-E6D53E360852}"/>
              </a:ext>
            </a:extLst>
          </p:cNvPr>
          <p:cNvSpPr>
            <a:spLocks noGrp="1" noChangeArrowheads="1"/>
          </p:cNvSpPr>
          <p:nvPr>
            <p:ph type="title"/>
            <p:custDataLst>
              <p:tags r:id="rId1"/>
            </p:custDataLst>
          </p:nvPr>
        </p:nvSpPr>
        <p:spPr>
          <a:xfrm>
            <a:off x="4267200" y="10668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22531" name="Rectangle 5">
            <a:extLst>
              <a:ext uri="{FF2B5EF4-FFF2-40B4-BE49-F238E27FC236}">
                <a16:creationId xmlns:a16="http://schemas.microsoft.com/office/drawing/2014/main" id="{9C493B8E-A66B-875E-1A4D-03F4DBED755E}"/>
              </a:ext>
            </a:extLst>
          </p:cNvPr>
          <p:cNvSpPr>
            <a:spLocks noChangeArrowheads="1"/>
          </p:cNvSpPr>
          <p:nvPr>
            <p:custDataLst>
              <p:tags r:id="rId2"/>
            </p:custDataLst>
          </p:nvPr>
        </p:nvSpPr>
        <p:spPr bwMode="auto">
          <a:xfrm>
            <a:off x="1219200" y="1371600"/>
            <a:ext cx="3505200" cy="2838450"/>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In quel tempo, l’angelo Gabriele fu mandato da Dio in una città della Galilea, chiamata Nàzaret, a una vergine, promessa sposa di un uomo della casa di Davide, di nome Giuseppe. La vergine si chiamava Maria.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(Lc 1, 26-27)</a:t>
            </a:r>
            <a:endParaRPr lang="it-IT" altLang="it-IT" sz="1800">
              <a:solidFill>
                <a:srgbClr val="000000"/>
              </a:solidFill>
              <a:latin typeface="Verdana" pitchFamily="34" charset="0"/>
              <a:cs typeface="Times New Roman" pitchFamily="18" charset="0"/>
            </a:endParaRPr>
          </a:p>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p>
        </p:txBody>
      </p:sp>
      <p:sp>
        <p:nvSpPr>
          <p:cNvPr id="11268" name="Rectangle 6">
            <a:extLst>
              <a:ext uri="{FF2B5EF4-FFF2-40B4-BE49-F238E27FC236}">
                <a16:creationId xmlns:a16="http://schemas.microsoft.com/office/drawing/2014/main" id="{EC73E248-4E9B-9FF5-90C8-9F4D11B7D84E}"/>
              </a:ext>
            </a:extLst>
          </p:cNvPr>
          <p:cNvSpPr>
            <a:spLocks noChangeArrowheads="1"/>
          </p:cNvSpPr>
          <p:nvPr>
            <p:custDataLst>
              <p:tags r:id="rId3"/>
            </p:custDataLst>
          </p:nvPr>
        </p:nvSpPr>
        <p:spPr bwMode="auto">
          <a:xfrm>
            <a:off x="4572000" y="1295400"/>
            <a:ext cx="35814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Arial" panose="020B0604020202020204" pitchFamily="34" charset="0"/>
              </a:rPr>
              <a:t>In the sixth month, the angel Gabriel was sent from God to a town of Galilee called Nazareth. He was sent  to a young virgin who was betrothed to a man named Joseph, of the family of David; and the virgin's name was Mary. </a:t>
            </a:r>
            <a:r>
              <a:rPr lang="en-GB" altLang="it-IT" sz="1800" i="1">
                <a:solidFill>
                  <a:srgbClr val="000000"/>
                </a:solidFill>
                <a:latin typeface="Verdana" panose="020B0604030504040204" pitchFamily="34" charset="0"/>
                <a:cs typeface="Arial" panose="020B0604020202020204" pitchFamily="34" charset="0"/>
              </a:rPr>
              <a:t>(Lk 1: 26-27)</a:t>
            </a:r>
            <a:endParaRPr lang="it-IT" altLang="it-IT" sz="1800">
              <a:solidFill>
                <a:srgbClr val="000000"/>
              </a:solidFill>
              <a:latin typeface="Verdana" panose="020B0604030504040204" pitchFamily="34" charset="0"/>
              <a:cs typeface="Times New Roman" panose="02020603050405020304" pitchFamily="18" charset="0"/>
            </a:endParaRPr>
          </a:p>
          <a:p>
            <a:pPr fontAlgn="t"/>
            <a:r>
              <a:rPr lang="it-IT" altLang="it-IT" sz="1800">
                <a:solidFill>
                  <a:srgbClr val="000000"/>
                </a:solidFill>
                <a:latin typeface="Verdana" panose="020B0604030504040204" pitchFamily="34" charset="0"/>
                <a:cs typeface="Times New Roman" panose="02020603050405020304" pitchFamily="18" charset="0"/>
              </a:rPr>
              <a:t>   </a:t>
            </a:r>
          </a:p>
        </p:txBody>
      </p:sp>
      <p:sp>
        <p:nvSpPr>
          <p:cNvPr id="838676" name="Rectangle 20">
            <a:extLst>
              <a:ext uri="{FF2B5EF4-FFF2-40B4-BE49-F238E27FC236}">
                <a16:creationId xmlns:a16="http://schemas.microsoft.com/office/drawing/2014/main" id="{283A2756-27B1-AEA0-FBD9-9AA313CBDF8C}"/>
              </a:ext>
            </a:extLst>
          </p:cNvPr>
          <p:cNvSpPr>
            <a:spLocks noChangeArrowheads="1"/>
          </p:cNvSpPr>
          <p:nvPr>
            <p:custDataLst>
              <p:tags r:id="rId4"/>
            </p:custDataLst>
          </p:nvPr>
        </p:nvSpPr>
        <p:spPr bwMode="auto">
          <a:xfrm>
            <a:off x="755650" y="0"/>
            <a:ext cx="7848600" cy="1047750"/>
          </a:xfrm>
          <a:prstGeom prst="rect">
            <a:avLst/>
          </a:prstGeom>
          <a:solidFill>
            <a:srgbClr val="800080"/>
          </a:solidFill>
          <a:ln w="9525">
            <a:solidFill>
              <a:srgbClr val="800080"/>
            </a:solidFill>
            <a:miter lim="800000"/>
          </a:ln>
        </p:spPr>
        <p:txBody>
          <a:bodyPr>
            <a:spAutoFit/>
          </a:bodyPr>
          <a:lstStyle/>
          <a:p>
            <a:pPr algn="ctr"/>
            <a:endParaRPr lang="it-IT" altLang="it-IT" sz="800" b="1" dirty="0">
              <a:solidFill>
                <a:srgbClr val="FFFFCC"/>
              </a:solidFill>
              <a:effectLst>
                <a:outerShdw blurRad="38100" dist="38100" dir="2700000" algn="tl">
                  <a:srgbClr val="000000"/>
                </a:outerShdw>
              </a:effectLst>
              <a:latin typeface="Copperplate Gothic Bold" panose="020E0705020206020404" pitchFamily="34" charset="0"/>
              <a:cs typeface="Arial" panose="020B0604020202020204" pitchFamily="34" charset="0"/>
            </a:endParaRPr>
          </a:p>
          <a:p>
            <a:pPr algn="ctr"/>
            <a:r>
              <a:rPr lang="it-IT" altLang="it-IT" sz="1800" dirty="0">
                <a:solidFill>
                  <a:srgbClr val="FFFFCC"/>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Canterò per sempre l’amore del Signore.</a:t>
            </a:r>
          </a:p>
          <a:p>
            <a:pPr algn="ctr"/>
            <a:r>
              <a:rPr lang="it-IT" altLang="it-IT" sz="18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I </a:t>
            </a:r>
            <a:r>
              <a:rPr lang="it-IT" altLang="it-IT" sz="18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will</a:t>
            </a:r>
            <a:r>
              <a:rPr lang="it-IT" altLang="it-IT" sz="18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forever</a:t>
            </a:r>
            <a:r>
              <a:rPr lang="it-IT" altLang="it-IT" sz="18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18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sing</a:t>
            </a:r>
            <a:r>
              <a:rPr lang="it-IT" altLang="it-IT" sz="18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the love of </a:t>
            </a:r>
            <a:r>
              <a:rPr lang="it-IT" altLang="it-IT" sz="180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the Lord.</a:t>
            </a:r>
            <a:br>
              <a:rPr lang="it-IT" altLang="it-IT" sz="18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br>
            <a:endParaRPr lang="it-IT" altLang="it-IT" sz="18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1270" name="Rettangolo 1">
            <a:extLst>
              <a:ext uri="{FF2B5EF4-FFF2-40B4-BE49-F238E27FC236}">
                <a16:creationId xmlns:a16="http://schemas.microsoft.com/office/drawing/2014/main" id="{AA97BA62-E466-FF44-AAAB-69E4E9402EFB}"/>
              </a:ext>
            </a:extLst>
          </p:cNvPr>
          <p:cNvSpPr>
            <a:spLocks noChangeArrowheads="1"/>
          </p:cNvSpPr>
          <p:nvPr>
            <p:custDataLst>
              <p:tags r:id="rId5"/>
            </p:custDataLst>
          </p:nvPr>
        </p:nvSpPr>
        <p:spPr bwMode="auto">
          <a:xfrm>
            <a:off x="228600" y="1066800"/>
            <a:ext cx="556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LUCA</a:t>
            </a:r>
          </a:p>
        </p:txBody>
      </p:sp>
      <p:pic>
        <p:nvPicPr>
          <p:cNvPr id="11271" name="Picture 17" descr="C:\ARCHIVIO GENERALE\PRESENTAZIONI\in COSTRUZIONE\S.Scritture del 21.12\annunciazione 3.jpg">
            <a:extLst>
              <a:ext uri="{FF2B5EF4-FFF2-40B4-BE49-F238E27FC236}">
                <a16:creationId xmlns:a16="http://schemas.microsoft.com/office/drawing/2014/main" id="{92CAF1B6-8E2F-7FEF-FE2A-510458AEE9EF}"/>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724400" y="3962400"/>
            <a:ext cx="320040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1272" name="Picture 18" descr="C:\ARCHIVIO GENERALE\PRESENTAZIONI\in COSTRUZIONE\S.Scritture del 21.12\annunciazione 1.jpg">
            <a:extLst>
              <a:ext uri="{FF2B5EF4-FFF2-40B4-BE49-F238E27FC236}">
                <a16:creationId xmlns:a16="http://schemas.microsoft.com/office/drawing/2014/main" id="{045EA08E-737B-38B7-63BD-13BE9F23A29B}"/>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371600" y="3962400"/>
            <a:ext cx="2978150" cy="219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947729EE-9BC8-2E7F-115F-CD588160BAB2}"/>
              </a:ext>
            </a:extLst>
          </p:cNvPr>
          <p:cNvSpPr>
            <a:spLocks noChangeArrowheads="1"/>
          </p:cNvSpPr>
          <p:nvPr>
            <p:custDataLst>
              <p:tags r:id="rId1"/>
            </p:custDataLst>
          </p:nvPr>
        </p:nvSpPr>
        <p:spPr bwMode="auto">
          <a:xfrm>
            <a:off x="0" y="1066800"/>
            <a:ext cx="4038600" cy="2563813"/>
          </a:xfrm>
          <a:prstGeom prst="rect">
            <a:avLst/>
          </a:prstGeom>
          <a:noFill/>
          <a:ln w="9525">
            <a:noFill/>
            <a:miter lim="800000"/>
          </a:ln>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Arial" panose="020B0604020202020204" pitchFamily="34" charset="0"/>
                <a:sym typeface="Wingdings"/>
              </a:rPr>
              <a:t>Entrando da lei, disse: «Rallègrati, piena di grazia: il Signore è con te». A queste parole ella fu molto turbata e si domandava che senso avesse un saluto come questo. L’angelo le disse: «Non temere, Maria, perché hai trovato grazia presso Dio.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Arial" panose="020B0604020202020204" pitchFamily="34" charset="0"/>
                <a:sym typeface="Wingdings"/>
              </a:rPr>
              <a:t> (Lc 1, 28-30)</a:t>
            </a:r>
          </a:p>
        </p:txBody>
      </p:sp>
      <p:sp>
        <p:nvSpPr>
          <p:cNvPr id="162930" name="Rectangle 114">
            <a:extLst>
              <a:ext uri="{FF2B5EF4-FFF2-40B4-BE49-F238E27FC236}">
                <a16:creationId xmlns:a16="http://schemas.microsoft.com/office/drawing/2014/main" id="{C00040B1-95BF-D818-CE5D-4D5CC9209165}"/>
              </a:ext>
            </a:extLst>
          </p:cNvPr>
          <p:cNvSpPr>
            <a:spLocks noChangeArrowheads="1"/>
          </p:cNvSpPr>
          <p:nvPr>
            <p:custDataLst>
              <p:tags r:id="rId2"/>
            </p:custDataLst>
          </p:nvPr>
        </p:nvSpPr>
        <p:spPr bwMode="auto">
          <a:xfrm>
            <a:off x="0" y="3657600"/>
            <a:ext cx="4038600" cy="2289175"/>
          </a:xfrm>
          <a:prstGeom prst="rect">
            <a:avLst/>
          </a:prstGeom>
          <a:noFill/>
          <a:ln w="9525">
            <a:noFill/>
            <a:miter lim="800000"/>
          </a:ln>
        </p:spPr>
        <p:txBody>
          <a:bodyPr>
            <a:spAutoFit/>
          </a:bodyPr>
          <a:lstStyle/>
          <a:p>
            <a:pPr algn="ctr"/>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Arial" panose="020B0604020202020204" pitchFamily="34" charset="0"/>
              </a:rPr>
              <a:t>The angel came to her and said, "Rejoice, full of grace, the Lord is with you." Mary was troubled at these words, wondering what this greeting could mean. But the angel said, "Do not fear, Mary, for God has looked kindly on you.</a:t>
            </a:r>
            <a:r>
              <a:rPr lang="en-GB" altLang="it-IT" sz="1600" i="1">
                <a:solidFill>
                  <a:schemeClr val="bg1"/>
                </a:solidFill>
                <a:latin typeface="Verdana" panose="020B0604030504040204" pitchFamily="34" charset="0"/>
                <a:cs typeface="Arial" panose="020B0604020202020204" pitchFamily="34" charset="0"/>
              </a:rPr>
              <a:t>(Lk 1: 28-30)</a:t>
            </a:r>
            <a:endParaRPr lang="it-IT" altLang="it-IT" sz="1600" i="1">
              <a:solidFill>
                <a:schemeClr val="bg1"/>
              </a:solidFill>
              <a:latin typeface="Verdana" panose="020B0604030504040204" pitchFamily="34" charset="0"/>
              <a:cs typeface="Arial" panose="020B0604020202020204" pitchFamily="34" charset="0"/>
            </a:endParaRPr>
          </a:p>
        </p:txBody>
      </p:sp>
      <p:pic>
        <p:nvPicPr>
          <p:cNvPr id="12292" name="Picture 6" descr="C:\ARCHIVIO GENERALE\PRESENTAZIONI\in COSTRUZIONE\S.Scritture del 21.12\annunciazione.jpg">
            <a:extLst>
              <a:ext uri="{FF2B5EF4-FFF2-40B4-BE49-F238E27FC236}">
                <a16:creationId xmlns:a16="http://schemas.microsoft.com/office/drawing/2014/main" id="{01402B52-BA02-570D-8A23-1B9ACF53AA34}"/>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4076700" y="762000"/>
            <a:ext cx="50673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7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35">
            <a:extLst>
              <a:ext uri="{FF2B5EF4-FFF2-40B4-BE49-F238E27FC236}">
                <a16:creationId xmlns:a16="http://schemas.microsoft.com/office/drawing/2014/main" id="{43B0B84B-8FD7-78E6-4AC3-148FF5FCF138}"/>
              </a:ext>
            </a:extLst>
          </p:cNvPr>
          <p:cNvSpPr>
            <a:spLocks noChangeArrowheads="1"/>
          </p:cNvSpPr>
          <p:nvPr>
            <p:custDataLst>
              <p:tags r:id="rId1"/>
            </p:custDataLst>
          </p:nvPr>
        </p:nvSpPr>
        <p:spPr bwMode="auto">
          <a:xfrm>
            <a:off x="5410200" y="685800"/>
            <a:ext cx="3733800" cy="2838450"/>
          </a:xfrm>
          <a:prstGeom prst="rect">
            <a:avLst/>
          </a:prstGeom>
          <a:noFill/>
          <a:ln w="9525">
            <a:noFill/>
            <a:miter lim="800000"/>
          </a:ln>
        </p:spPr>
        <p:txBody>
          <a:bodyPr>
            <a:spAutoFit/>
          </a:bodyPr>
          <a:lstStyle/>
          <a:p>
            <a:pPr algn="ctr"/>
            <a:r>
              <a:rPr lang="it-IT" altLang="it-IT" sz="1800">
                <a:solidFill>
                  <a:schemeClr val="bg1"/>
                </a:solidFill>
                <a:latin typeface="Verdana" panose="020B0604030504040204" pitchFamily="34" charset="0"/>
                <a:cs typeface="Arial" panose="020B0604020202020204" pitchFamily="34" charset="0"/>
              </a:rPr>
              <a:t>Ed ecco, concepirai un figlio, lo darai alla luce e lo chiamerai Gesù. Sarà grande e verrà chiamato Figlio dell’Altissimo; il Signore Dio gli darà il trono di Davide suo padre e regnerà per sempre sulla casa di Giacobbe e il suo regno non avrà fine».</a:t>
            </a:r>
            <a:r>
              <a:rPr lang="it-IT" altLang="it-IT" sz="1800" i="1">
                <a:solidFill>
                  <a:schemeClr val="bg1"/>
                </a:solidFill>
                <a:latin typeface="Verdana" panose="020B0604030504040204" pitchFamily="34" charset="0"/>
                <a:cs typeface="Arial" panose="020B0604020202020204" pitchFamily="34" charset="0"/>
              </a:rPr>
              <a:t> </a:t>
            </a:r>
          </a:p>
          <a:p>
            <a:pPr algn="ctr"/>
            <a:r>
              <a:rPr lang="it-IT" altLang="it-IT" sz="1800" i="1">
                <a:solidFill>
                  <a:schemeClr val="bg1"/>
                </a:solidFill>
                <a:latin typeface="Verdana" panose="020B0604030504040204" pitchFamily="34" charset="0"/>
                <a:cs typeface="Arial" panose="020B0604020202020204" pitchFamily="34" charset="0"/>
              </a:rPr>
              <a:t>(Lc 1, 31-33)</a:t>
            </a:r>
          </a:p>
        </p:txBody>
      </p:sp>
      <p:sp>
        <p:nvSpPr>
          <p:cNvPr id="13315" name="Rectangle 36">
            <a:extLst>
              <a:ext uri="{FF2B5EF4-FFF2-40B4-BE49-F238E27FC236}">
                <a16:creationId xmlns:a16="http://schemas.microsoft.com/office/drawing/2014/main" id="{753C2540-D2F5-5ACF-7232-F7201D7D5C63}"/>
              </a:ext>
            </a:extLst>
          </p:cNvPr>
          <p:cNvSpPr>
            <a:spLocks noChangeArrowheads="1"/>
          </p:cNvSpPr>
          <p:nvPr>
            <p:custDataLst>
              <p:tags r:id="rId2"/>
            </p:custDataLst>
          </p:nvPr>
        </p:nvSpPr>
        <p:spPr bwMode="auto">
          <a:xfrm>
            <a:off x="5334000" y="3429000"/>
            <a:ext cx="38100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a:t>
            </a:r>
            <a:r>
              <a:rPr lang="en-GB" altLang="it-IT" sz="1800">
                <a:solidFill>
                  <a:srgbClr val="FFFFCC"/>
                </a:solidFill>
                <a:latin typeface="Verdana" panose="020B0604030504040204" pitchFamily="34" charset="0"/>
                <a:cs typeface="Arial" panose="020B0604020202020204" pitchFamily="34" charset="0"/>
              </a:rPr>
              <a:t>You shall conceive and bear a son and you shall call him Jesus. He will be great and shall rightly be called Son of the Most High. The Lord God will give him the kingdom of David, his ancestor; he will rule over the people of Jacob for-ever and his reign shall have no end." </a:t>
            </a:r>
            <a:r>
              <a:rPr lang="en-GB" altLang="it-IT" sz="1800" i="1">
                <a:solidFill>
                  <a:srgbClr val="FFFFCC"/>
                </a:solidFill>
                <a:latin typeface="Verdana" panose="020B0604030504040204" pitchFamily="34" charset="0"/>
                <a:cs typeface="Arial" panose="020B0604020202020204" pitchFamily="34" charset="0"/>
              </a:rPr>
              <a:t>(Lk 1: 31-33)</a:t>
            </a:r>
            <a:endParaRPr lang="it-IT" altLang="it-IT" sz="1800" i="1">
              <a:solidFill>
                <a:srgbClr val="FFFFCC"/>
              </a:solidFill>
              <a:latin typeface="Verdana" panose="020B0604030504040204" pitchFamily="34" charset="0"/>
              <a:cs typeface="Arial" panose="020B0604020202020204" pitchFamily="34" charset="0"/>
            </a:endParaRPr>
          </a:p>
        </p:txBody>
      </p:sp>
      <p:pic>
        <p:nvPicPr>
          <p:cNvPr id="13316" name="Picture 8" descr="C:\ARCHIVIO GENERALE\PRESENTAZIONI\in COSTRUZIONE\S.Scritture del 21.12\annunciaz_MAESTRO-MOULINS.jpg">
            <a:extLst>
              <a:ext uri="{FF2B5EF4-FFF2-40B4-BE49-F238E27FC236}">
                <a16:creationId xmlns:a16="http://schemas.microsoft.com/office/drawing/2014/main" id="{A951D349-9F91-2DA1-D02C-C4C76972CE58}"/>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76200" y="762000"/>
            <a:ext cx="5243513"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312">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1710B2CF-8364-D788-C043-A89EFF13BD9F}"/>
              </a:ext>
            </a:extLst>
          </p:cNvPr>
          <p:cNvSpPr>
            <a:spLocks noGrp="1" noChangeArrowheads="1"/>
          </p:cNvSpPr>
          <p:nvPr>
            <p:ph type="title"/>
            <p:custDataLst>
              <p:tags r:id="rId1"/>
            </p:custDataLst>
          </p:nvPr>
        </p:nvSpPr>
        <p:spPr>
          <a:xfrm>
            <a:off x="0" y="1700213"/>
            <a:ext cx="41402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rPr>
              <a:t>Allora Maria disse all’angelo: «Come avverrà questo, poiché non conosco uomo?». Le rispose l’angelo: «Lo Spirito Santo scenderà su di te e la potenza dell’Altissimo ti coprirà con la sua ombra. Perciò colui che nascerà sarà santo e sarà chiamato Figlio di Dio. </a:t>
            </a:r>
            <a:r>
              <a:rPr lang="it-IT" altLang="it-IT" sz="1800" i="1">
                <a:solidFill>
                  <a:schemeClr val="bg1"/>
                </a:solidFill>
                <a:latin typeface="Verdana" panose="020B0604030504040204" pitchFamily="34" charset="0"/>
              </a:rPr>
              <a:t>(Lc 1, 34-35)</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339" name="Rectangle 4">
            <a:extLst>
              <a:ext uri="{FF2B5EF4-FFF2-40B4-BE49-F238E27FC236}">
                <a16:creationId xmlns:a16="http://schemas.microsoft.com/office/drawing/2014/main" id="{35A4AEA0-13B2-A1C3-F7CA-9EA54372D35E}"/>
              </a:ext>
            </a:extLst>
          </p:cNvPr>
          <p:cNvSpPr>
            <a:spLocks noChangeArrowheads="1"/>
          </p:cNvSpPr>
          <p:nvPr>
            <p:custDataLst>
              <p:tags r:id="rId2"/>
            </p:custDataLst>
          </p:nvPr>
        </p:nvSpPr>
        <p:spPr bwMode="auto">
          <a:xfrm>
            <a:off x="0" y="3644900"/>
            <a:ext cx="4132263"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Then Mary said to the angel, "How can this be if I am a virgin?" And the angel said to her, "The Holy Spirit will come upon you and the power of the Most High will overshadow you; therefore, the holy child to be born shall be called Son of God. </a:t>
            </a:r>
            <a:r>
              <a:rPr lang="en-GB" altLang="it-IT" sz="1800" i="1">
                <a:solidFill>
                  <a:schemeClr val="bg1"/>
                </a:solidFill>
                <a:latin typeface="Verdana" panose="020B0604030504040204" pitchFamily="34" charset="0"/>
                <a:cs typeface="Arial" panose="020B0604020202020204" pitchFamily="34" charset="0"/>
              </a:rPr>
              <a:t>(Lk 1: 34-35)</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14340" name="Picture 7" descr="C:\ARCHIVIO GENERALE\PRESENTAZIONI\in COSTRUZIONE\S.Scritture del 21.12\annunciazione 4.jpg">
            <a:extLst>
              <a:ext uri="{FF2B5EF4-FFF2-40B4-BE49-F238E27FC236}">
                <a16:creationId xmlns:a16="http://schemas.microsoft.com/office/drawing/2014/main" id="{DA1182EE-AABD-CA40-B3D6-7B2CBA5E6088}"/>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4140200" y="404813"/>
            <a:ext cx="4800600"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391">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C4E82451-81C1-95C5-D815-6456D4A23685}"/>
              </a:ext>
            </a:extLst>
          </p:cNvPr>
          <p:cNvSpPr>
            <a:spLocks noGrp="1" noChangeArrowheads="1"/>
          </p:cNvSpPr>
          <p:nvPr>
            <p:ph type="title"/>
            <p:custDataLst>
              <p:tags r:id="rId1"/>
            </p:custDataLst>
          </p:nvPr>
        </p:nvSpPr>
        <p:spPr>
          <a:xfrm>
            <a:off x="0" y="5334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rPr>
              <a:t>Ed ecco, Elisabetta, tua parente, nella sua vecchiaia ha concepito anch’essa un figlio e questo è il sesto mese per lei, che era detta sterile: nulla è impossibile a Dio». Allora Maria disse: «Ecco la serva del Signore: avvenga per me secondo la tua parola». E l’angelo si allontanò da lei. </a:t>
            </a:r>
            <a:r>
              <a:rPr lang="en-GB" altLang="it-IT" sz="1600" i="1">
                <a:solidFill>
                  <a:schemeClr val="bg1"/>
                </a:solidFill>
                <a:latin typeface="Verdana" panose="020B0604030504040204" pitchFamily="34" charset="0"/>
              </a:rPr>
              <a:t>(Lc 1, 36-38)</a:t>
            </a:r>
            <a:endParaRPr lang="it-IT" altLang="it-IT" sz="1800">
              <a:solidFill>
                <a:schemeClr val="bg1"/>
              </a:solidFill>
              <a:latin typeface="Verdana" panose="020B0604030504040204" pitchFamily="34" charset="0"/>
            </a:endParaRPr>
          </a:p>
        </p:txBody>
      </p:sp>
      <p:sp>
        <p:nvSpPr>
          <p:cNvPr id="15363" name="Rectangle 4">
            <a:extLst>
              <a:ext uri="{FF2B5EF4-FFF2-40B4-BE49-F238E27FC236}">
                <a16:creationId xmlns:a16="http://schemas.microsoft.com/office/drawing/2014/main" id="{E9F06253-6077-4E7A-0F8A-0D3EE7C4CFC9}"/>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Even your relative Elizabeth is expecting a son in her old age, although she was unable to have a child, and she is now in her sixth month. With God nothing is impossible." Then Mary said, "I am the handmaid of the Lord, let it be done to me as you have said." And the angel left her.</a:t>
            </a:r>
            <a:r>
              <a:rPr lang="en-GB" altLang="it-IT" sz="1800" i="1">
                <a:solidFill>
                  <a:schemeClr val="bg1"/>
                </a:solidFill>
                <a:latin typeface="Verdana" panose="020B0604030504040204" pitchFamily="34" charset="0"/>
                <a:cs typeface="Arial" panose="020B0604020202020204" pitchFamily="34" charset="0"/>
              </a:rPr>
              <a:t> (Lk 1: 36-38)</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15364" name="Picture 7" descr="C:\ARCHIVIO GENERALE\PRESENTAZIONI\in COSTRUZIONE\S.Scritture del 21.12\avvenga di me.jpg">
            <a:extLst>
              <a:ext uri="{FF2B5EF4-FFF2-40B4-BE49-F238E27FC236}">
                <a16:creationId xmlns:a16="http://schemas.microsoft.com/office/drawing/2014/main" id="{2C29DECB-649A-9F13-93BA-806D92469431}"/>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981200" y="1676400"/>
            <a:ext cx="5176838"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4">
            <a:extLst>
              <a:ext uri="{FF2B5EF4-FFF2-40B4-BE49-F238E27FC236}">
                <a16:creationId xmlns:a16="http://schemas.microsoft.com/office/drawing/2014/main" id="{A3689A3D-5A22-661C-F5CB-7BCA721E73CB}"/>
              </a:ext>
            </a:extLst>
          </p:cNvPr>
          <p:cNvSpPr>
            <a:spLocks noChangeArrowheads="1"/>
          </p:cNvSpPr>
          <p:nvPr>
            <p:custDataLst>
              <p:tags r:id="rId1"/>
            </p:custDataLst>
          </p:nvPr>
        </p:nvSpPr>
        <p:spPr bwMode="auto">
          <a:xfrm>
            <a:off x="0" y="998538"/>
            <a:ext cx="3124200" cy="5859462"/>
          </a:xfrm>
          <a:prstGeom prst="rect">
            <a:avLst/>
          </a:prstGeom>
          <a:noFill/>
          <a:ln w="9525">
            <a:noFill/>
            <a:miter lim="800000"/>
          </a:ln>
        </p:spPr>
        <p:txBody>
          <a:bodyPr>
            <a:spAutoFit/>
          </a:bodyPr>
          <a:lstStyle/>
          <a:p>
            <a:pPr>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800">
                <a:solidFill>
                  <a:srgbClr val="990000"/>
                </a:solidFill>
                <a:latin typeface="Arial" panose="020B0604020202020204" pitchFamily="34" charset="0"/>
                <a:cs typeface="Arial" panose="020B0604020202020204" pitchFamily="34" charset="0"/>
              </a:rPr>
              <a:t>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16387" name="Picture 5" descr="C:\PHOTO ALBUM\Sacramenti\Eucaristia\Eucarestia di Rovigo.jpg">
            <a:extLst>
              <a:ext uri="{FF2B5EF4-FFF2-40B4-BE49-F238E27FC236}">
                <a16:creationId xmlns:a16="http://schemas.microsoft.com/office/drawing/2014/main" id="{CAF14D57-0089-C118-7D99-F9828BB9B528}"/>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6388" name="Picture 6" descr="C:\PHOTO ALBUM\Sacramenti\Eucaristia\Eucaristia 22.bmp">
            <a:extLst>
              <a:ext uri="{FF2B5EF4-FFF2-40B4-BE49-F238E27FC236}">
                <a16:creationId xmlns:a16="http://schemas.microsoft.com/office/drawing/2014/main" id="{B0BE928E-5D63-7DE4-E5CC-F8F4282EFA1C}"/>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6389" name="Picture 7" descr="C:\PHOTO ALBUM\Sacramenti\Eucaristia\Eucarestia di Rovigo.jpg">
            <a:extLst>
              <a:ext uri="{FF2B5EF4-FFF2-40B4-BE49-F238E27FC236}">
                <a16:creationId xmlns:a16="http://schemas.microsoft.com/office/drawing/2014/main" id="{B7D04595-B877-2B3E-036A-08DDAFCD4F71}"/>
              </a:ext>
            </a:extLst>
          </p:cNvPr>
          <p:cNvPicPr>
            <a:picLocks noChangeAspect="1" noChangeArrowheads="1"/>
          </p:cNvPicPr>
          <p:nvPr>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6390" name="Rectangle 8">
            <a:extLst>
              <a:ext uri="{FF2B5EF4-FFF2-40B4-BE49-F238E27FC236}">
                <a16:creationId xmlns:a16="http://schemas.microsoft.com/office/drawing/2014/main" id="{44D457C2-60C4-9D2E-0EBA-F7793A1D9498}"/>
              </a:ext>
            </a:extLst>
          </p:cNvPr>
          <p:cNvSpPr>
            <a:spLocks noChangeArrowheads="1"/>
          </p:cNvSpPr>
          <p:nvPr>
            <p:custDataLst>
              <p:tags r:id="rId5"/>
            </p:custDataLst>
          </p:nvPr>
        </p:nvSpPr>
        <p:spPr bwMode="auto">
          <a:xfrm>
            <a:off x="5715000" y="998538"/>
            <a:ext cx="34290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800">
                <a:solidFill>
                  <a:srgbClr val="990000"/>
                </a:solidFill>
                <a:latin typeface="Arial" panose="020B0604020202020204" pitchFamily="34" charset="0"/>
                <a:cs typeface="Arial" panose="020B0604020202020204" pitchFamily="34" charset="0"/>
              </a:rPr>
              <a:t>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16391" name="Picture 10" descr="C:\PHOTO ALBUM\Sacramenti\Eucaristia\Holy Mass.jpg">
            <a:extLst>
              <a:ext uri="{FF2B5EF4-FFF2-40B4-BE49-F238E27FC236}">
                <a16:creationId xmlns:a16="http://schemas.microsoft.com/office/drawing/2014/main" id="{9324FB48-77EB-8ABB-CB66-1748A9EF5C65}"/>
              </a:ext>
            </a:extLst>
          </p:cNvPr>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34">
            <a:extLst>
              <a:ext uri="{FF2B5EF4-FFF2-40B4-BE49-F238E27FC236}">
                <a16:creationId xmlns:a16="http://schemas.microsoft.com/office/drawing/2014/main" id="{0CC93F17-F70A-AC5A-9B12-AD0546BEA89F}"/>
              </a:ext>
            </a:extLst>
          </p:cNvPr>
          <p:cNvSpPr>
            <a:spLocks noChangeArrowheads="1"/>
          </p:cNvSpPr>
          <p:nvPr>
            <p:custDataLst>
              <p:tags r:id="rId1"/>
            </p:custDataLst>
          </p:nvPr>
        </p:nvSpPr>
        <p:spPr bwMode="auto">
          <a:xfrm>
            <a:off x="1763688" y="410635"/>
            <a:ext cx="6858000" cy="923330"/>
          </a:xfrm>
          <a:prstGeom prst="rect">
            <a:avLst/>
          </a:prstGeom>
          <a:noFill/>
          <a:ln w="9525">
            <a:noFill/>
            <a:miter lim="800000"/>
          </a:ln>
        </p:spPr>
        <p:txBody>
          <a:bodyPr>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La Madonna: radice carnale del Vangelo                             </a:t>
            </a:r>
            <a:r>
              <a:rPr lang="it-IT" sz="18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altLang="it-IT" sz="1600" i="1" dirty="0">
                <a:solidFill>
                  <a:srgbClr val="000000"/>
                </a:solidFill>
                <a:latin typeface="Verdana" panose="020B0604030504040204" pitchFamily="34" charset="0"/>
                <a:cs typeface="Arial" panose="020B0604020202020204" pitchFamily="34" charset="0"/>
              </a:rPr>
              <a:t>Lc 1, 26-38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                  </a:t>
            </a:r>
            <a:r>
              <a:rPr lang="it-IT" altLang="it-IT" sz="1800" i="1" dirty="0">
                <a:solidFill>
                  <a:srgbClr val="990033"/>
                </a:solidFill>
                <a:cs typeface="Arial" panose="020B0604020202020204" pitchFamily="34" charset="0"/>
              </a:rPr>
              <a:t>   	</a:t>
            </a:r>
          </a:p>
        </p:txBody>
      </p:sp>
      <p:sp>
        <p:nvSpPr>
          <p:cNvPr id="17411" name="Rectangle 35">
            <a:extLst>
              <a:ext uri="{FF2B5EF4-FFF2-40B4-BE49-F238E27FC236}">
                <a16:creationId xmlns:a16="http://schemas.microsoft.com/office/drawing/2014/main" id="{EC90F61F-A911-C904-755E-252E4DBC1F3F}"/>
              </a:ext>
            </a:extLst>
          </p:cNvPr>
          <p:cNvSpPr>
            <a:spLocks noChangeArrowheads="1"/>
          </p:cNvSpPr>
          <p:nvPr>
            <p:custDataLst>
              <p:tags r:id="rId2"/>
            </p:custDataLst>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8676" name="Rectangle 36">
            <a:extLst>
              <a:ext uri="{FF2B5EF4-FFF2-40B4-BE49-F238E27FC236}">
                <a16:creationId xmlns:a16="http://schemas.microsoft.com/office/drawing/2014/main" id="{D58A65F0-4372-D0AD-0517-8ABA6BBE8813}"/>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7413" name="Rectangle 37">
            <a:extLst>
              <a:ext uri="{FF2B5EF4-FFF2-40B4-BE49-F238E27FC236}">
                <a16:creationId xmlns:a16="http://schemas.microsoft.com/office/drawing/2014/main" id="{31EAA10F-ED8A-05D5-0F6A-690290EE8619}"/>
              </a:ext>
            </a:extLst>
          </p:cNvPr>
          <p:cNvSpPr>
            <a:spLocks noChangeArrowheads="1"/>
          </p:cNvSpPr>
          <p:nvPr>
            <p:custDataLst>
              <p:tags r:id="rId4"/>
            </p:custDataLst>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28678" name="Rectangle 38">
            <a:extLst>
              <a:ext uri="{FF2B5EF4-FFF2-40B4-BE49-F238E27FC236}">
                <a16:creationId xmlns:a16="http://schemas.microsoft.com/office/drawing/2014/main" id="{292ACF60-40ED-99E2-9611-9F8FFDEDDAAA}"/>
              </a:ext>
            </a:extLst>
          </p:cNvPr>
          <p:cNvSpPr>
            <a:spLocks noChangeArrowheads="1"/>
          </p:cNvSpPr>
          <p:nvPr>
            <p:custDataLst>
              <p:tags r:id="rId5"/>
            </p:custDataLst>
          </p:nvPr>
        </p:nvSpPr>
        <p:spPr bwMode="auto">
          <a:xfrm>
            <a:off x="20161" y="1225506"/>
            <a:ext cx="9144000" cy="5601533"/>
          </a:xfrm>
          <a:prstGeom prst="rect">
            <a:avLst/>
          </a:prstGeom>
          <a:noFill/>
          <a:ln w="9525">
            <a:noFill/>
            <a:miter lim="800000"/>
          </a:ln>
        </p:spPr>
        <p:txBody>
          <a:bodyPr wrap="square">
            <a:spAutoFit/>
          </a:bodyPr>
          <a:lstStyle/>
          <a:p>
            <a:r>
              <a:rPr lang="it-IT" altLang="it-IT" sz="1600" dirty="0">
                <a:solidFill>
                  <a:srgbClr val="000000"/>
                </a:solidFill>
                <a:latin typeface="Verdana" panose="020B0604030504040204" pitchFamily="34" charset="0"/>
                <a:cs typeface="Times New Roman" panose="02020603050405020304" pitchFamily="18" charset="0"/>
              </a:rPr>
              <a:t>   		</a:t>
            </a:r>
          </a:p>
          <a:p>
            <a:pPr eaLnBrk="0" hangingPunct="0"/>
            <a:r>
              <a:rPr lang="it-IT" altLang="it-IT" sz="1800" dirty="0">
                <a:solidFill>
                  <a:srgbClr val="000000"/>
                </a:solidFill>
                <a:latin typeface="Arial" panose="020B0604020202020204" pitchFamily="34" charset="0"/>
                <a:cs typeface="Arial" panose="020B0604020202020204" pitchFamily="34"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altLang="it-IT" sz="1800" dirty="0">
                <a:solidFill>
                  <a:srgbClr val="000000"/>
                </a:solidFill>
                <a:latin typeface="Arial" panose="020B060402020202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In apertura, un elenco di sette nomi affolla la pagina: 		    Gabriele, Dio, Galilea, Nazaret, Giuseppe, Davide, Maria. Sette, il numero appunto della totalità, perché ciò che sta per accadere coinvolgerà tutta la storia, le profondità del cielo e tutto il brulichio perenne della vita. </a:t>
            </a:r>
          </a:p>
          <a:p>
            <a:pPr eaLnBrk="0" hangingPunct="0"/>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Un Vangelo controcorrente: per la prima volta nella Bibbia un angelo si rivolge a una donna; in una casa qualunque e non nel santuario; nella sua cucina e non fra i candelabri d'oro del tempio. In un giorno ordinario, segnato però sul calendario della vita (nel sesto mese...). Gioia è la prima parola: rallegrati! Vangelo nel Vangelo! E subito ecco il perché: Maria, sei piena di grazia. Sei riempita di cielo, non perché hai risposto “sì” a Dio, ma perché Dio per primo ha detto “sì” a te. E dice “sì” a ciascuno di noi, prima di ogni nostra risposta. Perché la grazia sia grazia e non merito o calcolo. Dio non si merita, si accoglie. </a:t>
            </a:r>
          </a:p>
          <a:p>
            <a:pPr eaLnBrk="0" hangingPunct="0"/>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L'Altissimo si è innamorato di te e ora il tuo nome è: amata per sempre; come lei anch'io amato per sempre. Tutti, teneramente, gratuitamente amati per sempre. Amore è passione di unirsi: il Signore è con te. Espressione che avrebbe dovuto mettere in guardia la ragazza, perché quando si esprime così Dio sta affidando un compito bellissimo ma arduo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R. Virgili</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chiama Maria </a:t>
            </a:r>
            <a:endParaRPr lang="it-IT" altLang="it-IT" sz="1800" dirty="0">
              <a:solidFill>
                <a:srgbClr val="000000"/>
              </a:solidFill>
              <a:latin typeface="Arial" panose="020B0604020202020204" pitchFamily="34" charset="0"/>
              <a:cs typeface="Arial" panose="020B0604020202020204" pitchFamily="34" charset="0"/>
            </a:endParaRPr>
          </a:p>
        </p:txBody>
      </p:sp>
      <p:sp>
        <p:nvSpPr>
          <p:cNvPr id="17415" name="Rectangle 39">
            <a:extLst>
              <a:ext uri="{FF2B5EF4-FFF2-40B4-BE49-F238E27FC236}">
                <a16:creationId xmlns:a16="http://schemas.microsoft.com/office/drawing/2014/main" id="{C8C67708-5961-4248-E740-4456CC4E774F}"/>
              </a:ext>
            </a:extLst>
          </p:cNvPr>
          <p:cNvSpPr>
            <a:spLocks noChangeArrowheads="1"/>
          </p:cNvSpPr>
          <p:nvPr>
            <p:custDataLst>
              <p:tags r:id="rId6"/>
            </p:custDataLst>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54F63C6A-7BDF-DAB5-EA2C-86353A93B53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2813" y="90284"/>
            <a:ext cx="1890915" cy="1890915"/>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5">
            <a:extLst>
              <a:ext uri="{FF2B5EF4-FFF2-40B4-BE49-F238E27FC236}">
                <a16:creationId xmlns:a16="http://schemas.microsoft.com/office/drawing/2014/main" id="{C80CBC8F-9335-F910-AFB7-0A48242DCA61}"/>
              </a:ext>
            </a:extLst>
          </p:cNvPr>
          <p:cNvSpPr>
            <a:spLocks noChangeArrowheads="1"/>
          </p:cNvSpPr>
          <p:nvPr>
            <p:custDataLst>
              <p:tags r:id="rId1"/>
            </p:custDataLst>
          </p:nvPr>
        </p:nvSpPr>
        <p:spPr bwMode="auto">
          <a:xfrm>
            <a:off x="-22985" y="44624"/>
            <a:ext cx="9144000" cy="6832127"/>
          </a:xfrm>
          <a:prstGeom prst="rect">
            <a:avLst/>
          </a:prstGeom>
          <a:noFill/>
          <a:ln w="9525">
            <a:noFill/>
            <a:miter lim="800000"/>
          </a:ln>
        </p:spPr>
        <p:txBody>
          <a:bodyPr>
            <a:spAutoFit/>
          </a:bodyPr>
          <a:lstStyle/>
          <a:p>
            <a:pPr>
              <a:lnSpc>
                <a:spcPct val="115000"/>
              </a:lnSpc>
              <a:spcAft>
                <a:spcPts val="1000"/>
              </a:spcAft>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 una storia di brividi e di coraggio. Maria, avrai un figlio, tuo e di Dio, un figlio di terra e di cielo. Gli darai nome Gesù (prima volta: solo il padre aveva il potere di dare il nome). E la ragazza, pronta, intelligente e matura, dopo il primo turbamento non ha paura, dialoga, obietta, argomenta. Sta davanti a Dio con tutta la dignità di donna, con maturità e consapevolezza, pone domande: spiegami, dimmi come avverrà. </a:t>
            </a:r>
          </a:p>
          <a:p>
            <a:pPr>
              <a:lnSpc>
                <a:spcPct val="115000"/>
              </a:lnSpc>
              <a:spcAft>
                <a:spcPts val="1000"/>
              </a:spcAft>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Zaccaria ha chiesto un segno, Maria chiede il senso e il come. E l'angelo: viene l'infinito nel tuo sangue, l'immenso diventa piccolo in te, che importa il come? La luce che ha generato gli universi si aggrappa al buio del tuo grembo. Che importa come avverrà? E tuttavia Gabriele si ferma a spiegare l'inspiegabile, a rassicurarla: parla di Spirito sulle acque come all'origine, di ombra sulla tenda come al Sinai, la invita a pensare in grande, più in grande che può: fidati, sarà Lui a trovare il come. L'ha trovato anche per Elisabetta.   Lo sentirai nel tuo corpo, come lei. Lo Spirito poteva scegliere altre strade, certo, ma senza il corpo di Maria il Vangelo perde corpo, diventa ideologia o etica. Adesso ancora Dio cerca madri. Sta a noi, come madri amorevoli, aiutare il Signore a incarnarsi in questo mondo, in queste case e strade, prendendoci cura della sua parola, dei suoi sogni, del suo vangelo. </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vivrà</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per il nostro amore.</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eaLnBrk="0" hangingPunct="0"/>
            <a:r>
              <a:rPr lang="it-IT" altLang="it-IT" sz="2000" dirty="0">
                <a:solidFill>
                  <a:srgbClr val="000000"/>
                </a:solidFill>
                <a:latin typeface="Verdana" panose="020B0604030504040204" pitchFamily="34" charset="0"/>
                <a:cs typeface="Arial" panose="020B0604020202020204" pitchFamily="34" charset="0"/>
              </a:rPr>
              <a:t>  </a:t>
            </a:r>
            <a:r>
              <a:rPr lang="it-IT" altLang="it-IT" sz="2000" dirty="0">
                <a:solidFill>
                  <a:srgbClr val="000000"/>
                </a:solidFill>
                <a:latin typeface="Arial" panose="020B0604020202020204" pitchFamily="34" charset="0"/>
                <a:cs typeface="Arial" panose="020B0604020202020204" pitchFamily="34" charset="0"/>
              </a:rPr>
              <a:t> </a:t>
            </a:r>
            <a:r>
              <a:rPr lang="it-IT" altLang="it-IT" dirty="0">
                <a:solidFill>
                  <a:srgbClr val="000000"/>
                </a:solidFill>
                <a:latin typeface="Times New Roman" panose="02020603050405020304" pitchFamily="18" charset="0"/>
                <a:cs typeface="Arial" panose="020B0604020202020204" pitchFamily="34" charset="0"/>
              </a:rPr>
              <a:t>Sinceri auguri di</a:t>
            </a:r>
            <a:r>
              <a:rPr lang="it-IT" altLang="it-IT" sz="1800" dirty="0">
                <a:solidFill>
                  <a:srgbClr val="000000"/>
                </a:solidFill>
                <a:latin typeface="Times New Roman" panose="02020603050405020304" pitchFamily="18" charset="0"/>
                <a:cs typeface="Arial" panose="020B0604020202020204" pitchFamily="34" charset="0"/>
              </a:rPr>
              <a:t> </a:t>
            </a:r>
            <a:r>
              <a:rPr lang="it-IT" altLang="it-IT" sz="2800" b="1" dirty="0">
                <a:solidFill>
                  <a:srgbClr val="FF0000"/>
                </a:solidFill>
                <a:latin typeface="Times New Roman" panose="02020603050405020304" pitchFamily="18" charset="0"/>
                <a:cs typeface="Arial" panose="020B0604020202020204" pitchFamily="34" charset="0"/>
              </a:rPr>
              <a:t>Buon Natale!</a:t>
            </a: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0722" name="Rectangle 2052">
            <a:extLst>
              <a:ext uri="{FF2B5EF4-FFF2-40B4-BE49-F238E27FC236}">
                <a16:creationId xmlns:a16="http://schemas.microsoft.com/office/drawing/2014/main" id="{287C020E-D735-2DCB-6EA6-8BF5462C1F93}"/>
              </a:ext>
            </a:extLst>
          </p:cNvPr>
          <p:cNvSpPr>
            <a:spLocks noChangeArrowheads="1"/>
          </p:cNvSpPr>
          <p:nvPr>
            <p:custDataLst>
              <p:tags r:id="rId1"/>
            </p:custDataLst>
          </p:nvPr>
        </p:nvSpPr>
        <p:spPr bwMode="auto">
          <a:xfrm>
            <a:off x="0" y="0"/>
            <a:ext cx="9144000" cy="7078861"/>
          </a:xfrm>
          <a:prstGeom prst="rect">
            <a:avLst/>
          </a:prstGeom>
          <a:noFill/>
          <a:ln w="9525">
            <a:noFill/>
            <a:miter lim="800000"/>
          </a:ln>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en-GB" altLang="it-IT" sz="8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19462" name="Picture 6">
            <a:extLst>
              <a:ext uri="{FF2B5EF4-FFF2-40B4-BE49-F238E27FC236}">
                <a16:creationId xmlns:a16="http://schemas.microsoft.com/office/drawing/2014/main" id="{F2D6BE37-35D2-F32F-852D-D93DB5B29E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0482" name="Rectangle 5">
            <a:extLst>
              <a:ext uri="{FF2B5EF4-FFF2-40B4-BE49-F238E27FC236}">
                <a16:creationId xmlns:a16="http://schemas.microsoft.com/office/drawing/2014/main" id="{6C18FFEB-972D-22D9-BDB5-8698CA8C9D3F}"/>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31747" name="Rectangle 7">
            <a:extLst>
              <a:ext uri="{FF2B5EF4-FFF2-40B4-BE49-F238E27FC236}">
                <a16:creationId xmlns:a16="http://schemas.microsoft.com/office/drawing/2014/main" id="{4719CFFC-AF16-53D6-6BB6-6D59E431AD9B}"/>
              </a:ext>
            </a:extLst>
          </p:cNvPr>
          <p:cNvSpPr>
            <a:spLocks noChangeArrowheads="1"/>
          </p:cNvSpPr>
          <p:nvPr>
            <p:custDataLst>
              <p:tags r:id="rId2"/>
            </p:custDataLst>
          </p:nvPr>
        </p:nvSpPr>
        <p:spPr bwMode="auto">
          <a:xfrm>
            <a:off x="1691680" y="350210"/>
            <a:ext cx="7668344" cy="892552"/>
          </a:xfrm>
          <a:prstGeom prst="rect">
            <a:avLst/>
          </a:prstGeom>
          <a:noFill/>
          <a:ln w="9525">
            <a:noFill/>
            <a:miter lim="800000"/>
          </a:ln>
        </p:spPr>
        <p:txBody>
          <a:bodyPr wrap="square">
            <a:spAutoFit/>
          </a:bodyPr>
          <a:lstStyle/>
          <a:p>
            <a:pPr algn="ctr" fontAlgn="t"/>
            <a:r>
              <a:rPr lang="en-US" sz="1600" b="1"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Holy Mother: carnal root of the Gospel                                      </a:t>
            </a:r>
            <a:r>
              <a:rPr lang="it-IT" altLang="it-IT" sz="1800" i="1" dirty="0" err="1">
                <a:solidFill>
                  <a:srgbClr val="000000"/>
                </a:solidFill>
                <a:latin typeface="Verdana" panose="020B0604030504040204" pitchFamily="34" charset="0"/>
                <a:ea typeface="Verdana" panose="020B0604030504040204" pitchFamily="34" charset="0"/>
                <a:cs typeface="Arial" panose="020B0604020202020204" pitchFamily="34" charset="0"/>
              </a:rPr>
              <a:t>Lk</a:t>
            </a:r>
            <a:r>
              <a:rPr lang="it-IT" altLang="it-IT" sz="1800" i="1" dirty="0">
                <a:solidFill>
                  <a:srgbClr val="000000"/>
                </a:solidFill>
                <a:latin typeface="Verdana" panose="020B0604030504040204" pitchFamily="34" charset="0"/>
                <a:ea typeface="Verdana" panose="020B0604030504040204" pitchFamily="34" charset="0"/>
                <a:cs typeface="Arial" panose="020B0604020202020204" pitchFamily="34" charset="0"/>
              </a:rPr>
              <a:t> 1: 26-38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400" i="1" dirty="0" err="1">
                <a:solidFill>
                  <a:srgbClr val="990033"/>
                </a:solidFill>
                <a:cs typeface="Arial" panose="020B0604020202020204" pitchFamily="34" charset="0"/>
              </a:rPr>
              <a:t>Father</a:t>
            </a:r>
            <a:r>
              <a:rPr lang="it-IT" altLang="it-IT" sz="1400" i="1" dirty="0">
                <a:solidFill>
                  <a:srgbClr val="990033"/>
                </a:solidFill>
                <a:cs typeface="Arial" panose="020B0604020202020204" pitchFamily="34" charset="0"/>
              </a:rPr>
              <a:t> Ermes Ronchi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0484" name="Rectangle 9">
            <a:extLst>
              <a:ext uri="{FF2B5EF4-FFF2-40B4-BE49-F238E27FC236}">
                <a16:creationId xmlns:a16="http://schemas.microsoft.com/office/drawing/2014/main" id="{7A96EEB0-59FF-547F-C516-ED7B8B871C44}"/>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31749" name="Rectangle 23">
            <a:extLst>
              <a:ext uri="{FF2B5EF4-FFF2-40B4-BE49-F238E27FC236}">
                <a16:creationId xmlns:a16="http://schemas.microsoft.com/office/drawing/2014/main" id="{2FECBCAE-47F3-FD82-6E1D-E9105A831E4B}"/>
              </a:ext>
            </a:extLst>
          </p:cNvPr>
          <p:cNvSpPr>
            <a:spLocks noChangeArrowheads="1"/>
          </p:cNvSpPr>
          <p:nvPr>
            <p:custDataLst>
              <p:tags r:id="rId4"/>
            </p:custDataLst>
          </p:nvPr>
        </p:nvSpPr>
        <p:spPr bwMode="auto">
          <a:xfrm>
            <a:off x="-10606" y="1502688"/>
            <a:ext cx="9144000" cy="5355312"/>
          </a:xfrm>
          <a:prstGeom prst="rect">
            <a:avLst/>
          </a:prstGeom>
          <a:noFill/>
          <a:ln w="9525">
            <a:noFill/>
            <a:miter lim="800000"/>
          </a:ln>
        </p:spPr>
        <p:txBody>
          <a:bodyPr>
            <a:spAutoFit/>
          </a:bodyPr>
          <a:lstStyle/>
          <a:p>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At the opening, a list of seven names crowds the page: 	              Gabriel, God, Galilee, Nazareth, Joseph, David, Mary. Seven, the number of totalities, because what is about to happen will involve all of history, the depths of the sky and all the perennial swarm of life. </a:t>
            </a:r>
          </a:p>
          <a:p>
            <a:r>
              <a:rPr lang="en-US"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 Gospel that goes against the grain: for the first time in the Bible an angel addresses a woman; in any house and not in the sanctuary; in her kitchen and not among the golden lampstands of the temple. On an ordinary day but marked on the calendar of life (in the sixth month...). Joy is the first word: rejoice! Gospel within the Gospel! And here's why: Mary, you are full of grace. </a:t>
            </a:r>
          </a:p>
          <a:p>
            <a:r>
              <a:rPr lang="en-US"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You are filled with heaven, not because you answered "yes" to God, but because God first said "yes" to you. And he says “yes” to each of us, before any of our answers. For grace to be grace and not merit or calculation. God is not deserved, he is welcomed. </a:t>
            </a:r>
          </a:p>
          <a:p>
            <a:r>
              <a:rPr lang="en-US"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Almighty fell in love with you and now your name is: beloved forever; like her I too loved forever. All, tenderly, freely loved forever. Love is the passion to unite: the Lord is with you. An expression that he should have warned the girl about, because when he expresses himself like this God is entrusting a beautiful but arduous task (R. </a:t>
            </a:r>
            <a:r>
              <a:rPr lang="en-US" sz="1800" dirty="0" err="1">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Virgili</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he calls Mary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F64EF0F6-205E-A7A7-1A44-5711AA57BAB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90284"/>
            <a:ext cx="1890915" cy="1890915"/>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4F29BD67-BEE9-26C5-E015-ED3162CD04AD}"/>
              </a:ext>
            </a:extLst>
          </p:cNvPr>
          <p:cNvSpPr>
            <a:spLocks noChangeArrowheads="1"/>
          </p:cNvSpPr>
          <p:nvPr>
            <p:custDataLst>
              <p:tags r:id="rId1"/>
            </p:custDataLst>
          </p:nvPr>
        </p:nvSpPr>
        <p:spPr bwMode="auto">
          <a:xfrm>
            <a:off x="1143000" y="12192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II SAMUELE</a:t>
            </a:r>
          </a:p>
        </p:txBody>
      </p:sp>
      <p:sp>
        <p:nvSpPr>
          <p:cNvPr id="14339" name="Rectangle 157">
            <a:extLst>
              <a:ext uri="{FF2B5EF4-FFF2-40B4-BE49-F238E27FC236}">
                <a16:creationId xmlns:a16="http://schemas.microsoft.com/office/drawing/2014/main" id="{3C0D6D12-332F-83E4-9980-AB9CF7E1E6F7}"/>
              </a:ext>
            </a:extLst>
          </p:cNvPr>
          <p:cNvSpPr>
            <a:spLocks noChangeArrowheads="1"/>
          </p:cNvSpPr>
          <p:nvPr>
            <p:custDataLst>
              <p:tags r:id="rId2"/>
            </p:custDataLst>
          </p:nvPr>
        </p:nvSpPr>
        <p:spPr bwMode="auto">
          <a:xfrm>
            <a:off x="1295400" y="1600200"/>
            <a:ext cx="3276600" cy="2014538"/>
          </a:xfrm>
          <a:prstGeom prst="rect">
            <a:avLst/>
          </a:prstGeom>
          <a:noFill/>
          <a:ln w="9525">
            <a:noFill/>
            <a:miter lim="800000"/>
          </a:ln>
        </p:spPr>
        <p:txBody>
          <a:bodyPr>
            <a:spAutoFit/>
          </a:bodyPr>
          <a:lstStyle/>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Il re Davide, quando si fu stabilito nella sua casa, e il Signore gli ebbe dato riposo da tutti i suoi nemici all’intorno, disse al profeta Natan:</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(2Sam 7,1)</a:t>
            </a:r>
            <a:endParaRPr lang="it-IT" altLang="it-IT" sz="1800" i="1">
              <a:solidFill>
                <a:srgbClr val="000000"/>
              </a:solidFill>
              <a:latin typeface="Verdana" pitchFamily="34" charset="0"/>
              <a:cs typeface="Times New Roman" pitchFamily="18" charset="0"/>
            </a:endParaRPr>
          </a:p>
          <a:p>
            <a:endParaRPr lang="it-IT" altLang="it-IT" sz="1800" i="1">
              <a:solidFill>
                <a:srgbClr val="000000"/>
              </a:solidFill>
              <a:latin typeface="Verdana" pitchFamily="34" charset="0"/>
              <a:cs typeface="Times New Roman" pitchFamily="18" charset="0"/>
            </a:endParaRPr>
          </a:p>
        </p:txBody>
      </p:sp>
      <p:sp>
        <p:nvSpPr>
          <p:cNvPr id="3076" name="Rectangle 158">
            <a:extLst>
              <a:ext uri="{FF2B5EF4-FFF2-40B4-BE49-F238E27FC236}">
                <a16:creationId xmlns:a16="http://schemas.microsoft.com/office/drawing/2014/main" id="{3B421F9D-7C03-6689-B7DB-356F404BA51F}"/>
              </a:ext>
            </a:extLst>
          </p:cNvPr>
          <p:cNvSpPr>
            <a:spLocks noChangeArrowheads="1"/>
          </p:cNvSpPr>
          <p:nvPr>
            <p:custDataLst>
              <p:tags r:id="rId3"/>
            </p:custDataLst>
          </p:nvPr>
        </p:nvSpPr>
        <p:spPr bwMode="auto">
          <a:xfrm>
            <a:off x="4572000" y="1600200"/>
            <a:ext cx="35052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en-GB" altLang="it-IT" sz="1800">
                <a:solidFill>
                  <a:srgbClr val="000000"/>
                </a:solidFill>
                <a:latin typeface="Verdana" panose="020B0604030504040204" pitchFamily="34" charset="0"/>
                <a:cs typeface="Arial" panose="020B0604020202020204" pitchFamily="34" charset="0"/>
              </a:rPr>
              <a:t>  When the king had settled in his palace and Yahweh had rid him of all his surrounding enemies, he said to Nathan the prophet,</a:t>
            </a:r>
            <a:r>
              <a:rPr lang="en-GB" altLang="it-IT" sz="1800" i="1">
                <a:solidFill>
                  <a:srgbClr val="000000"/>
                </a:solidFill>
                <a:latin typeface="Verdana" panose="020B0604030504040204" pitchFamily="34" charset="0"/>
                <a:cs typeface="Arial" panose="020B0604020202020204" pitchFamily="34" charset="0"/>
              </a:rPr>
              <a:t> (2S 7: 1)</a:t>
            </a:r>
            <a:endParaRPr lang="it-IT" altLang="it-IT" sz="1800" i="1">
              <a:solidFill>
                <a:srgbClr val="000000"/>
              </a:solidFill>
              <a:latin typeface="Verdana" panose="020B0604030504040204" pitchFamily="34" charset="0"/>
              <a:cs typeface="Arial" panose="020B0604020202020204" pitchFamily="34" charset="0"/>
            </a:endParaRPr>
          </a:p>
        </p:txBody>
      </p:sp>
      <p:sp>
        <p:nvSpPr>
          <p:cNvPr id="3077" name="Rectangle 189">
            <a:extLst>
              <a:ext uri="{FF2B5EF4-FFF2-40B4-BE49-F238E27FC236}">
                <a16:creationId xmlns:a16="http://schemas.microsoft.com/office/drawing/2014/main" id="{32BCD17B-11EB-C7E0-0729-9115CA1B6394}"/>
              </a:ext>
            </a:extLst>
          </p:cNvPr>
          <p:cNvSpPr>
            <a:spLocks noChangeArrowheads="1"/>
          </p:cNvSpPr>
          <p:nvPr>
            <p:custDataLst>
              <p:tags r:id="rId4"/>
            </p:custDataLst>
          </p:nvPr>
        </p:nvSpPr>
        <p:spPr bwMode="auto">
          <a:xfrm>
            <a:off x="4572000" y="12192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dirty="0">
                <a:solidFill>
                  <a:srgbClr val="600020"/>
                </a:solidFill>
                <a:latin typeface="Verdana" panose="020B0604030504040204" pitchFamily="34" charset="0"/>
                <a:cs typeface="Times New Roman" panose="02020603050405020304" pitchFamily="18" charset="0"/>
              </a:rPr>
              <a:t>2</a:t>
            </a:r>
            <a:r>
              <a:rPr lang="it-IT" altLang="it-IT" sz="1000" dirty="0">
                <a:solidFill>
                  <a:srgbClr val="600020"/>
                </a:solidFill>
                <a:latin typeface="Verdana" panose="020B0604030504040204" pitchFamily="34" charset="0"/>
                <a:cs typeface="Times New Roman" panose="02020603050405020304" pitchFamily="18" charset="0"/>
              </a:rPr>
              <a:t>nd</a:t>
            </a:r>
            <a:r>
              <a:rPr lang="it-IT" altLang="it-IT" sz="1800" dirty="0">
                <a:solidFill>
                  <a:srgbClr val="600020"/>
                </a:solidFill>
                <a:latin typeface="Verdana" panose="020B0604030504040204" pitchFamily="34" charset="0"/>
                <a:cs typeface="Times New Roman" panose="02020603050405020304" pitchFamily="18" charset="0"/>
              </a:rPr>
              <a:t> BOOK OF SAMUEL</a:t>
            </a:r>
          </a:p>
        </p:txBody>
      </p:sp>
      <p:sp>
        <p:nvSpPr>
          <p:cNvPr id="327031" name="Rectangle 375">
            <a:extLst>
              <a:ext uri="{FF2B5EF4-FFF2-40B4-BE49-F238E27FC236}">
                <a16:creationId xmlns:a16="http://schemas.microsoft.com/office/drawing/2014/main" id="{646B3754-8AF7-7883-3049-2A9176EDCDEF}"/>
              </a:ext>
            </a:extLst>
          </p:cNvPr>
          <p:cNvSpPr>
            <a:spLocks noChangeArrowheads="1"/>
          </p:cNvSpPr>
          <p:nvPr>
            <p:custDataLst>
              <p:tags r:id="rId5"/>
            </p:custDataLst>
          </p:nvPr>
        </p:nvSpPr>
        <p:spPr bwMode="auto">
          <a:xfrm>
            <a:off x="755650" y="0"/>
            <a:ext cx="7848600" cy="893763"/>
          </a:xfrm>
          <a:prstGeom prst="rect">
            <a:avLst/>
          </a:prstGeom>
          <a:solidFill>
            <a:srgbClr val="800080"/>
          </a:solidFill>
          <a:ln w="9525">
            <a:solidFill>
              <a:srgbClr val="800080"/>
            </a:solidFill>
            <a:miter lim="800000"/>
          </a:ln>
        </p:spPr>
        <p:txBody>
          <a:bodyPr>
            <a:spAutoFit/>
          </a:bodyPr>
          <a:lstStyle/>
          <a:p>
            <a:pPr algn="ctr"/>
            <a:r>
              <a:rPr lang="it-IT" altLang="it-IT" sz="180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a:solidFill>
                  <a:schemeClr val="bg1"/>
                </a:solidFill>
                <a:latin typeface="Verdana" panose="020B0604030504040204" pitchFamily="34" charset="0"/>
                <a:ea typeface="Verdana" panose="020B0604030504040204" pitchFamily="34" charset="0"/>
                <a:cs typeface="Verdana" panose="020B0604030504040204" pitchFamily="34" charset="0"/>
              </a:rPr>
              <a:t> </a:t>
            </a:r>
          </a:p>
          <a:p>
            <a:pPr algn="ctr"/>
            <a:r>
              <a:rPr lang="it-IT" altLang="it-IT" sz="2000" b="1">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1400" b="1">
                <a:solidFill>
                  <a:schemeClr val="bg1"/>
                </a:solidFill>
                <a:latin typeface="Courier New" panose="02070309020205020404" pitchFamily="49" charset="0"/>
              </a:rPr>
              <a:t>https://www.diffondilaparola.com</a:t>
            </a:r>
          </a:p>
          <a:p>
            <a:pPr algn="ctr"/>
            <a:endParaRPr lang="it-IT" altLang="it-IT" sz="800" b="1">
              <a:solidFill>
                <a:schemeClr val="bg1"/>
              </a:solidFill>
              <a:latin typeface="Courier New" panose="02070309020205020404" pitchFamily="49" charset="0"/>
            </a:endParaRPr>
          </a:p>
        </p:txBody>
      </p:sp>
      <p:pic>
        <p:nvPicPr>
          <p:cNvPr id="3079" name="Picture 15" descr="C:\ARCHIVIO GENERALE\PRESENTAZIONI\in COSTRUZIONE\S.Scritture del 21.12\Davide-e-il-profeta-Natan.jpg">
            <a:extLst>
              <a:ext uri="{FF2B5EF4-FFF2-40B4-BE49-F238E27FC236}">
                <a16:creationId xmlns:a16="http://schemas.microsoft.com/office/drawing/2014/main" id="{F6AFDCB6-EF71-B319-FF33-7CAF214ACCDA}"/>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371600" y="3581400"/>
            <a:ext cx="2895600"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80" name="Picture 16" descr="C:\ARCHIVIO GENERALE\PRESENTAZIONI\in COSTRUZIONE\S.Scritture del 21.12\casa di David.jpg">
            <a:extLst>
              <a:ext uri="{FF2B5EF4-FFF2-40B4-BE49-F238E27FC236}">
                <a16:creationId xmlns:a16="http://schemas.microsoft.com/office/drawing/2014/main" id="{8A9A0B25-11DC-7E97-2F55-C9EDBE4C80B8}"/>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800600" y="3581400"/>
            <a:ext cx="3124200"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641">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5">
            <a:extLst>
              <a:ext uri="{FF2B5EF4-FFF2-40B4-BE49-F238E27FC236}">
                <a16:creationId xmlns:a16="http://schemas.microsoft.com/office/drawing/2014/main" id="{4AD2866C-5590-89A1-425C-0EA0275CC9AA}"/>
              </a:ext>
            </a:extLst>
          </p:cNvPr>
          <p:cNvSpPr>
            <a:spLocks noChangeArrowheads="1"/>
          </p:cNvSpPr>
          <p:nvPr>
            <p:custDataLst>
              <p:tags r:id="rId1"/>
            </p:custDataLst>
          </p:nvPr>
        </p:nvSpPr>
        <p:spPr bwMode="auto">
          <a:xfrm>
            <a:off x="0" y="0"/>
            <a:ext cx="9036050" cy="6878806"/>
          </a:xfrm>
          <a:prstGeom prst="rect">
            <a:avLst/>
          </a:prstGeom>
          <a:noFill/>
          <a:ln w="9525">
            <a:noFill/>
            <a:miter lim="800000"/>
          </a:ln>
        </p:spPr>
        <p:txBody>
          <a:bodyPr>
            <a:spAutoFit/>
          </a:bodyPr>
          <a:lstStyle/>
          <a:p>
            <a:pPr>
              <a:spcBef>
                <a:spcPct val="50000"/>
              </a:spcBef>
            </a:pP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to a story of chills and courage. Mary, you will have a son, yours and God's, a son of earth and heaven. You will give Him the name Jesus (first time: only the father had the power to give the name). And the girl, ready, intelligent, and mature, after the first disturbance is not afraid, she dialogues, objects, argues. She stands before God with all the dignity of a woman, with maturity and awareness, she asks questions: explain to me, tell me how it will happen. </a:t>
            </a:r>
          </a:p>
          <a:p>
            <a:pPr>
              <a:spcBef>
                <a:spcPct val="50000"/>
              </a:spcBef>
            </a:pPr>
            <a:r>
              <a:rPr lang="en-US"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Zechariah asked for a sign, Mary asks for the meaning and how. And the angel: the infinite comes in your blood, the immense becomes small in you, what does it matter how? The light that created the universes clings to the darkness of your womb. Who cares how it happens? </a:t>
            </a:r>
          </a:p>
          <a:p>
            <a:pPr>
              <a:spcBef>
                <a:spcPct val="50000"/>
              </a:spcBef>
            </a:pPr>
            <a:r>
              <a:rPr lang="en-US"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And yet Gabriele stops to explain the inexplicable, to reassure her: he speaks of the Spirit on the waters as at the origin, of the shadow on the tent as at Sinai, he invites her to think big, as big as she can: trust me, it will be He who find the how. He also found it for Elizabeth. You will feel it in your body, like her. </a:t>
            </a:r>
          </a:p>
          <a:p>
            <a:pPr>
              <a:spcBef>
                <a:spcPct val="50000"/>
              </a:spcBef>
            </a:pPr>
            <a:r>
              <a:rPr lang="en-US"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Spirit could have chosen other paths, of course, but without the body of Mary the Gospel loses body, it becomes ideology or ethics. Now God is still looking for mothers. It is up to us, as loving mothers, to help the Lord to incarnate in this world, in these houses and streets, taking care of his word, of his dreams, of his gospel. </a:t>
            </a: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God </a:t>
            </a:r>
            <a:r>
              <a:rPr lang="it-IT" sz="1800" dirty="0" err="1">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live </a:t>
            </a:r>
            <a:r>
              <a:rPr lang="it-IT" sz="1800" dirty="0" err="1">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love.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ct val="50000"/>
              </a:spcBef>
            </a:pPr>
            <a:r>
              <a:rPr lang="it-IT" altLang="it-IT" b="1" dirty="0">
                <a:solidFill>
                  <a:srgbClr val="FF0000"/>
                </a:solidFill>
                <a:latin typeface="Roboto" panose="02000000000000000000" pitchFamily="2" charset="0"/>
                <a:ea typeface="Verdana" panose="020B0604030504040204" pitchFamily="34" charset="0"/>
                <a:cs typeface="Verdana" panose="020B0604030504040204" pitchFamily="34" charset="0"/>
              </a:rPr>
              <a:t>                                             Sincere </a:t>
            </a:r>
            <a:r>
              <a:rPr lang="it-IT" altLang="it-IT" b="1" dirty="0" err="1">
                <a:solidFill>
                  <a:srgbClr val="FF0000"/>
                </a:solidFill>
                <a:latin typeface="Roboto" panose="02000000000000000000" pitchFamily="2" charset="0"/>
                <a:ea typeface="Verdana" panose="020B0604030504040204" pitchFamily="34" charset="0"/>
                <a:cs typeface="Verdana" panose="020B0604030504040204" pitchFamily="34" charset="0"/>
              </a:rPr>
              <a:t>wishes</a:t>
            </a:r>
            <a:r>
              <a:rPr lang="it-IT" altLang="it-IT" b="1" dirty="0">
                <a:solidFill>
                  <a:srgbClr val="FF0000"/>
                </a:solidFill>
                <a:latin typeface="Roboto" panose="02000000000000000000" pitchFamily="2" charset="0"/>
                <a:ea typeface="Verdana" panose="020B0604030504040204" pitchFamily="34" charset="0"/>
                <a:cs typeface="Verdana" panose="020B0604030504040204" pitchFamily="34" charset="0"/>
              </a:rPr>
              <a:t> for a </a:t>
            </a:r>
            <a:r>
              <a:rPr lang="it-IT" altLang="it-IT" b="1" dirty="0" err="1">
                <a:solidFill>
                  <a:srgbClr val="FF0000"/>
                </a:solidFill>
                <a:latin typeface="Roboto" panose="02000000000000000000" pitchFamily="2" charset="0"/>
                <a:ea typeface="Verdana" panose="020B0604030504040204" pitchFamily="34" charset="0"/>
                <a:cs typeface="Verdana" panose="020B0604030504040204" pitchFamily="34" charset="0"/>
              </a:rPr>
              <a:t>Merry</a:t>
            </a:r>
            <a:r>
              <a:rPr lang="it-IT" altLang="it-IT" b="1" dirty="0">
                <a:solidFill>
                  <a:srgbClr val="FF0000"/>
                </a:solidFill>
                <a:latin typeface="Roboto" panose="02000000000000000000" pitchFamily="2" charset="0"/>
                <a:ea typeface="Verdana" panose="020B0604030504040204" pitchFamily="34" charset="0"/>
                <a:cs typeface="Verdana" panose="020B0604030504040204" pitchFamily="34" charset="0"/>
              </a:rPr>
              <a:t> Christmas!</a:t>
            </a:r>
            <a:r>
              <a:rPr lang="it-IT" altLang="it-IT"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BCD18542-72C2-3FC5-0501-C6F6A80457E4}"/>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68D60640-5AD0-BFDF-70C0-FA3265963B0A}"/>
              </a:ext>
            </a:extLst>
          </p:cNvPr>
          <p:cNvSpPr>
            <a:spLocks noChangeArrowheads="1"/>
          </p:cNvSpPr>
          <p:nvPr>
            <p:custDataLst>
              <p:tags r:id="rId2"/>
            </p:custDataLst>
          </p:nvPr>
        </p:nvSpPr>
        <p:spPr bwMode="auto">
          <a:xfrm>
            <a:off x="0" y="5410200"/>
            <a:ext cx="9144000" cy="925513"/>
          </a:xfrm>
          <a:prstGeom prst="rect">
            <a:avLst/>
          </a:prstGeom>
          <a:solidFill>
            <a:srgbClr val="000000"/>
          </a:solidFill>
          <a:ln w="9525" algn="ctr">
            <a:solidFill>
              <a:srgbClr val="000000"/>
            </a:solidFill>
            <a:miter lim="800000"/>
            <a:headEnd/>
            <a:tailEnd/>
          </a:ln>
        </p:spPr>
        <p:txBody>
          <a:bodyPr>
            <a:spAutoFit/>
          </a:bodyPr>
          <a:lstStyle/>
          <a:p>
            <a:pPr algn="ctr"/>
            <a:r>
              <a:rPr lang="en-GB" altLang="it-IT" sz="1800">
                <a:solidFill>
                  <a:schemeClr val="bg1"/>
                </a:solidFill>
                <a:latin typeface="Verdana" panose="020B0604030504040204" pitchFamily="34" charset="0"/>
                <a:cs typeface="Arial" panose="020B0604020202020204" pitchFamily="34" charset="0"/>
              </a:rPr>
              <a:t>"Look, I live in a house of cedar but the ark of God is housed in a tent." Nathan replied, "Do as it seems fit to you for Yahweh is with you." But that very night, Yahweh's word came to Nathan,</a:t>
            </a:r>
            <a:r>
              <a:rPr lang="en-GB" altLang="it-IT" sz="1800" i="1">
                <a:solidFill>
                  <a:schemeClr val="bg1"/>
                </a:solidFill>
                <a:latin typeface="Verdana" panose="020B0604030504040204" pitchFamily="34" charset="0"/>
                <a:cs typeface="Arial" panose="020B0604020202020204" pitchFamily="34" charset="0"/>
              </a:rPr>
              <a:t>  (2S 7: 2-4)</a:t>
            </a:r>
            <a:endParaRPr lang="it-IT" altLang="it-IT" sz="1800" i="1">
              <a:solidFill>
                <a:schemeClr val="bg1"/>
              </a:solidFill>
              <a:latin typeface="Verdana" panose="020B0604030504040204" pitchFamily="34" charset="0"/>
              <a:cs typeface="Arial" panose="020B0604020202020204" pitchFamily="34" charset="0"/>
            </a:endParaRPr>
          </a:p>
        </p:txBody>
      </p:sp>
      <p:sp>
        <p:nvSpPr>
          <p:cNvPr id="56" name="Rectangle 50">
            <a:extLst>
              <a:ext uri="{FF2B5EF4-FFF2-40B4-BE49-F238E27FC236}">
                <a16:creationId xmlns:a16="http://schemas.microsoft.com/office/drawing/2014/main" id="{F3C2475F-21BE-E597-5E9B-17F94A1C4D09}"/>
              </a:ext>
            </a:extLst>
          </p:cNvPr>
          <p:cNvSpPr>
            <a:spLocks noChangeArrowheads="1"/>
          </p:cNvSpPr>
          <p:nvPr>
            <p:custDataLst>
              <p:tags r:id="rId3"/>
            </p:custDataLst>
          </p:nvPr>
        </p:nvSpPr>
        <p:spPr bwMode="auto">
          <a:xfrm>
            <a:off x="0" y="533400"/>
            <a:ext cx="9144000" cy="1200150"/>
          </a:xfrm>
          <a:prstGeom prst="rect">
            <a:avLst/>
          </a:prstGeom>
          <a:solidFill>
            <a:srgbClr val="000000"/>
          </a:solidFill>
          <a:ln w="9525" algn="ctr">
            <a:solidFill>
              <a:srgbClr val="000000"/>
            </a:solidFill>
            <a:miter lim="800000"/>
            <a:headEnd/>
            <a:tailEnd/>
          </a:ln>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Arial" panose="020B0604020202020204" pitchFamily="34" charset="0"/>
                <a:sym typeface="Wingdings"/>
              </a:rPr>
              <a:t>«Vedi, io abito in una casa di cedro, mentre l’arca di Dio sta sotto i teli di una tenda».  Natan rispose al re: «Va’, fa’ quanto hai in cuor tuo, perché il Signore è con te». Ma quella stessa notte fu rivolta a Natan questa parola del Signore:</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Arial" panose="020B0604020202020204" pitchFamily="34" charset="0"/>
                <a:sym typeface="Wingdings"/>
              </a:rPr>
              <a:t> (2Sam 7, 2-4)</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194BEBE6-D6EB-579B-96E6-CD2477C72133}"/>
              </a:ext>
            </a:extLst>
          </p:cNvPr>
          <p:cNvSpPr>
            <a:spLocks noGrp="1" noChangeArrowheads="1"/>
          </p:cNvSpPr>
          <p:nvPr>
            <p:ph type="title"/>
            <p:custDataLst>
              <p:tags r:id="rId1"/>
            </p:custDataLst>
          </p:nvPr>
        </p:nvSpPr>
        <p:spPr>
          <a:xfrm>
            <a:off x="0" y="476250"/>
            <a:ext cx="9144000" cy="11430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sym typeface="Wingdings"/>
              </a:rPr>
              <a:t>«Va’ e di’ al mio servo Davide: “Così dice il Signore: Forse tu mi costruirai una casa, perché io vi abiti? Io ti ho preso dal pascolo, mentre seguivi il gregge, perché tu fossi capo del mio popolo Israele. </a:t>
            </a:r>
            <a:r>
              <a:rPr lang="it-IT" altLang="it-IT" sz="1800" i="1">
                <a:ln w="9525" cap="flat" cmpd="sng" algn="ctr">
                  <a:noFill/>
                  <a:prstDash val="solid"/>
                  <a:round/>
                  <a:headEnd type="none" w="med" len="med"/>
                  <a:tailEnd type="none" w="med" len="med"/>
                </a:ln>
                <a:solidFill>
                  <a:srgbClr val="FFFFFF"/>
                </a:solidFill>
                <a:latin typeface="Verdana" pitchFamily="34" charset="0"/>
                <a:sym typeface="Wingdings"/>
              </a:rPr>
              <a:t>(2Sam 7, 5.8)</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chemeClr val="bg1"/>
              </a:solidFill>
              <a:latin typeface="Verdana" pitchFamily="34" charset="0"/>
              <a:cs typeface="Times New Roman" pitchFamily="18" charset="0"/>
            </a:endParaRPr>
          </a:p>
        </p:txBody>
      </p:sp>
      <p:sp>
        <p:nvSpPr>
          <p:cNvPr id="5123" name="Rectangle 4">
            <a:extLst>
              <a:ext uri="{FF2B5EF4-FFF2-40B4-BE49-F238E27FC236}">
                <a16:creationId xmlns:a16="http://schemas.microsoft.com/office/drawing/2014/main" id="{113A5803-5E2B-742C-01DB-1BABC6E46B95}"/>
              </a:ext>
            </a:extLst>
          </p:cNvPr>
          <p:cNvSpPr>
            <a:spLocks noChangeArrowheads="1"/>
          </p:cNvSpPr>
          <p:nvPr>
            <p:custDataLst>
              <p:tags r:id="rId2"/>
            </p:custDataLst>
          </p:nvPr>
        </p:nvSpPr>
        <p:spPr bwMode="auto">
          <a:xfrm>
            <a:off x="0" y="54864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chemeClr val="bg1"/>
                </a:solidFill>
                <a:latin typeface="Verdana" panose="020B0604030504040204" pitchFamily="34" charset="0"/>
                <a:cs typeface="Arial" panose="020B0604020202020204" pitchFamily="34" charset="0"/>
              </a:rPr>
              <a:t>"Go and tell my servant David, this is what Yahweh says: Are you able to build a house for me to live in? I took you from the pasture, from tending the sheep, to make you commander of my people Israel.</a:t>
            </a:r>
            <a:r>
              <a:rPr lang="en-GB" altLang="it-IT" sz="1800" i="1">
                <a:solidFill>
                  <a:schemeClr val="bg1"/>
                </a:solidFill>
                <a:latin typeface="Verdana" panose="020B0604030504040204" pitchFamily="34" charset="0"/>
                <a:cs typeface="Arial" panose="020B0604020202020204" pitchFamily="34" charset="0"/>
              </a:rPr>
              <a:t>  (2S 7: 5.8)</a:t>
            </a:r>
            <a:endParaRPr lang="it-IT" altLang="it-IT" sz="1800" i="1">
              <a:solidFill>
                <a:schemeClr val="bg1"/>
              </a:solidFill>
              <a:latin typeface="Verdana" panose="020B0604030504040204" pitchFamily="34" charset="0"/>
              <a:cs typeface="Arial" panose="020B0604020202020204" pitchFamily="34"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59" name="Titolo 1">
            <a:extLst>
              <a:ext uri="{FF2B5EF4-FFF2-40B4-BE49-F238E27FC236}">
                <a16:creationId xmlns:a16="http://schemas.microsoft.com/office/drawing/2014/main" id="{3E136EC7-BA56-A852-5070-4DCFAD56F3AC}"/>
              </a:ext>
            </a:extLst>
          </p:cNvPr>
          <p:cNvSpPr>
            <a:spLocks noGrp="1" noChangeArrowheads="1"/>
          </p:cNvSpPr>
          <p:nvPr>
            <p:ph type="title"/>
            <p:custDataLst>
              <p:tags r:id="rId1"/>
            </p:custDataLst>
          </p:nvPr>
        </p:nvSpPr>
        <p:spPr>
          <a:xfrm>
            <a:off x="0" y="549275"/>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rPr>
              <a:t>Sono stato con te dovunque sei andato, ho distrutto tutti i tuoi nemici davanti a te e renderò il tuo nome grande come quello dei grandi che sono sulla terra. Fisserò un luogo per Israele, mio popolo, e ve lo pianterò perché vi abiti e non tremi più</a:t>
            </a:r>
            <a:r>
              <a:rPr lang="it-IT" altLang="it-IT" sz="1800" i="1">
                <a:solidFill>
                  <a:srgbClr val="FFFFFF"/>
                </a:solidFill>
                <a:latin typeface="Verdana" panose="020B0604030504040204" pitchFamily="34" charset="0"/>
              </a:rPr>
              <a:t> (2Sam 7, 9-10a)</a:t>
            </a: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6147" name="Rettangolo 7">
            <a:extLst>
              <a:ext uri="{FF2B5EF4-FFF2-40B4-BE49-F238E27FC236}">
                <a16:creationId xmlns:a16="http://schemas.microsoft.com/office/drawing/2014/main" id="{80A185CB-D6C0-DF92-875B-95A338B7A955}"/>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rgbClr val="FFFFFF"/>
                </a:solidFill>
                <a:latin typeface="Verdana" panose="020B0604030504040204" pitchFamily="34" charset="0"/>
                <a:cs typeface="Arial" panose="020B0604020202020204" pitchFamily="34" charset="0"/>
              </a:rPr>
              <a:t>I have been with you wherever you went, cutting down all your enemies before you. Now I will make your name great as the name of the great ones on earth. I will provide a place for my people Israel and plant them that they may live there in peace.</a:t>
            </a:r>
            <a:r>
              <a:rPr lang="en-GB" altLang="it-IT" sz="1800" i="1">
                <a:solidFill>
                  <a:srgbClr val="FFFFFF"/>
                </a:solidFill>
                <a:latin typeface="Verdana" panose="020B0604030504040204" pitchFamily="34" charset="0"/>
                <a:cs typeface="Arial" panose="020B0604020202020204" pitchFamily="34" charset="0"/>
              </a:rPr>
              <a:t> (2S 7: 9-10a)</a:t>
            </a:r>
            <a:endParaRPr lang="it-IT" altLang="it-IT" sz="1800" i="1">
              <a:solidFill>
                <a:srgbClr val="FFFFFF"/>
              </a:solidFill>
              <a:latin typeface="Verdana" panose="020B0604030504040204" pitchFamily="34" charset="0"/>
              <a:cs typeface="Arial" panose="020B0604020202020204" pitchFamily="34" charset="0"/>
            </a:endParaRPr>
          </a:p>
        </p:txBody>
      </p:sp>
    </p:spTree>
  </p:cSld>
  <p:clrMapOvr>
    <a:masterClrMapping/>
  </p:clrMapOvr>
  <p:transition spd="med" advClick="0" advTm="16000">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A918A84B-93B4-54D6-C3DB-8C79511A2174}"/>
              </a:ext>
            </a:extLst>
          </p:cNvPr>
          <p:cNvSpPr>
            <a:spLocks noGrp="1" noChangeArrowheads="1"/>
          </p:cNvSpPr>
          <p:nvPr>
            <p:ph type="title"/>
            <p:custDataLst>
              <p:tags r:id="rId1"/>
            </p:custDataLst>
          </p:nvPr>
        </p:nvSpPr>
        <p:spPr>
          <a:xfrm>
            <a:off x="0" y="549275"/>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rPr>
              <a:t>e i malfattori non lo opprimano come in passato e come dal giorno in cui avevo stabilito dei giudici sul mio popolo Israele. Ti darò riposo da tutti i tuoi nemici. Il Signore ti annuncia che farà a te una casa. Quando i tuoi giorni saranno compiuti e tu dormirai con i tuoi padri, </a:t>
            </a:r>
            <a:r>
              <a:rPr lang="it-IT" altLang="it-IT" sz="1800" i="1">
                <a:solidFill>
                  <a:srgbClr val="FFFFFF"/>
                </a:solidFill>
                <a:latin typeface="Verdana" panose="020B0604030504040204" pitchFamily="34" charset="0"/>
              </a:rPr>
              <a:t>(2Sam 7, 10b-12a)</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73FB5EEE-533C-FB5A-A682-229C2335B3DA}"/>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800">
                <a:solidFill>
                  <a:srgbClr val="FFFFFF"/>
                </a:solidFill>
                <a:latin typeface="Verdana" panose="020B0604030504040204" pitchFamily="34" charset="0"/>
                <a:cs typeface="Arial" panose="020B0604020202020204" pitchFamily="34" charset="0"/>
              </a:rPr>
              <a:t>They shall no longer be harassed, nor shall wicked men oppress them as be-fore. From the time when I appointed judges over my people Israel it is only to you that I have given rest from all your enemies. Yahweh also tells you that he will build you a house. </a:t>
            </a:r>
            <a:r>
              <a:rPr lang="en-GB" altLang="it-IT" sz="1800" i="1">
                <a:solidFill>
                  <a:srgbClr val="FFFFFF"/>
                </a:solidFill>
                <a:latin typeface="Verdana" panose="020B0604030504040204" pitchFamily="34" charset="0"/>
                <a:cs typeface="Arial" panose="020B0604020202020204" pitchFamily="34" charset="0"/>
              </a:rPr>
              <a:t>(2S 7: 10b-11)</a:t>
            </a:r>
            <a:r>
              <a:rPr lang="en-GB" altLang="it-IT" sz="1800">
                <a:solidFill>
                  <a:srgbClr val="FFFFFF"/>
                </a:solidFill>
                <a:latin typeface="Verdana" panose="020B0604030504040204" pitchFamily="34" charset="0"/>
                <a:cs typeface="Arial" panose="020B0604020202020204" pitchFamily="34" charset="0"/>
              </a:rPr>
              <a:t> </a:t>
            </a:r>
            <a:endParaRPr lang="it-IT" altLang="it-IT" sz="1800">
              <a:solidFill>
                <a:srgbClr val="FFFFFF"/>
              </a:solidFill>
              <a:latin typeface="Verdana" panose="020B0604030504040204" pitchFamily="34" charset="0"/>
              <a:cs typeface="Arial" panose="020B0604020202020204" pitchFamily="34" charset="0"/>
            </a:endParaRPr>
          </a:p>
        </p:txBody>
      </p:sp>
      <p:pic>
        <p:nvPicPr>
          <p:cNvPr id="7172" name="Picture 5" descr="C:\ARCHIVIO GENERALE\PRESENTAZIONI\in COSTRUZIONE\S.Scritture del 21.12\quando morirai.jpg">
            <a:extLst>
              <a:ext uri="{FF2B5EF4-FFF2-40B4-BE49-F238E27FC236}">
                <a16:creationId xmlns:a16="http://schemas.microsoft.com/office/drawing/2014/main" id="{6C993E7E-FAC6-C0CB-8F47-EA68BFF014DD}"/>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457200" y="1752600"/>
            <a:ext cx="8229600" cy="351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64" name="Rectangle 2">
            <a:extLst>
              <a:ext uri="{FF2B5EF4-FFF2-40B4-BE49-F238E27FC236}">
                <a16:creationId xmlns:a16="http://schemas.microsoft.com/office/drawing/2014/main" id="{C4F6AB00-8E03-498C-15CC-2A6E918FDDF7}"/>
              </a:ext>
            </a:extLst>
          </p:cNvPr>
          <p:cNvSpPr>
            <a:spLocks noGrp="1" noChangeArrowheads="1"/>
          </p:cNvSpPr>
          <p:nvPr>
            <p:ph type="title"/>
            <p:custDataLst>
              <p:tags r:id="rId1"/>
            </p:custDataLst>
          </p:nvPr>
        </p:nvSpPr>
        <p:spPr>
          <a:xfrm>
            <a:off x="0" y="549275"/>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rPr>
              <a:t>io susciterò un tuo discendente dopo di te, uscito dalle tue viscere, e renderò stabile il suo regno. Io sarò per lui padre ed egli sarà per me figlio. La tua casa e il tuo regno saranno saldi per sempre davanti a me, il tuo trono sarà reso stabile per sempre”». </a:t>
            </a:r>
            <a:r>
              <a:rPr lang="it-IT" altLang="it-IT" sz="1800" i="1">
                <a:solidFill>
                  <a:srgbClr val="FFFFFF"/>
                </a:solidFill>
                <a:latin typeface="Verdana" panose="020B0604030504040204" pitchFamily="34" charset="0"/>
              </a:rPr>
              <a:t>(2Sam 7, 12b.14.16)</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8195" name="Rectangle 4">
            <a:extLst>
              <a:ext uri="{FF2B5EF4-FFF2-40B4-BE49-F238E27FC236}">
                <a16:creationId xmlns:a16="http://schemas.microsoft.com/office/drawing/2014/main" id="{47D62A2A-55B0-6ECA-E8F4-74E1B44F563A}"/>
              </a:ext>
            </a:extLst>
          </p:cNvPr>
          <p:cNvSpPr>
            <a:spLocks noChangeArrowheads="1"/>
          </p:cNvSpPr>
          <p:nvPr>
            <p:custDataLst>
              <p:tags r:id="rId2"/>
            </p:custDataLst>
          </p:nvPr>
        </p:nvSpPr>
        <p:spPr bwMode="auto">
          <a:xfrm>
            <a:off x="0" y="5181600"/>
            <a:ext cx="9144000" cy="1200150"/>
          </a:xfrm>
          <a:prstGeom prst="rect">
            <a:avLst/>
          </a:prstGeom>
          <a:solidFill>
            <a:srgbClr val="000000"/>
          </a:solidFill>
          <a:ln w="9525" algn="ctr">
            <a:solidFill>
              <a:srgbClr val="000000"/>
            </a:solidFill>
            <a:miter lim="800000"/>
            <a:headEnd/>
            <a:tailEnd/>
          </a:ln>
        </p:spPr>
        <p:txBody>
          <a:bodyPr>
            <a:spAutoFit/>
          </a:bodyPr>
          <a:lstStyle/>
          <a:p>
            <a:pPr eaLnBrk="0" hangingPunct="0"/>
            <a:r>
              <a:rPr lang="en-GB" altLang="it-IT" sz="1800" dirty="0">
                <a:solidFill>
                  <a:srgbClr val="FFFFFF"/>
                </a:solidFill>
                <a:latin typeface="Verdana" panose="020B0604030504040204" pitchFamily="34" charset="0"/>
                <a:cs typeface="Arial" panose="020B0604020202020204" pitchFamily="34" charset="0"/>
              </a:rPr>
              <a:t>When the time comes for you to rest with your ancestors, I will raise up your son after you, the one born of you and I will make his reign secure. I will be a father to him and he shall be my son. Your house and your reign shall last forever before me, and your throne shall be forever firm."</a:t>
            </a:r>
            <a:r>
              <a:rPr lang="en-GB" altLang="it-IT" sz="1800" i="1" dirty="0">
                <a:solidFill>
                  <a:srgbClr val="FFFFFF"/>
                </a:solidFill>
                <a:latin typeface="Verdana" panose="020B0604030504040204" pitchFamily="34" charset="0"/>
                <a:cs typeface="Arial" panose="020B0604020202020204" pitchFamily="34" charset="0"/>
              </a:rPr>
              <a:t> </a:t>
            </a:r>
            <a:r>
              <a:rPr lang="it-IT" altLang="it-IT" sz="1600" i="1" dirty="0">
                <a:solidFill>
                  <a:srgbClr val="FFFFFF"/>
                </a:solidFill>
                <a:latin typeface="Verdana" panose="020B0604030504040204" pitchFamily="34" charset="0"/>
                <a:cs typeface="Arial" panose="020B0604020202020204" pitchFamily="34" charset="0"/>
              </a:rPr>
              <a:t>(2S 7: 12.14.16)</a:t>
            </a:r>
            <a:endParaRPr lang="en-GB" altLang="it-IT" sz="1800" i="1" dirty="0">
              <a:solidFill>
                <a:srgbClr val="FFFFFF"/>
              </a:solidFill>
              <a:latin typeface="Verdana" panose="020B0604030504040204" pitchFamily="34" charset="0"/>
              <a:cs typeface="Arial" panose="020B0604020202020204" pitchFamily="34" charset="0"/>
            </a:endParaRPr>
          </a:p>
        </p:txBody>
      </p:sp>
      <p:sp>
        <p:nvSpPr>
          <p:cNvPr id="8196" name="Rettangolo 3">
            <a:extLst>
              <a:ext uri="{FF2B5EF4-FFF2-40B4-BE49-F238E27FC236}">
                <a16:creationId xmlns:a16="http://schemas.microsoft.com/office/drawing/2014/main" id="{A4DA0836-CFE0-287F-22F3-AF24E5A17146}"/>
              </a:ext>
            </a:extLst>
          </p:cNvPr>
          <p:cNvSpPr>
            <a:spLocks noChangeArrowheads="1"/>
          </p:cNvSpPr>
          <p:nvPr>
            <p:custDataLst>
              <p:tags r:id="rId3"/>
            </p:custDataLst>
          </p:nvPr>
        </p:nvSpPr>
        <p:spPr bwMode="auto">
          <a:xfrm>
            <a:off x="2627313" y="1773238"/>
            <a:ext cx="3024187" cy="360362"/>
          </a:xfrm>
          <a:prstGeom prst="rect">
            <a:avLst/>
          </a:prstGeom>
          <a:solidFill>
            <a:srgbClr val="FFFF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buSzPct val="100000"/>
            </a:pPr>
            <a:r>
              <a:rPr lang="it-IT" altLang="it-IT" sz="1800">
                <a:solidFill>
                  <a:srgbClr val="FF0000"/>
                </a:solidFill>
              </a:rPr>
              <a:t>Osannah al Figlio di David!</a:t>
            </a: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5C969F8-C926-441C-6E39-84C776BF2F78}"/>
              </a:ext>
            </a:extLst>
          </p:cNvPr>
          <p:cNvSpPr>
            <a:spLocks noGrp="1" noChangeArrowheads="1"/>
          </p:cNvSpPr>
          <p:nvPr>
            <p:ph type="title"/>
            <p:custDataLst>
              <p:tags r:id="rId1"/>
            </p:custDataLst>
          </p:nvPr>
        </p:nvSpPr>
        <p:spPr>
          <a:xfrm>
            <a:off x="4267200" y="10668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ROMANS</a:t>
            </a:r>
          </a:p>
        </p:txBody>
      </p:sp>
      <p:sp>
        <p:nvSpPr>
          <p:cNvPr id="202765" name="Rectangle 13">
            <a:extLst>
              <a:ext uri="{FF2B5EF4-FFF2-40B4-BE49-F238E27FC236}">
                <a16:creationId xmlns:a16="http://schemas.microsoft.com/office/drawing/2014/main" id="{966DEF9F-387B-41AC-B771-51F8B1E91BBD}"/>
              </a:ext>
            </a:extLst>
          </p:cNvPr>
          <p:cNvSpPr>
            <a:spLocks noChangeArrowheads="1"/>
          </p:cNvSpPr>
          <p:nvPr>
            <p:custDataLst>
              <p:tags r:id="rId2"/>
            </p:custDataLst>
          </p:nvPr>
        </p:nvSpPr>
        <p:spPr bwMode="auto">
          <a:xfrm>
            <a:off x="836067" y="183101"/>
            <a:ext cx="7776666" cy="707886"/>
          </a:xfrm>
          <a:prstGeom prst="rect">
            <a:avLst/>
          </a:prstGeom>
          <a:solidFill>
            <a:srgbClr val="800080"/>
          </a:solidFill>
          <a:ln w="9525">
            <a:solidFill>
              <a:srgbClr val="800080"/>
            </a:solidFill>
            <a:miter lim="800000"/>
          </a:ln>
        </p:spPr>
        <p:txBody>
          <a:bodyPr wrap="square">
            <a:spAutoFit/>
          </a:bodyPr>
          <a:lstStyle/>
          <a:p>
            <a:pPr algn="r" eaLnBrk="0" hangingPunct="0"/>
            <a:r>
              <a:rPr lang="it-IT" sz="20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The Word of God</a:t>
            </a:r>
          </a:p>
          <a:p>
            <a:pPr algn="r" eaLnBrk="0" hangingPunct="0"/>
            <a:r>
              <a:rPr lang="it-IT" sz="2000" kern="10" dirty="0" err="1">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speaks</a:t>
            </a:r>
            <a:r>
              <a:rPr lang="it-IT" sz="20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 to </a:t>
            </a:r>
            <a:r>
              <a:rPr lang="it-IT" sz="2000" kern="10" dirty="0" err="1">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our</a:t>
            </a:r>
            <a:r>
              <a:rPr lang="it-IT" sz="20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 </a:t>
            </a:r>
            <a:r>
              <a:rPr lang="it-IT" sz="2000" kern="10" dirty="0" err="1">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hearts</a:t>
            </a:r>
            <a:r>
              <a:rPr lang="it-IT" sz="20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a:t>
            </a:r>
            <a:endParaRPr lang="it-IT" sz="2000" dirty="0"/>
          </a:p>
        </p:txBody>
      </p:sp>
      <p:sp>
        <p:nvSpPr>
          <p:cNvPr id="9220" name="Rectangle 22">
            <a:extLst>
              <a:ext uri="{FF2B5EF4-FFF2-40B4-BE49-F238E27FC236}">
                <a16:creationId xmlns:a16="http://schemas.microsoft.com/office/drawing/2014/main" id="{2F4167FC-B8BA-DB77-6203-635742A88FFF}"/>
              </a:ext>
            </a:extLst>
          </p:cNvPr>
          <p:cNvSpPr>
            <a:spLocks noChangeArrowheads="1"/>
          </p:cNvSpPr>
          <p:nvPr>
            <p:custDataLst>
              <p:tags r:id="rId3"/>
            </p:custDataLst>
          </p:nvPr>
        </p:nvSpPr>
        <p:spPr bwMode="auto">
          <a:xfrm>
            <a:off x="1219200" y="11430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320011"/>
                </a:solidFill>
                <a:latin typeface="Verdana" panose="020B0604030504040204" pitchFamily="34" charset="0"/>
              </a:rPr>
              <a:t>  ROMANI</a:t>
            </a:r>
          </a:p>
        </p:txBody>
      </p:sp>
      <p:sp>
        <p:nvSpPr>
          <p:cNvPr id="20485" name="Rectangle 205">
            <a:extLst>
              <a:ext uri="{FF2B5EF4-FFF2-40B4-BE49-F238E27FC236}">
                <a16:creationId xmlns:a16="http://schemas.microsoft.com/office/drawing/2014/main" id="{E7152F5E-AC3E-666B-1B70-84112AA9321A}"/>
              </a:ext>
            </a:extLst>
          </p:cNvPr>
          <p:cNvSpPr>
            <a:spLocks noChangeArrowheads="1"/>
          </p:cNvSpPr>
          <p:nvPr>
            <p:custDataLst>
              <p:tags r:id="rId4"/>
            </p:custDataLst>
          </p:nvPr>
        </p:nvSpPr>
        <p:spPr bwMode="auto">
          <a:xfrm>
            <a:off x="1295400" y="1524000"/>
            <a:ext cx="3352800" cy="2289175"/>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Fratelli,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a colui che ha il potere di confermarvi nel mio vangelo, che annuncia Gesù Cristo, secondo la rivelazione del mistero, avvolto nel silenzio per secoli eterni,</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 (Rm 16, 25)</a:t>
            </a:r>
            <a:endParaRPr lang="it-IT" altLang="it-IT" sz="1800" i="1">
              <a:solidFill>
                <a:srgbClr val="000000"/>
              </a:solidFill>
              <a:latin typeface="Verdana" pitchFamily="34" charset="0"/>
              <a:cs typeface="Times New Roman" pitchFamily="18" charset="0"/>
            </a:endParaRPr>
          </a:p>
          <a:p>
            <a:endParaRPr lang="it-IT" altLang="it-IT" sz="1800" i="1">
              <a:solidFill>
                <a:srgbClr val="000000"/>
              </a:solidFill>
              <a:latin typeface="Verdana" pitchFamily="34" charset="0"/>
              <a:cs typeface="Times New Roman" pitchFamily="18" charset="0"/>
            </a:endParaRPr>
          </a:p>
        </p:txBody>
      </p:sp>
      <p:sp>
        <p:nvSpPr>
          <p:cNvPr id="9222" name="Rectangle 206">
            <a:extLst>
              <a:ext uri="{FF2B5EF4-FFF2-40B4-BE49-F238E27FC236}">
                <a16:creationId xmlns:a16="http://schemas.microsoft.com/office/drawing/2014/main" id="{44EC9203-D512-2382-7B11-9230E414ED6C}"/>
              </a:ext>
            </a:extLst>
          </p:cNvPr>
          <p:cNvSpPr>
            <a:spLocks noChangeArrowheads="1"/>
          </p:cNvSpPr>
          <p:nvPr>
            <p:custDataLst>
              <p:tags r:id="rId5"/>
            </p:custDataLst>
          </p:nvPr>
        </p:nvSpPr>
        <p:spPr bwMode="auto">
          <a:xfrm>
            <a:off x="4572000" y="1447800"/>
            <a:ext cx="35814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altLang="it-IT" sz="1800" i="1" dirty="0">
                <a:solidFill>
                  <a:schemeClr val="tx1"/>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Arial" panose="020B0604020202020204" pitchFamily="34" charset="0"/>
              </a:rPr>
              <a:t>Brothers</a:t>
            </a:r>
            <a:r>
              <a:rPr lang="en-GB" altLang="it-IT" sz="1800" dirty="0">
                <a:solidFill>
                  <a:srgbClr val="000000"/>
                </a:solidFill>
                <a:latin typeface="Verdana" panose="020B0604030504040204" pitchFamily="34" charset="0"/>
                <a:cs typeface="Arial" panose="020B0604020202020204" pitchFamily="34" charset="0"/>
              </a:rPr>
              <a:t>, He  is able to give you strength, according to the Good News I proclaim, announcing Christ Jesus. Now is revealed the mysterious plan kept hidden for long ages in the past. </a:t>
            </a:r>
            <a:r>
              <a:rPr lang="en-GB" altLang="it-IT" sz="1800" i="1" dirty="0">
                <a:solidFill>
                  <a:srgbClr val="000000"/>
                </a:solidFill>
                <a:latin typeface="Verdana" panose="020B0604030504040204" pitchFamily="34" charset="0"/>
                <a:cs typeface="Arial" panose="020B0604020202020204" pitchFamily="34" charset="0"/>
              </a:rPr>
              <a:t>(Rom 16: 25)</a:t>
            </a:r>
            <a:endParaRPr lang="it-IT" altLang="it-IT" sz="1800" i="1" dirty="0">
              <a:solidFill>
                <a:srgbClr val="000000"/>
              </a:solidFill>
              <a:latin typeface="Verdana" panose="020B0604030504040204" pitchFamily="34" charset="0"/>
              <a:cs typeface="Arial" panose="020B0604020202020204" pitchFamily="34" charset="0"/>
            </a:endParaRPr>
          </a:p>
        </p:txBody>
      </p:sp>
      <p:pic>
        <p:nvPicPr>
          <p:cNvPr id="9223" name="Picture 498" descr="C:\ARCHIVIO GENERALE\PRESENTAZIONI\in COSTRUZIONE\Gospel copia.gif">
            <a:extLst>
              <a:ext uri="{FF2B5EF4-FFF2-40B4-BE49-F238E27FC236}">
                <a16:creationId xmlns:a16="http://schemas.microsoft.com/office/drawing/2014/main" id="{32B7BB38-CA16-3A38-EC2F-5160F02139C5}"/>
              </a:ext>
            </a:extLst>
          </p:cNvPr>
          <p:cNvPicPr>
            <a:picLocks noChangeAspect="1" noChangeArrowheads="1"/>
          </p:cNvPicPr>
          <p:nvPr>
            <p:custDataLst>
              <p:tags r:id="rId6"/>
            </p:custDataLst>
          </p:nvPr>
        </p:nvPicPr>
        <p:blipFill>
          <a:blip r:embed="rId13">
            <a:extLst>
              <a:ext uri="{28A0092B-C50C-407E-A947-70E740481C1C}">
                <a14:useLocalDpi xmlns:a14="http://schemas.microsoft.com/office/drawing/2010/main" val="0"/>
              </a:ext>
            </a:extLst>
          </a:blip>
          <a:srcRect/>
          <a:stretch>
            <a:fillRect/>
          </a:stretch>
        </p:blipFill>
        <p:spPr bwMode="auto">
          <a:xfrm>
            <a:off x="3733800" y="138113"/>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3" name="WordArt 509">
            <a:extLst>
              <a:ext uri="{FF2B5EF4-FFF2-40B4-BE49-F238E27FC236}">
                <a16:creationId xmlns:a16="http://schemas.microsoft.com/office/drawing/2014/main" id="{9843CBB9-C510-D662-0FAB-45A285C20CE4}"/>
              </a:ext>
            </a:extLst>
          </p:cNvPr>
          <p:cNvSpPr>
            <a:spLocks noChangeArrowheads="1" noChangeShapeType="1" noTextEdit="1"/>
          </p:cNvSpPr>
          <p:nvPr>
            <p:custDataLst>
              <p:tags r:id="rId7"/>
            </p:custDataLst>
          </p:nvPr>
        </p:nvSpPr>
        <p:spPr bwMode="auto">
          <a:xfrm>
            <a:off x="1035126" y="272870"/>
            <a:ext cx="2520280" cy="55468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La Parola di Dio  </a:t>
            </a:r>
          </a:p>
          <a:p>
            <a:pPr algn="ctr" eaLnBrk="0" hangingPunct="0"/>
            <a:r>
              <a:rPr lang="it-IT" sz="16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parla  al nostro cuore!</a:t>
            </a:r>
          </a:p>
        </p:txBody>
      </p:sp>
      <p:pic>
        <p:nvPicPr>
          <p:cNvPr id="9226" name="Picture 19" descr="C:\ARCHIVIO GENERALE\PRESENTAZIONI\in COSTRUZIONE\S.Scritture del 21.12\a Colui.jpg">
            <a:extLst>
              <a:ext uri="{FF2B5EF4-FFF2-40B4-BE49-F238E27FC236}">
                <a16:creationId xmlns:a16="http://schemas.microsoft.com/office/drawing/2014/main" id="{C916DF8A-9275-A639-41A7-85735E7FCF03}"/>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1447800" y="3733800"/>
            <a:ext cx="2895600" cy="227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9227" name="Picture 20" descr="C:\ARCHIVIO GENERALE\PRESENTAZIONI\in COSTRUZIONE\S.Scritture del 21.12\mio vangelo a.jpg">
            <a:extLst>
              <a:ext uri="{FF2B5EF4-FFF2-40B4-BE49-F238E27FC236}">
                <a16:creationId xmlns:a16="http://schemas.microsoft.com/office/drawing/2014/main" id="{C146584E-77BC-BAA3-4F51-2F6122ABFEB2}"/>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4724400" y="3810000"/>
            <a:ext cx="3225800" cy="216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547">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01A56987-03D4-0617-5532-8243E4AFBBEE}"/>
              </a:ext>
            </a:extLst>
          </p:cNvPr>
          <p:cNvSpPr>
            <a:spLocks noGrp="1" noChangeArrowheads="1"/>
          </p:cNvSpPr>
          <p:nvPr>
            <p:ph type="title"/>
            <p:custDataLst>
              <p:tags r:id="rId1"/>
            </p:custDataLst>
          </p:nvPr>
        </p:nvSpPr>
        <p:spPr>
          <a:xfrm>
            <a:off x="5257800" y="2057400"/>
            <a:ext cx="3886200" cy="8382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sym typeface="Wingdings"/>
              </a:rPr>
              <a:t>ma ora manifestato mediante le scritture dei Profeti, per ordine dell’eterno Dio, annunciato a tutte le genti perché giungano all’obbedienza della fede, a Dio, che solo è sapiente, per mezzo di Gesù Cristo, la gloria nei secoli. Amen. </a:t>
            </a:r>
            <a:r>
              <a:rPr lang="it-IT" altLang="it-IT" sz="1800" i="1">
                <a:ln w="9525" cap="flat" cmpd="sng" algn="ctr">
                  <a:noFill/>
                  <a:prstDash val="solid"/>
                  <a:round/>
                  <a:headEnd type="none" w="med" len="med"/>
                  <a:tailEnd type="none" w="med" len="med"/>
                </a:ln>
                <a:solidFill>
                  <a:srgbClr val="FFFFFF"/>
                </a:solidFill>
                <a:latin typeface="Verdana" pitchFamily="34" charset="0"/>
                <a:sym typeface="Wingdings"/>
              </a:rPr>
              <a:t>(Rm 16, 26-27)</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rgbClr val="FFFFFF"/>
              </a:solidFill>
              <a:latin typeface="Verdana" pitchFamily="34" charset="0"/>
              <a:cs typeface="Times New Roman" pitchFamily="18" charset="0"/>
            </a:endParaRPr>
          </a:p>
        </p:txBody>
      </p:sp>
      <p:sp>
        <p:nvSpPr>
          <p:cNvPr id="10243" name="Rectangle 4">
            <a:extLst>
              <a:ext uri="{FF2B5EF4-FFF2-40B4-BE49-F238E27FC236}">
                <a16:creationId xmlns:a16="http://schemas.microsoft.com/office/drawing/2014/main" id="{CF7F3109-6471-4390-53E6-57B39E2B7E5F}"/>
              </a:ext>
            </a:extLst>
          </p:cNvPr>
          <p:cNvSpPr>
            <a:spLocks noChangeArrowheads="1"/>
          </p:cNvSpPr>
          <p:nvPr>
            <p:custDataLst>
              <p:tags r:id="rId2"/>
            </p:custDataLst>
          </p:nvPr>
        </p:nvSpPr>
        <p:spPr bwMode="auto">
          <a:xfrm>
            <a:off x="5334000" y="3581400"/>
            <a:ext cx="38100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rgbClr val="FFFFFF"/>
                </a:solidFill>
                <a:latin typeface="Verdana" panose="020B0604030504040204" pitchFamily="34" charset="0"/>
                <a:cs typeface="Arial" panose="020B0604020202020204" pitchFamily="34" charset="0"/>
              </a:rPr>
              <a:t>By the will of the eternal God it is brought to light, through the prophetic books, and all nations shall believe the faith proclaimed to them. Glory to God, who alone is wise, through Christ Jesus, for ever! Amen.</a:t>
            </a:r>
            <a:r>
              <a:rPr lang="en-GB" altLang="it-IT" sz="1800" i="1">
                <a:solidFill>
                  <a:srgbClr val="FFFFFF"/>
                </a:solidFill>
                <a:latin typeface="Verdana" panose="020B0604030504040204" pitchFamily="34" charset="0"/>
                <a:cs typeface="Arial" panose="020B0604020202020204" pitchFamily="34" charset="0"/>
              </a:rPr>
              <a:t> (Rom 16: 26-27)</a:t>
            </a:r>
            <a:endParaRPr lang="it-IT" altLang="it-IT" sz="1800" i="1">
              <a:solidFill>
                <a:srgbClr val="FFFFFF"/>
              </a:solidFill>
              <a:latin typeface="Verdana" panose="020B0604030504040204" pitchFamily="34" charset="0"/>
              <a:cs typeface="Arial" panose="020B0604020202020204" pitchFamily="34" charset="0"/>
            </a:endParaRPr>
          </a:p>
        </p:txBody>
      </p:sp>
      <p:pic>
        <p:nvPicPr>
          <p:cNvPr id="10244" name="Immagine 4" descr="ai Romani.jpg">
            <a:extLst>
              <a:ext uri="{FF2B5EF4-FFF2-40B4-BE49-F238E27FC236}">
                <a16:creationId xmlns:a16="http://schemas.microsoft.com/office/drawing/2014/main" id="{C0ED2CC8-FCE0-864D-8006-9A3574C8E8E9}"/>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76200" y="1089025"/>
            <a:ext cx="5181600" cy="477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2"/>
</p:tagLst>
</file>

<file path=ppt/tags/tag100.xml><?xml version="1.0" encoding="utf-8"?>
<p:tagLst xmlns:a="http://schemas.openxmlformats.org/drawingml/2006/main" xmlns:r="http://schemas.openxmlformats.org/officeDocument/2006/relationships" xmlns:p="http://schemas.openxmlformats.org/presentationml/2006/main">
  <p:tag name="AS_UNIQUEID" val="149"/>
</p:tagLst>
</file>

<file path=ppt/tags/tag101.xml><?xml version="1.0" encoding="utf-8"?>
<p:tagLst xmlns:a="http://schemas.openxmlformats.org/drawingml/2006/main" xmlns:r="http://schemas.openxmlformats.org/officeDocument/2006/relationships" xmlns:p="http://schemas.openxmlformats.org/presentationml/2006/main">
  <p:tag name="AS_UNIQUEID" val="150"/>
</p:tagLst>
</file>

<file path=ppt/tags/tag102.xml><?xml version="1.0" encoding="utf-8"?>
<p:tagLst xmlns:a="http://schemas.openxmlformats.org/drawingml/2006/main" xmlns:r="http://schemas.openxmlformats.org/officeDocument/2006/relationships" xmlns:p="http://schemas.openxmlformats.org/presentationml/2006/main">
  <p:tag name="AS_UNIQUEID" val="151"/>
</p:tagLst>
</file>

<file path=ppt/tags/tag103.xml><?xml version="1.0" encoding="utf-8"?>
<p:tagLst xmlns:a="http://schemas.openxmlformats.org/drawingml/2006/main" xmlns:r="http://schemas.openxmlformats.org/officeDocument/2006/relationships" xmlns:p="http://schemas.openxmlformats.org/presentationml/2006/main">
  <p:tag name="AS_UNIQUEID" val="113"/>
</p:tagLst>
</file>

<file path=ppt/tags/tag104.xml><?xml version="1.0" encoding="utf-8"?>
<p:tagLst xmlns:a="http://schemas.openxmlformats.org/drawingml/2006/main" xmlns:r="http://schemas.openxmlformats.org/officeDocument/2006/relationships" xmlns:p="http://schemas.openxmlformats.org/presentationml/2006/main">
  <p:tag name="AS_UNIQUEID" val="114"/>
</p:tagLst>
</file>

<file path=ppt/tags/tag105.xml><?xml version="1.0" encoding="utf-8"?>
<p:tagLst xmlns:a="http://schemas.openxmlformats.org/drawingml/2006/main" xmlns:r="http://schemas.openxmlformats.org/officeDocument/2006/relationships" xmlns:p="http://schemas.openxmlformats.org/presentationml/2006/main">
  <p:tag name="AS_UNIQUEID" val="118"/>
</p:tagLst>
</file>

<file path=ppt/tags/tag106.xml><?xml version="1.0" encoding="utf-8"?>
<p:tagLst xmlns:a="http://schemas.openxmlformats.org/drawingml/2006/main" xmlns:r="http://schemas.openxmlformats.org/officeDocument/2006/relationships" xmlns:p="http://schemas.openxmlformats.org/presentationml/2006/main">
  <p:tag name="AS_UNIQUEID" val="119"/>
</p:tagLst>
</file>

<file path=ppt/tags/tag107.xml><?xml version="1.0" encoding="utf-8"?>
<p:tagLst xmlns:a="http://schemas.openxmlformats.org/drawingml/2006/main" xmlns:r="http://schemas.openxmlformats.org/officeDocument/2006/relationships" xmlns:p="http://schemas.openxmlformats.org/presentationml/2006/main">
  <p:tag name="AS_UNIQUEID" val="120"/>
</p:tagLst>
</file>

<file path=ppt/tags/tag108.xml><?xml version="1.0" encoding="utf-8"?>
<p:tagLst xmlns:a="http://schemas.openxmlformats.org/drawingml/2006/main" xmlns:r="http://schemas.openxmlformats.org/officeDocument/2006/relationships" xmlns:p="http://schemas.openxmlformats.org/presentationml/2006/main">
  <p:tag name="AS_UNIQUEID" val="121"/>
</p:tagLst>
</file>

<file path=ppt/tags/tag109.xml><?xml version="1.0" encoding="utf-8"?>
<p:tagLst xmlns:a="http://schemas.openxmlformats.org/drawingml/2006/main" xmlns:r="http://schemas.openxmlformats.org/officeDocument/2006/relationships" xmlns:p="http://schemas.openxmlformats.org/presentationml/2006/main">
  <p:tag name="AS_UNIQUEID" val="152"/>
</p:tagLst>
</file>

<file path=ppt/tags/tag11.xml><?xml version="1.0" encoding="utf-8"?>
<p:tagLst xmlns:a="http://schemas.openxmlformats.org/drawingml/2006/main" xmlns:r="http://schemas.openxmlformats.org/officeDocument/2006/relationships" xmlns:p="http://schemas.openxmlformats.org/presentationml/2006/main">
  <p:tag name="AS_UNIQUEID" val="133"/>
</p:tagLst>
</file>

<file path=ppt/tags/tag110.xml><?xml version="1.0" encoding="utf-8"?>
<p:tagLst xmlns:a="http://schemas.openxmlformats.org/drawingml/2006/main" xmlns:r="http://schemas.openxmlformats.org/officeDocument/2006/relationships" xmlns:p="http://schemas.openxmlformats.org/presentationml/2006/main">
  <p:tag name="AS_UNIQUEID" val="153"/>
</p:tagLst>
</file>

<file path=ppt/tags/tag111.xml><?xml version="1.0" encoding="utf-8"?>
<p:tagLst xmlns:a="http://schemas.openxmlformats.org/drawingml/2006/main" xmlns:r="http://schemas.openxmlformats.org/officeDocument/2006/relationships" xmlns:p="http://schemas.openxmlformats.org/presentationml/2006/main">
  <p:tag name="AS_UNIQUEID" val="154"/>
</p:tagLst>
</file>

<file path=ppt/tags/tag112.xml><?xml version="1.0" encoding="utf-8"?>
<p:tagLst xmlns:a="http://schemas.openxmlformats.org/drawingml/2006/main" xmlns:r="http://schemas.openxmlformats.org/officeDocument/2006/relationships" xmlns:p="http://schemas.openxmlformats.org/presentationml/2006/main">
  <p:tag name="AS_UNIQUEID" val="123"/>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4"/>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6"/>
</p:tagLst>
</file>

<file path=ppt/tags/tag22.xml><?xml version="1.0" encoding="utf-8"?>
<p:tagLst xmlns:a="http://schemas.openxmlformats.org/drawingml/2006/main" xmlns:r="http://schemas.openxmlformats.org/officeDocument/2006/relationships" xmlns:p="http://schemas.openxmlformats.org/presentationml/2006/main">
  <p:tag name="AS_UNIQUEID" val="47"/>
</p:tagLst>
</file>

<file path=ppt/tags/tag23.xml><?xml version="1.0" encoding="utf-8"?>
<p:tagLst xmlns:a="http://schemas.openxmlformats.org/drawingml/2006/main" xmlns:r="http://schemas.openxmlformats.org/officeDocument/2006/relationships" xmlns:p="http://schemas.openxmlformats.org/presentationml/2006/main">
  <p:tag name="AS_UNIQUEID" val="48"/>
</p:tagLst>
</file>

<file path=ppt/tags/tag24.xml><?xml version="1.0" encoding="utf-8"?>
<p:tagLst xmlns:a="http://schemas.openxmlformats.org/drawingml/2006/main" xmlns:r="http://schemas.openxmlformats.org/officeDocument/2006/relationships" xmlns:p="http://schemas.openxmlformats.org/presentationml/2006/main">
  <p:tag name="AS_UNIQUEID" val="49"/>
</p:tagLst>
</file>

<file path=ppt/tags/tag25.xml><?xml version="1.0" encoding="utf-8"?>
<p:tagLst xmlns:a="http://schemas.openxmlformats.org/drawingml/2006/main" xmlns:r="http://schemas.openxmlformats.org/officeDocument/2006/relationships" xmlns:p="http://schemas.openxmlformats.org/presentationml/2006/main">
  <p:tag name="AS_UNIQUEID" val="50"/>
</p:tagLst>
</file>

<file path=ppt/tags/tag26.xml><?xml version="1.0" encoding="utf-8"?>
<p:tagLst xmlns:a="http://schemas.openxmlformats.org/drawingml/2006/main" xmlns:r="http://schemas.openxmlformats.org/officeDocument/2006/relationships" xmlns:p="http://schemas.openxmlformats.org/presentationml/2006/main">
  <p:tag name="AS_UNIQUEID" val="51"/>
</p:tagLst>
</file>

<file path=ppt/tags/tag27.xml><?xml version="1.0" encoding="utf-8"?>
<p:tagLst xmlns:a="http://schemas.openxmlformats.org/drawingml/2006/main" xmlns:r="http://schemas.openxmlformats.org/officeDocument/2006/relationships" xmlns:p="http://schemas.openxmlformats.org/presentationml/2006/main">
  <p:tag name="AS_UNIQUEID" val="52"/>
</p:tagLst>
</file>

<file path=ppt/tags/tag28.xml><?xml version="1.0" encoding="utf-8"?>
<p:tagLst xmlns:a="http://schemas.openxmlformats.org/drawingml/2006/main" xmlns:r="http://schemas.openxmlformats.org/officeDocument/2006/relationships" xmlns:p="http://schemas.openxmlformats.org/presentationml/2006/main">
  <p:tag name="AS_UNIQUEID" val="53"/>
</p:tagLst>
</file>

<file path=ppt/tags/tag29.xml><?xml version="1.0" encoding="utf-8"?>
<p:tagLst xmlns:a="http://schemas.openxmlformats.org/drawingml/2006/main" xmlns:r="http://schemas.openxmlformats.org/officeDocument/2006/relationships" xmlns:p="http://schemas.openxmlformats.org/presentationml/2006/main">
  <p:tag name="AS_UNIQUEID" val="134"/>
</p:tagLst>
</file>

<file path=ppt/tags/tag3.xml><?xml version="1.0" encoding="utf-8"?>
<p:tagLst xmlns:a="http://schemas.openxmlformats.org/drawingml/2006/main" xmlns:r="http://schemas.openxmlformats.org/officeDocument/2006/relationships" xmlns:p="http://schemas.openxmlformats.org/presentationml/2006/main">
  <p:tag name="AS_UNIQUEID" val="125"/>
</p:tagLst>
</file>

<file path=ppt/tags/tag30.xml><?xml version="1.0" encoding="utf-8"?>
<p:tagLst xmlns:a="http://schemas.openxmlformats.org/drawingml/2006/main" xmlns:r="http://schemas.openxmlformats.org/officeDocument/2006/relationships" xmlns:p="http://schemas.openxmlformats.org/presentationml/2006/main">
  <p:tag name="AS_UNIQUEID" val="135"/>
</p:tagLst>
</file>

<file path=ppt/tags/tag31.xml><?xml version="1.0" encoding="utf-8"?>
<p:tagLst xmlns:a="http://schemas.openxmlformats.org/drawingml/2006/main" xmlns:r="http://schemas.openxmlformats.org/officeDocument/2006/relationships" xmlns:p="http://schemas.openxmlformats.org/presentationml/2006/main">
  <p:tag name="AS_UNIQUEID" val="136"/>
</p:tagLst>
</file>

<file path=ppt/tags/tag32.xml><?xml version="1.0" encoding="utf-8"?>
<p:tagLst xmlns:a="http://schemas.openxmlformats.org/drawingml/2006/main" xmlns:r="http://schemas.openxmlformats.org/officeDocument/2006/relationships" xmlns:p="http://schemas.openxmlformats.org/presentationml/2006/main">
  <p:tag name="AS_UNIQUEID" val="54"/>
</p:tagLst>
</file>

<file path=ppt/tags/tag33.xml><?xml version="1.0" encoding="utf-8"?>
<p:tagLst xmlns:a="http://schemas.openxmlformats.org/drawingml/2006/main" xmlns:r="http://schemas.openxmlformats.org/officeDocument/2006/relationships" xmlns:p="http://schemas.openxmlformats.org/presentationml/2006/main">
  <p:tag name="AS_UNIQUEID" val="55"/>
</p:tagLst>
</file>

<file path=ppt/tags/tag34.xml><?xml version="1.0" encoding="utf-8"?>
<p:tagLst xmlns:a="http://schemas.openxmlformats.org/drawingml/2006/main" xmlns:r="http://schemas.openxmlformats.org/officeDocument/2006/relationships" xmlns:p="http://schemas.openxmlformats.org/presentationml/2006/main">
  <p:tag name="AS_UNIQUEID" val="56"/>
</p:tagLst>
</file>

<file path=ppt/tags/tag35.xml><?xml version="1.0" encoding="utf-8"?>
<p:tagLst xmlns:a="http://schemas.openxmlformats.org/drawingml/2006/main" xmlns:r="http://schemas.openxmlformats.org/officeDocument/2006/relationships" xmlns:p="http://schemas.openxmlformats.org/presentationml/2006/main">
  <p:tag name="AS_UNIQUEID" val="137"/>
</p:tagLst>
</file>

<file path=ppt/tags/tag36.xml><?xml version="1.0" encoding="utf-8"?>
<p:tagLst xmlns:a="http://schemas.openxmlformats.org/drawingml/2006/main" xmlns:r="http://schemas.openxmlformats.org/officeDocument/2006/relationships" xmlns:p="http://schemas.openxmlformats.org/presentationml/2006/main">
  <p:tag name="AS_UNIQUEID" val="138"/>
</p:tagLst>
</file>

<file path=ppt/tags/tag37.xml><?xml version="1.0" encoding="utf-8"?>
<p:tagLst xmlns:a="http://schemas.openxmlformats.org/drawingml/2006/main" xmlns:r="http://schemas.openxmlformats.org/officeDocument/2006/relationships" xmlns:p="http://schemas.openxmlformats.org/presentationml/2006/main">
  <p:tag name="AS_UNIQUEID" val="139"/>
</p:tagLst>
</file>

<file path=ppt/tags/tag38.xml><?xml version="1.0" encoding="utf-8"?>
<p:tagLst xmlns:a="http://schemas.openxmlformats.org/drawingml/2006/main" xmlns:r="http://schemas.openxmlformats.org/officeDocument/2006/relationships" xmlns:p="http://schemas.openxmlformats.org/presentationml/2006/main">
  <p:tag name="AS_UNIQUEID" val="57"/>
</p:tagLst>
</file>

<file path=ppt/tags/tag39.xml><?xml version="1.0" encoding="utf-8"?>
<p:tagLst xmlns:a="http://schemas.openxmlformats.org/drawingml/2006/main" xmlns:r="http://schemas.openxmlformats.org/officeDocument/2006/relationships" xmlns:p="http://schemas.openxmlformats.org/presentationml/2006/main">
  <p:tag name="AS_UNIQUEID" val="58"/>
</p:tagLst>
</file>

<file path=ppt/tags/tag4.xml><?xml version="1.0" encoding="utf-8"?>
<p:tagLst xmlns:a="http://schemas.openxmlformats.org/drawingml/2006/main" xmlns:r="http://schemas.openxmlformats.org/officeDocument/2006/relationships" xmlns:p="http://schemas.openxmlformats.org/presentationml/2006/main">
  <p:tag name="AS_UNIQUEID" val="126"/>
</p:tagLst>
</file>

<file path=ppt/tags/tag40.xml><?xml version="1.0" encoding="utf-8"?>
<p:tagLst xmlns:a="http://schemas.openxmlformats.org/drawingml/2006/main" xmlns:r="http://schemas.openxmlformats.org/officeDocument/2006/relationships" xmlns:p="http://schemas.openxmlformats.org/presentationml/2006/main">
  <p:tag name="AS_UNIQUEID" val="59"/>
</p:tagLst>
</file>

<file path=ppt/tags/tag41.xml><?xml version="1.0" encoding="utf-8"?>
<p:tagLst xmlns:a="http://schemas.openxmlformats.org/drawingml/2006/main" xmlns:r="http://schemas.openxmlformats.org/officeDocument/2006/relationships" xmlns:p="http://schemas.openxmlformats.org/presentationml/2006/main">
  <p:tag name="AS_UNIQUEID" val="60"/>
</p:tagLst>
</file>

<file path=ppt/tags/tag42.xml><?xml version="1.0" encoding="utf-8"?>
<p:tagLst xmlns:a="http://schemas.openxmlformats.org/drawingml/2006/main" xmlns:r="http://schemas.openxmlformats.org/officeDocument/2006/relationships" xmlns:p="http://schemas.openxmlformats.org/presentationml/2006/main">
  <p:tag name="AS_UNIQUEID" val="61"/>
</p:tagLst>
</file>

<file path=ppt/tags/tag43.xml><?xml version="1.0" encoding="utf-8"?>
<p:tagLst xmlns:a="http://schemas.openxmlformats.org/drawingml/2006/main" xmlns:r="http://schemas.openxmlformats.org/officeDocument/2006/relationships" xmlns:p="http://schemas.openxmlformats.org/presentationml/2006/main">
  <p:tag name="AS_UNIQUEID" val="62"/>
</p:tagLst>
</file>

<file path=ppt/tags/tag44.xml><?xml version="1.0" encoding="utf-8"?>
<p:tagLst xmlns:a="http://schemas.openxmlformats.org/drawingml/2006/main" xmlns:r="http://schemas.openxmlformats.org/officeDocument/2006/relationships" xmlns:p="http://schemas.openxmlformats.org/presentationml/2006/main">
  <p:tag name="AS_UNIQUEID" val="63"/>
</p:tagLst>
</file>

<file path=ppt/tags/tag45.xml><?xml version="1.0" encoding="utf-8"?>
<p:tagLst xmlns:a="http://schemas.openxmlformats.org/drawingml/2006/main" xmlns:r="http://schemas.openxmlformats.org/officeDocument/2006/relationships" xmlns:p="http://schemas.openxmlformats.org/presentationml/2006/main">
  <p:tag name="AS_UNIQUEID" val="64"/>
</p:tagLst>
</file>

<file path=ppt/tags/tag46.xml><?xml version="1.0" encoding="utf-8"?>
<p:tagLst xmlns:a="http://schemas.openxmlformats.org/drawingml/2006/main" xmlns:r="http://schemas.openxmlformats.org/officeDocument/2006/relationships" xmlns:p="http://schemas.openxmlformats.org/presentationml/2006/main">
  <p:tag name="AS_UNIQUEID" val="65"/>
</p:tagLst>
</file>

<file path=ppt/tags/tag47.xml><?xml version="1.0" encoding="utf-8"?>
<p:tagLst xmlns:a="http://schemas.openxmlformats.org/drawingml/2006/main" xmlns:r="http://schemas.openxmlformats.org/officeDocument/2006/relationships" xmlns:p="http://schemas.openxmlformats.org/presentationml/2006/main">
  <p:tag name="AS_UNIQUEID" val="66"/>
</p:tagLst>
</file>

<file path=ppt/tags/tag48.xml><?xml version="1.0" encoding="utf-8"?>
<p:tagLst xmlns:a="http://schemas.openxmlformats.org/drawingml/2006/main" xmlns:r="http://schemas.openxmlformats.org/officeDocument/2006/relationships" xmlns:p="http://schemas.openxmlformats.org/presentationml/2006/main">
  <p:tag name="AS_UNIQUEID" val="67"/>
</p:tagLst>
</file>

<file path=ppt/tags/tag49.xml><?xml version="1.0" encoding="utf-8"?>
<p:tagLst xmlns:a="http://schemas.openxmlformats.org/drawingml/2006/main" xmlns:r="http://schemas.openxmlformats.org/officeDocument/2006/relationships" xmlns:p="http://schemas.openxmlformats.org/presentationml/2006/main">
  <p:tag name="AS_UNIQUEID" val="68"/>
</p:tagLst>
</file>

<file path=ppt/tags/tag5.xml><?xml version="1.0" encoding="utf-8"?>
<p:tagLst xmlns:a="http://schemas.openxmlformats.org/drawingml/2006/main" xmlns:r="http://schemas.openxmlformats.org/officeDocument/2006/relationships" xmlns:p="http://schemas.openxmlformats.org/presentationml/2006/main">
  <p:tag name="AS_UNIQUEID" val="127"/>
</p:tagLst>
</file>

<file path=ppt/tags/tag50.xml><?xml version="1.0" encoding="utf-8"?>
<p:tagLst xmlns:a="http://schemas.openxmlformats.org/drawingml/2006/main" xmlns:r="http://schemas.openxmlformats.org/officeDocument/2006/relationships" xmlns:p="http://schemas.openxmlformats.org/presentationml/2006/main">
  <p:tag name="AS_UNIQUEID" val="69"/>
</p:tagLst>
</file>

<file path=ppt/tags/tag51.xml><?xml version="1.0" encoding="utf-8"?>
<p:tagLst xmlns:a="http://schemas.openxmlformats.org/drawingml/2006/main" xmlns:r="http://schemas.openxmlformats.org/officeDocument/2006/relationships" xmlns:p="http://schemas.openxmlformats.org/presentationml/2006/main">
  <p:tag name="AS_UNIQUEID" val="70"/>
</p:tagLst>
</file>

<file path=ppt/tags/tag52.xml><?xml version="1.0" encoding="utf-8"?>
<p:tagLst xmlns:a="http://schemas.openxmlformats.org/drawingml/2006/main" xmlns:r="http://schemas.openxmlformats.org/officeDocument/2006/relationships" xmlns:p="http://schemas.openxmlformats.org/presentationml/2006/main">
  <p:tag name="AS_UNIQUEID" val="71"/>
</p:tagLst>
</file>

<file path=ppt/tags/tag53.xml><?xml version="1.0" encoding="utf-8"?>
<p:tagLst xmlns:a="http://schemas.openxmlformats.org/drawingml/2006/main" xmlns:r="http://schemas.openxmlformats.org/officeDocument/2006/relationships" xmlns:p="http://schemas.openxmlformats.org/presentationml/2006/main">
  <p:tag name="AS_UNIQUEID" val="72"/>
</p:tagLst>
</file>

<file path=ppt/tags/tag54.xml><?xml version="1.0" encoding="utf-8"?>
<p:tagLst xmlns:a="http://schemas.openxmlformats.org/drawingml/2006/main" xmlns:r="http://schemas.openxmlformats.org/officeDocument/2006/relationships" xmlns:p="http://schemas.openxmlformats.org/presentationml/2006/main">
  <p:tag name="AS_UNIQUEID" val="73"/>
</p:tagLst>
</file>

<file path=ppt/tags/tag55.xml><?xml version="1.0" encoding="utf-8"?>
<p:tagLst xmlns:a="http://schemas.openxmlformats.org/drawingml/2006/main" xmlns:r="http://schemas.openxmlformats.org/officeDocument/2006/relationships" xmlns:p="http://schemas.openxmlformats.org/presentationml/2006/main">
  <p:tag name="AS_UNIQUEID" val="75"/>
</p:tagLst>
</file>

<file path=ppt/tags/tag56.xml><?xml version="1.0" encoding="utf-8"?>
<p:tagLst xmlns:a="http://schemas.openxmlformats.org/drawingml/2006/main" xmlns:r="http://schemas.openxmlformats.org/officeDocument/2006/relationships" xmlns:p="http://schemas.openxmlformats.org/presentationml/2006/main">
  <p:tag name="AS_UNIQUEID" val="76"/>
</p:tagLst>
</file>

<file path=ppt/tags/tag57.xml><?xml version="1.0" encoding="utf-8"?>
<p:tagLst xmlns:a="http://schemas.openxmlformats.org/drawingml/2006/main" xmlns:r="http://schemas.openxmlformats.org/officeDocument/2006/relationships" xmlns:p="http://schemas.openxmlformats.org/presentationml/2006/main">
  <p:tag name="AS_UNIQUEID" val="140"/>
</p:tagLst>
</file>

<file path=ppt/tags/tag58.xml><?xml version="1.0" encoding="utf-8"?>
<p:tagLst xmlns:a="http://schemas.openxmlformats.org/drawingml/2006/main" xmlns:r="http://schemas.openxmlformats.org/officeDocument/2006/relationships" xmlns:p="http://schemas.openxmlformats.org/presentationml/2006/main">
  <p:tag name="AS_UNIQUEID" val="141"/>
</p:tagLst>
</file>

<file path=ppt/tags/tag59.xml><?xml version="1.0" encoding="utf-8"?>
<p:tagLst xmlns:a="http://schemas.openxmlformats.org/drawingml/2006/main" xmlns:r="http://schemas.openxmlformats.org/officeDocument/2006/relationships" xmlns:p="http://schemas.openxmlformats.org/presentationml/2006/main">
  <p:tag name="AS_UNIQUEID" val="142"/>
</p:tagLst>
</file>

<file path=ppt/tags/tag6.xml><?xml version="1.0" encoding="utf-8"?>
<p:tagLst xmlns:a="http://schemas.openxmlformats.org/drawingml/2006/main" xmlns:r="http://schemas.openxmlformats.org/officeDocument/2006/relationships" xmlns:p="http://schemas.openxmlformats.org/presentationml/2006/main">
  <p:tag name="AS_UNIQUEID" val="128"/>
</p:tagLst>
</file>

<file path=ppt/tags/tag60.xml><?xml version="1.0" encoding="utf-8"?>
<p:tagLst xmlns:a="http://schemas.openxmlformats.org/drawingml/2006/main" xmlns:r="http://schemas.openxmlformats.org/officeDocument/2006/relationships" xmlns:p="http://schemas.openxmlformats.org/presentationml/2006/main">
  <p:tag name="AS_UNIQUEID" val="77"/>
</p:tagLst>
</file>

<file path=ppt/tags/tag61.xml><?xml version="1.0" encoding="utf-8"?>
<p:tagLst xmlns:a="http://schemas.openxmlformats.org/drawingml/2006/main" xmlns:r="http://schemas.openxmlformats.org/officeDocument/2006/relationships" xmlns:p="http://schemas.openxmlformats.org/presentationml/2006/main">
  <p:tag name="AS_UNIQUEID" val="78"/>
</p:tagLst>
</file>

<file path=ppt/tags/tag62.xml><?xml version="1.0" encoding="utf-8"?>
<p:tagLst xmlns:a="http://schemas.openxmlformats.org/drawingml/2006/main" xmlns:r="http://schemas.openxmlformats.org/officeDocument/2006/relationships" xmlns:p="http://schemas.openxmlformats.org/presentationml/2006/main">
  <p:tag name="AS_UNIQUEID" val="79"/>
</p:tagLst>
</file>

<file path=ppt/tags/tag63.xml><?xml version="1.0" encoding="utf-8"?>
<p:tagLst xmlns:a="http://schemas.openxmlformats.org/drawingml/2006/main" xmlns:r="http://schemas.openxmlformats.org/officeDocument/2006/relationships" xmlns:p="http://schemas.openxmlformats.org/presentationml/2006/main">
  <p:tag name="AS_UNIQUEID" val="80"/>
</p:tagLst>
</file>

<file path=ppt/tags/tag64.xml><?xml version="1.0" encoding="utf-8"?>
<p:tagLst xmlns:a="http://schemas.openxmlformats.org/drawingml/2006/main" xmlns:r="http://schemas.openxmlformats.org/officeDocument/2006/relationships" xmlns:p="http://schemas.openxmlformats.org/presentationml/2006/main">
  <p:tag name="AS_UNIQUEID" val="81"/>
</p:tagLst>
</file>

<file path=ppt/tags/tag65.xml><?xml version="1.0" encoding="utf-8"?>
<p:tagLst xmlns:a="http://schemas.openxmlformats.org/drawingml/2006/main" xmlns:r="http://schemas.openxmlformats.org/officeDocument/2006/relationships" xmlns:p="http://schemas.openxmlformats.org/presentationml/2006/main">
  <p:tag name="AS_UNIQUEID" val="82"/>
</p:tagLst>
</file>

<file path=ppt/tags/tag66.xml><?xml version="1.0" encoding="utf-8"?>
<p:tagLst xmlns:a="http://schemas.openxmlformats.org/drawingml/2006/main" xmlns:r="http://schemas.openxmlformats.org/officeDocument/2006/relationships" xmlns:p="http://schemas.openxmlformats.org/presentationml/2006/main">
  <p:tag name="AS_UNIQUEID" val="83"/>
</p:tagLst>
</file>

<file path=ppt/tags/tag67.xml><?xml version="1.0" encoding="utf-8"?>
<p:tagLst xmlns:a="http://schemas.openxmlformats.org/drawingml/2006/main" xmlns:r="http://schemas.openxmlformats.org/officeDocument/2006/relationships" xmlns:p="http://schemas.openxmlformats.org/presentationml/2006/main">
  <p:tag name="AS_UNIQUEID" val="84"/>
</p:tagLst>
</file>

<file path=ppt/tags/tag68.xml><?xml version="1.0" encoding="utf-8"?>
<p:tagLst xmlns:a="http://schemas.openxmlformats.org/drawingml/2006/main" xmlns:r="http://schemas.openxmlformats.org/officeDocument/2006/relationships" xmlns:p="http://schemas.openxmlformats.org/presentationml/2006/main">
  <p:tag name="AS_UNIQUEID" val="85"/>
</p:tagLst>
</file>

<file path=ppt/tags/tag69.xml><?xml version="1.0" encoding="utf-8"?>
<p:tagLst xmlns:a="http://schemas.openxmlformats.org/drawingml/2006/main" xmlns:r="http://schemas.openxmlformats.org/officeDocument/2006/relationships" xmlns:p="http://schemas.openxmlformats.org/presentationml/2006/main">
  <p:tag name="AS_UNIQUEID" val="86"/>
</p:tagLst>
</file>

<file path=ppt/tags/tag7.xml><?xml version="1.0" encoding="utf-8"?>
<p:tagLst xmlns:a="http://schemas.openxmlformats.org/drawingml/2006/main" xmlns:r="http://schemas.openxmlformats.org/officeDocument/2006/relationships" xmlns:p="http://schemas.openxmlformats.org/presentationml/2006/main">
  <p:tag name="AS_UNIQUEID" val="129"/>
</p:tagLst>
</file>

<file path=ppt/tags/tag70.xml><?xml version="1.0" encoding="utf-8"?>
<p:tagLst xmlns:a="http://schemas.openxmlformats.org/drawingml/2006/main" xmlns:r="http://schemas.openxmlformats.org/officeDocument/2006/relationships" xmlns:p="http://schemas.openxmlformats.org/presentationml/2006/main">
  <p:tag name="AS_UNIQUEID" val="143"/>
</p:tagLst>
</file>

<file path=ppt/tags/tag71.xml><?xml version="1.0" encoding="utf-8"?>
<p:tagLst xmlns:a="http://schemas.openxmlformats.org/drawingml/2006/main" xmlns:r="http://schemas.openxmlformats.org/officeDocument/2006/relationships" xmlns:p="http://schemas.openxmlformats.org/presentationml/2006/main">
  <p:tag name="AS_UNIQUEID" val="144"/>
</p:tagLst>
</file>

<file path=ppt/tags/tag72.xml><?xml version="1.0" encoding="utf-8"?>
<p:tagLst xmlns:a="http://schemas.openxmlformats.org/drawingml/2006/main" xmlns:r="http://schemas.openxmlformats.org/officeDocument/2006/relationships" xmlns:p="http://schemas.openxmlformats.org/presentationml/2006/main">
  <p:tag name="AS_UNIQUEID" val="145"/>
</p:tagLst>
</file>

<file path=ppt/tags/tag73.xml><?xml version="1.0" encoding="utf-8"?>
<p:tagLst xmlns:a="http://schemas.openxmlformats.org/drawingml/2006/main" xmlns:r="http://schemas.openxmlformats.org/officeDocument/2006/relationships" xmlns:p="http://schemas.openxmlformats.org/presentationml/2006/main">
  <p:tag name="AS_UNIQUEID" val="87"/>
</p:tagLst>
</file>

<file path=ppt/tags/tag74.xml><?xml version="1.0" encoding="utf-8"?>
<p:tagLst xmlns:a="http://schemas.openxmlformats.org/drawingml/2006/main" xmlns:r="http://schemas.openxmlformats.org/officeDocument/2006/relationships" xmlns:p="http://schemas.openxmlformats.org/presentationml/2006/main">
  <p:tag name="AS_UNIQUEID" val="88"/>
</p:tagLst>
</file>

<file path=ppt/tags/tag75.xml><?xml version="1.0" encoding="utf-8"?>
<p:tagLst xmlns:a="http://schemas.openxmlformats.org/drawingml/2006/main" xmlns:r="http://schemas.openxmlformats.org/officeDocument/2006/relationships" xmlns:p="http://schemas.openxmlformats.org/presentationml/2006/main">
  <p:tag name="AS_UNIQUEID" val="89"/>
</p:tagLst>
</file>

<file path=ppt/tags/tag76.xml><?xml version="1.0" encoding="utf-8"?>
<p:tagLst xmlns:a="http://schemas.openxmlformats.org/drawingml/2006/main" xmlns:r="http://schemas.openxmlformats.org/officeDocument/2006/relationships" xmlns:p="http://schemas.openxmlformats.org/presentationml/2006/main">
  <p:tag name="AS_UNIQUEID" val="146"/>
</p:tagLst>
</file>

<file path=ppt/tags/tag77.xml><?xml version="1.0" encoding="utf-8"?>
<p:tagLst xmlns:a="http://schemas.openxmlformats.org/drawingml/2006/main" xmlns:r="http://schemas.openxmlformats.org/officeDocument/2006/relationships" xmlns:p="http://schemas.openxmlformats.org/presentationml/2006/main">
  <p:tag name="AS_UNIQUEID" val="147"/>
</p:tagLst>
</file>

<file path=ppt/tags/tag78.xml><?xml version="1.0" encoding="utf-8"?>
<p:tagLst xmlns:a="http://schemas.openxmlformats.org/drawingml/2006/main" xmlns:r="http://schemas.openxmlformats.org/officeDocument/2006/relationships" xmlns:p="http://schemas.openxmlformats.org/presentationml/2006/main">
  <p:tag name="AS_UNIQUEID" val="148"/>
</p:tagLst>
</file>

<file path=ppt/tags/tag79.xml><?xml version="1.0" encoding="utf-8"?>
<p:tagLst xmlns:a="http://schemas.openxmlformats.org/drawingml/2006/main" xmlns:r="http://schemas.openxmlformats.org/officeDocument/2006/relationships" xmlns:p="http://schemas.openxmlformats.org/presentationml/2006/main">
  <p:tag name="AS_UNIQUEID" val="90"/>
</p:tagLst>
</file>

<file path=ppt/tags/tag8.xml><?xml version="1.0" encoding="utf-8"?>
<p:tagLst xmlns:a="http://schemas.openxmlformats.org/drawingml/2006/main" xmlns:r="http://schemas.openxmlformats.org/officeDocument/2006/relationships" xmlns:p="http://schemas.openxmlformats.org/presentationml/2006/main">
  <p:tag name="AS_UNIQUEID" val="130"/>
</p:tagLst>
</file>

<file path=ppt/tags/tag80.xml><?xml version="1.0" encoding="utf-8"?>
<p:tagLst xmlns:a="http://schemas.openxmlformats.org/drawingml/2006/main" xmlns:r="http://schemas.openxmlformats.org/officeDocument/2006/relationships" xmlns:p="http://schemas.openxmlformats.org/presentationml/2006/main">
  <p:tag name="AS_UNIQUEID" val="91"/>
</p:tagLst>
</file>

<file path=ppt/tags/tag81.xml><?xml version="1.0" encoding="utf-8"?>
<p:tagLst xmlns:a="http://schemas.openxmlformats.org/drawingml/2006/main" xmlns:r="http://schemas.openxmlformats.org/officeDocument/2006/relationships" xmlns:p="http://schemas.openxmlformats.org/presentationml/2006/main">
  <p:tag name="AS_UNIQUEID" val="92"/>
</p:tagLst>
</file>

<file path=ppt/tags/tag82.xml><?xml version="1.0" encoding="utf-8"?>
<p:tagLst xmlns:a="http://schemas.openxmlformats.org/drawingml/2006/main" xmlns:r="http://schemas.openxmlformats.org/officeDocument/2006/relationships" xmlns:p="http://schemas.openxmlformats.org/presentationml/2006/main">
  <p:tag name="AS_UNIQUEID" val="93"/>
</p:tagLst>
</file>

<file path=ppt/tags/tag83.xml><?xml version="1.0" encoding="utf-8"?>
<p:tagLst xmlns:a="http://schemas.openxmlformats.org/drawingml/2006/main" xmlns:r="http://schemas.openxmlformats.org/officeDocument/2006/relationships" xmlns:p="http://schemas.openxmlformats.org/presentationml/2006/main">
  <p:tag name="AS_UNIQUEID" val="94"/>
</p:tagLst>
</file>

<file path=ppt/tags/tag84.xml><?xml version="1.0" encoding="utf-8"?>
<p:tagLst xmlns:a="http://schemas.openxmlformats.org/drawingml/2006/main" xmlns:r="http://schemas.openxmlformats.org/officeDocument/2006/relationships" xmlns:p="http://schemas.openxmlformats.org/presentationml/2006/main">
  <p:tag name="AS_UNIQUEID" val="95"/>
</p:tagLst>
</file>

<file path=ppt/tags/tag85.xml><?xml version="1.0" encoding="utf-8"?>
<p:tagLst xmlns:a="http://schemas.openxmlformats.org/drawingml/2006/main" xmlns:r="http://schemas.openxmlformats.org/officeDocument/2006/relationships" xmlns:p="http://schemas.openxmlformats.org/presentationml/2006/main">
  <p:tag name="AS_UNIQUEID" val="96"/>
</p:tagLst>
</file>

<file path=ppt/tags/tag86.xml><?xml version="1.0" encoding="utf-8"?>
<p:tagLst xmlns:a="http://schemas.openxmlformats.org/drawingml/2006/main" xmlns:r="http://schemas.openxmlformats.org/officeDocument/2006/relationships" xmlns:p="http://schemas.openxmlformats.org/presentationml/2006/main">
  <p:tag name="AS_UNIQUEID" val="97"/>
</p:tagLst>
</file>

<file path=ppt/tags/tag87.xml><?xml version="1.0" encoding="utf-8"?>
<p:tagLst xmlns:a="http://schemas.openxmlformats.org/drawingml/2006/main" xmlns:r="http://schemas.openxmlformats.org/officeDocument/2006/relationships" xmlns:p="http://schemas.openxmlformats.org/presentationml/2006/main">
  <p:tag name="AS_UNIQUEID" val="98"/>
</p:tagLst>
</file>

<file path=ppt/tags/tag88.xml><?xml version="1.0" encoding="utf-8"?>
<p:tagLst xmlns:a="http://schemas.openxmlformats.org/drawingml/2006/main" xmlns:r="http://schemas.openxmlformats.org/officeDocument/2006/relationships" xmlns:p="http://schemas.openxmlformats.org/presentationml/2006/main">
  <p:tag name="AS_UNIQUEID" val="99"/>
</p:tagLst>
</file>

<file path=ppt/tags/tag89.xml><?xml version="1.0" encoding="utf-8"?>
<p:tagLst xmlns:a="http://schemas.openxmlformats.org/drawingml/2006/main" xmlns:r="http://schemas.openxmlformats.org/officeDocument/2006/relationships" xmlns:p="http://schemas.openxmlformats.org/presentationml/2006/main">
  <p:tag name="AS_UNIQUEID" val="100"/>
</p:tagLst>
</file>

<file path=ppt/tags/tag9.xml><?xml version="1.0" encoding="utf-8"?>
<p:tagLst xmlns:a="http://schemas.openxmlformats.org/drawingml/2006/main" xmlns:r="http://schemas.openxmlformats.org/officeDocument/2006/relationships" xmlns:p="http://schemas.openxmlformats.org/presentationml/2006/main">
  <p:tag name="AS_UNIQUEID" val="131"/>
</p:tagLst>
</file>

<file path=ppt/tags/tag90.xml><?xml version="1.0" encoding="utf-8"?>
<p:tagLst xmlns:a="http://schemas.openxmlformats.org/drawingml/2006/main" xmlns:r="http://schemas.openxmlformats.org/officeDocument/2006/relationships" xmlns:p="http://schemas.openxmlformats.org/presentationml/2006/main">
  <p:tag name="AS_UNIQUEID" val="101"/>
</p:tagLst>
</file>

<file path=ppt/tags/tag91.xml><?xml version="1.0" encoding="utf-8"?>
<p:tagLst xmlns:a="http://schemas.openxmlformats.org/drawingml/2006/main" xmlns:r="http://schemas.openxmlformats.org/officeDocument/2006/relationships" xmlns:p="http://schemas.openxmlformats.org/presentationml/2006/main">
  <p:tag name="AS_UNIQUEID" val="102"/>
</p:tagLst>
</file>

<file path=ppt/tags/tag92.xml><?xml version="1.0" encoding="utf-8"?>
<p:tagLst xmlns:a="http://schemas.openxmlformats.org/drawingml/2006/main" xmlns:r="http://schemas.openxmlformats.org/officeDocument/2006/relationships" xmlns:p="http://schemas.openxmlformats.org/presentationml/2006/main">
  <p:tag name="AS_UNIQUEID" val="103"/>
</p:tagLst>
</file>

<file path=ppt/tags/tag93.xml><?xml version="1.0" encoding="utf-8"?>
<p:tagLst xmlns:a="http://schemas.openxmlformats.org/drawingml/2006/main" xmlns:r="http://schemas.openxmlformats.org/officeDocument/2006/relationships" xmlns:p="http://schemas.openxmlformats.org/presentationml/2006/main">
  <p:tag name="AS_UNIQUEID" val="104"/>
</p:tagLst>
</file>

<file path=ppt/tags/tag94.xml><?xml version="1.0" encoding="utf-8"?>
<p:tagLst xmlns:a="http://schemas.openxmlformats.org/drawingml/2006/main" xmlns:r="http://schemas.openxmlformats.org/officeDocument/2006/relationships" xmlns:p="http://schemas.openxmlformats.org/presentationml/2006/main">
  <p:tag name="AS_UNIQUEID" val="105"/>
</p:tagLst>
</file>

<file path=ppt/tags/tag95.xml><?xml version="1.0" encoding="utf-8"?>
<p:tagLst xmlns:a="http://schemas.openxmlformats.org/drawingml/2006/main" xmlns:r="http://schemas.openxmlformats.org/officeDocument/2006/relationships" xmlns:p="http://schemas.openxmlformats.org/presentationml/2006/main">
  <p:tag name="AS_UNIQUEID" val="106"/>
</p:tagLst>
</file>

<file path=ppt/tags/tag96.xml><?xml version="1.0" encoding="utf-8"?>
<p:tagLst xmlns:a="http://schemas.openxmlformats.org/drawingml/2006/main" xmlns:r="http://schemas.openxmlformats.org/officeDocument/2006/relationships" xmlns:p="http://schemas.openxmlformats.org/presentationml/2006/main">
  <p:tag name="AS_UNIQUEID" val="107"/>
</p:tagLst>
</file>

<file path=ppt/tags/tag97.xml><?xml version="1.0" encoding="utf-8"?>
<p:tagLst xmlns:a="http://schemas.openxmlformats.org/drawingml/2006/main" xmlns:r="http://schemas.openxmlformats.org/officeDocument/2006/relationships" xmlns:p="http://schemas.openxmlformats.org/presentationml/2006/main">
  <p:tag name="AS_UNIQUEID" val="108"/>
</p:tagLst>
</file>

<file path=ppt/tags/tag98.xml><?xml version="1.0" encoding="utf-8"?>
<p:tagLst xmlns:a="http://schemas.openxmlformats.org/drawingml/2006/main" xmlns:r="http://schemas.openxmlformats.org/officeDocument/2006/relationships" xmlns:p="http://schemas.openxmlformats.org/presentationml/2006/main">
  <p:tag name="AS_UNIQUEID" val="109"/>
</p:tagLst>
</file>

<file path=ppt/tags/tag99.xml><?xml version="1.0" encoding="utf-8"?>
<p:tagLst xmlns:a="http://schemas.openxmlformats.org/drawingml/2006/main" xmlns:r="http://schemas.openxmlformats.org/officeDocument/2006/relationships" xmlns:p="http://schemas.openxmlformats.org/presentationml/2006/main">
  <p:tag name="AS_UNIQUEID" val="110"/>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68085</TotalTime>
  <Words>3545</Words>
  <Application>Microsoft Office PowerPoint</Application>
  <PresentationFormat>Presentazione su schermo (4:3)</PresentationFormat>
  <Paragraphs>87</Paragraphs>
  <Slides>20</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20</vt:i4>
      </vt:variant>
    </vt:vector>
  </HeadingPairs>
  <TitlesOfParts>
    <vt:vector size="33" baseType="lpstr">
      <vt:lpstr>Arial</vt:lpstr>
      <vt:lpstr>Bookman Old Style</vt:lpstr>
      <vt:lpstr>Calibri</vt:lpstr>
      <vt:lpstr>Calibri Light</vt:lpstr>
      <vt:lpstr>Comic Sans MS</vt:lpstr>
      <vt:lpstr>Copperplate Gothic Bold</vt:lpstr>
      <vt:lpstr>Courier New</vt:lpstr>
      <vt:lpstr>Harrington</vt:lpstr>
      <vt:lpstr>Roboto</vt:lpstr>
      <vt:lpstr>Times New Roman</vt:lpstr>
      <vt:lpstr>Tw Cen MT Condensed Extra Bold</vt:lpstr>
      <vt:lpstr>Verdana</vt:lpstr>
      <vt:lpstr>Struttura predefinita</vt:lpstr>
      <vt:lpstr>Presentazione standard di PowerPoint</vt:lpstr>
      <vt:lpstr>Presentazione standard di PowerPoint</vt:lpstr>
      <vt:lpstr> </vt:lpstr>
      <vt:lpstr>«Va’ e di’ al mio servo Davide: “Così dice il Signore: Forse tu mi costruirai una casa, perché io vi abiti? Io ti ho preso dal pascolo, mentre seguivi il gregge, perché tu fossi capo del mio popolo Israele. (2Sam 7, 5.8) </vt:lpstr>
      <vt:lpstr>Sono stato con te dovunque sei andato, ho distrutto tutti i tuoi nemici davanti a te e renderò il tuo nome grande come quello dei grandi che sono sulla terra. Fisserò un luogo per Israele, mio popolo, e ve lo pianterò perché vi abiti e non tremi più (2Sam 7, 9-10a)</vt:lpstr>
      <vt:lpstr>e i malfattori non lo opprimano come in passato e come dal giorno in cui avevo stabilito dei giudici sul mio popolo Israele. Ti darò riposo da tutti i tuoi nemici. Il Signore ti annuncia che farà a te una casa. Quando i tuoi giorni saranno compiuti e tu dormirai con i tuoi padri, (2Sam 7, 10b-12a)</vt:lpstr>
      <vt:lpstr>io susciterò un tuo discendente dopo di te, uscito dalle tue viscere, e renderò stabile il suo regno. Io sarò per lui padre ed egli sarà per me figlio. La tua casa e il tuo regno saranno saldi per sempre davanti a me, il tuo trono sarà reso stabile per sempre”». (2Sam 7, 12b.14.16)</vt:lpstr>
      <vt:lpstr>ROMANS</vt:lpstr>
      <vt:lpstr>ma ora manifestato mediante le scritture dei Profeti, per ordine dell’eterno Dio, annunciato a tutte le genti perché giungano all’obbedienza della fede, a Dio, che solo è sapiente, per mezzo di Gesù Cristo, la gloria nei secoli. Amen. (Rm 16, 26-27) </vt:lpstr>
      <vt:lpstr>GOSPEL ACCORD. TO LUKE</vt:lpstr>
      <vt:lpstr>Presentazione standard di PowerPoint</vt:lpstr>
      <vt:lpstr>Presentazione standard di PowerPoint</vt:lpstr>
      <vt:lpstr>Allora Maria disse all’angelo: «Come avverrà questo, poiché non conosco uomo?». Le rispose l’angelo: «Lo Spirito Santo scenderà su di te e la potenza dell’Altissimo ti coprirà con la sua ombra. Perciò colui che nascerà sarà santo e sarà chiamato Figlio di Dio. (Lc 1, 34-35) </vt:lpstr>
      <vt:lpstr>Ed ecco, Elisabetta, tua parente, nella sua vecchiaia ha concepito anch’essa un figlio e questo è il sesto mese per lei, che era detta sterile: nulla è impossibile a Dio». Allora Maria disse: «Ecco la serva del Signore: avvenga per me secondo la tua parola». E l’angelo si allontanò da lei. (Lc 1, 36-38)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2958</cp:revision>
  <cp:lastPrinted>1601-01-01T00:00:00Z</cp:lastPrinted>
  <dcterms:created xsi:type="dcterms:W3CDTF">2007-05-09T13:51:32Z</dcterms:created>
  <dcterms:modified xsi:type="dcterms:W3CDTF">2023-12-19T06:13:24Z</dcterms:modified>
  <cp:category/>
</cp:coreProperties>
</file>