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3.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4.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5.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6.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7.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8.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750" r:id="rId5"/>
    <p:sldId id="765" r:id="rId6"/>
    <p:sldId id="769" r:id="rId7"/>
    <p:sldId id="337" r:id="rId8"/>
    <p:sldId id="743" r:id="rId9"/>
    <p:sldId id="758" r:id="rId10"/>
    <p:sldId id="770" r:id="rId11"/>
    <p:sldId id="771" r:id="rId12"/>
    <p:sldId id="694" r:id="rId13"/>
    <p:sldId id="319" r:id="rId14"/>
    <p:sldId id="624" r:id="rId15"/>
    <p:sldId id="772" r:id="rId16"/>
    <p:sldId id="723" r:id="rId17"/>
    <p:sldId id="288" r:id="rId18"/>
    <p:sldId id="728" r:id="rId19"/>
    <p:sldId id="724" r:id="rId20"/>
    <p:sldId id="553" r:id="rId21"/>
    <p:sldId id="727" r:id="rId22"/>
  </p:sldIdLst>
  <p:sldSz cx="9144000" cy="6858000" type="screen4x3"/>
  <p:notesSz cx="6858000" cy="9144000"/>
  <p:custDataLst>
    <p:tags r:id="rId25"/>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FFFF"/>
    <a:srgbClr val="CCFFFF"/>
    <a:srgbClr val="FFFFCC"/>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32" autoAdjust="0"/>
    <p:restoredTop sz="86359" autoAdjust="0"/>
  </p:normalViewPr>
  <p:slideViewPr>
    <p:cSldViewPr>
      <p:cViewPr varScale="1">
        <p:scale>
          <a:sx n="83" d="100"/>
          <a:sy n="83" d="100"/>
        </p:scale>
        <p:origin x="48"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A29D4F75-B768-1970-C850-E625EB400909}"/>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4579" name="Rectangle 3">
            <a:extLst>
              <a:ext uri="{FF2B5EF4-FFF2-40B4-BE49-F238E27FC236}">
                <a16:creationId xmlns:a16="http://schemas.microsoft.com/office/drawing/2014/main" id="{5B54B5F8-AD40-C38B-AEED-86C6334D8BA9}"/>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4580" name="Rectangle 4">
            <a:extLst>
              <a:ext uri="{FF2B5EF4-FFF2-40B4-BE49-F238E27FC236}">
                <a16:creationId xmlns:a16="http://schemas.microsoft.com/office/drawing/2014/main" id="{92D2444F-7C05-22E9-7CC3-C53A664C999D}"/>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DD95F616-DDF3-937D-A154-90331C5FA18F}"/>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231914C5-17D9-4774-AE65-0A47EB13C07C}"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7D03AA3B-75C1-960D-684E-D65F8450F0A5}"/>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3555" name="Rectangle 3">
            <a:extLst>
              <a:ext uri="{FF2B5EF4-FFF2-40B4-BE49-F238E27FC236}">
                <a16:creationId xmlns:a16="http://schemas.microsoft.com/office/drawing/2014/main" id="{1A8C6648-A889-C67C-236C-409884E5692A}"/>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3556" name="Rectangle 4">
            <a:extLst>
              <a:ext uri="{FF2B5EF4-FFF2-40B4-BE49-F238E27FC236}">
                <a16:creationId xmlns:a16="http://schemas.microsoft.com/office/drawing/2014/main" id="{2F68067B-C148-B32F-80C4-85DEBD89334E}"/>
              </a:ext>
            </a:extLst>
          </p:cNvPr>
          <p:cNvSpPr>
            <a:spLocks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335A859C-8628-9C8F-CA9A-45FFF77362F2}"/>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3558" name="Rectangle 6">
            <a:extLst>
              <a:ext uri="{FF2B5EF4-FFF2-40B4-BE49-F238E27FC236}">
                <a16:creationId xmlns:a16="http://schemas.microsoft.com/office/drawing/2014/main" id="{D0F94127-88CA-9D1B-6B18-C033DDB37E4B}"/>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BD3CE815-D415-5BBE-0383-63CA6E2FDCEB}"/>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fld id="{C05C0C3E-E87F-49F9-8C70-781F6F534A5A}"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slide" Target="../slides/slide13.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 Id="rId5" Type="http://schemas.openxmlformats.org/officeDocument/2006/relationships/slide" Target="../slides/slide17.xml"/><Relationship Id="rId4"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 Id="rId5" Type="http://schemas.openxmlformats.org/officeDocument/2006/relationships/slide" Target="../slides/slide20.xml"/><Relationship Id="rId4"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A5F06057-5E60-4545-45DA-8DCC6A1C36D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B5E5500A-A757-454C-8120-3A3B58133DB3}" type="slidenum">
              <a:rPr lang="it-IT" altLang="it-IT"/>
              <a:pPr/>
              <a:t>2</a:t>
            </a:fld>
            <a:endParaRPr lang="it-IT" altLang="it-IT"/>
          </a:p>
        </p:txBody>
      </p:sp>
      <p:sp>
        <p:nvSpPr>
          <p:cNvPr id="25603" name="Rectangle 2">
            <a:extLst>
              <a:ext uri="{FF2B5EF4-FFF2-40B4-BE49-F238E27FC236}">
                <a16:creationId xmlns:a16="http://schemas.microsoft.com/office/drawing/2014/main" id="{0BCD70DF-15D6-3844-A6A6-D33F93221AB1}"/>
              </a:ext>
            </a:extLst>
          </p:cNvPr>
          <p:cNvSpPr>
            <a:spLocks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AC4A70B5-092A-4360-A2BB-799FF8CB3E8B}"/>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E72F6CA2-88EE-E180-58F5-97C9CB84B19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096E323-078C-4579-851A-AA04DFE1A889}" type="slidenum">
              <a:rPr lang="it-IT" altLang="it-IT"/>
              <a:pPr/>
              <a:t>3</a:t>
            </a:fld>
            <a:endParaRPr lang="it-IT" altLang="it-IT"/>
          </a:p>
        </p:txBody>
      </p:sp>
      <p:sp>
        <p:nvSpPr>
          <p:cNvPr id="26627" name="Rectangle 2">
            <a:extLst>
              <a:ext uri="{FF2B5EF4-FFF2-40B4-BE49-F238E27FC236}">
                <a16:creationId xmlns:a16="http://schemas.microsoft.com/office/drawing/2014/main" id="{C24B885E-FB80-533C-8EB8-4062F1C2C2A2}"/>
              </a:ext>
            </a:extLst>
          </p:cNvPr>
          <p:cNvSpPr>
            <a:spLocks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26607039-C968-C635-F292-BA6E9009758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76170DE9-1A44-60A3-154D-B256B20F29C2}"/>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487627B-7E5B-4CEF-A9B1-7F2E7F15408B}" type="slidenum">
              <a:rPr lang="it-IT" altLang="it-IT"/>
              <a:pPr/>
              <a:t>7</a:t>
            </a:fld>
            <a:endParaRPr lang="it-IT" altLang="it-IT"/>
          </a:p>
        </p:txBody>
      </p:sp>
      <p:sp>
        <p:nvSpPr>
          <p:cNvPr id="27651" name="Rectangle 2">
            <a:extLst>
              <a:ext uri="{FF2B5EF4-FFF2-40B4-BE49-F238E27FC236}">
                <a16:creationId xmlns:a16="http://schemas.microsoft.com/office/drawing/2014/main" id="{CD742E56-BA0A-EDB9-E7D6-99E15C7E948C}"/>
              </a:ext>
            </a:extLst>
          </p:cNvPr>
          <p:cNvSpPr>
            <a:spLocks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57065E52-0FD0-A5CE-A488-F7BF6755BB8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4BD22328-B2B7-4539-3E3C-CD1DECFA774C}"/>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01AEA50-6D2E-4801-9C11-0B84E70EBBC1}" type="slidenum">
              <a:rPr lang="it-IT" altLang="it-IT"/>
              <a:pPr/>
              <a:t>12</a:t>
            </a:fld>
            <a:endParaRPr lang="it-IT" altLang="it-IT"/>
          </a:p>
        </p:txBody>
      </p:sp>
      <p:sp>
        <p:nvSpPr>
          <p:cNvPr id="28675" name="Rectangle 2">
            <a:extLst>
              <a:ext uri="{FF2B5EF4-FFF2-40B4-BE49-F238E27FC236}">
                <a16:creationId xmlns:a16="http://schemas.microsoft.com/office/drawing/2014/main" id="{8EE03BEE-D0DA-DC84-E374-0AB767F87B0F}"/>
              </a:ext>
            </a:extLst>
          </p:cNvPr>
          <p:cNvSpPr>
            <a:spLocks noChangeArrowheads="1" noTextEdit="1"/>
          </p:cNvSpPr>
          <p:nvPr>
            <p:ph type="sldImg"/>
            <p:custDataLst>
              <p:tags r:id="rId2"/>
            </p:custDataLst>
          </p:nvPr>
        </p:nvSpPr>
        <p:spPr>
          <a:solidFill>
            <a:srgbClr val="FFFFFF"/>
          </a:solidFill>
          <a:ln cap="flat">
            <a:headEnd type="none" w="med" len="med"/>
            <a:tailEnd type="none" w="med" len="med"/>
          </a:ln>
        </p:spPr>
      </p:sp>
      <p:sp>
        <p:nvSpPr>
          <p:cNvPr id="28676" name="Rectangle 3">
            <a:extLst>
              <a:ext uri="{FF2B5EF4-FFF2-40B4-BE49-F238E27FC236}">
                <a16:creationId xmlns:a16="http://schemas.microsoft.com/office/drawing/2014/main" id="{FAFFAA07-EB26-FB14-C531-24D5BB2E64FC}"/>
              </a:ext>
            </a:extLst>
          </p:cNvPr>
          <p:cNvSpPr>
            <a:spLocks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D9B47B54-3859-CFDA-94CC-4CA0A9CA0FF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AC5A7A4-CBF6-4664-9C50-BE3668B8CA22}" type="slidenum">
              <a:rPr lang="it-IT" altLang="it-IT"/>
              <a:pPr/>
              <a:t>13</a:t>
            </a:fld>
            <a:endParaRPr lang="it-IT" altLang="it-IT"/>
          </a:p>
        </p:txBody>
      </p:sp>
      <p:sp>
        <p:nvSpPr>
          <p:cNvPr id="29699" name="Rectangle 2">
            <a:extLst>
              <a:ext uri="{FF2B5EF4-FFF2-40B4-BE49-F238E27FC236}">
                <a16:creationId xmlns:a16="http://schemas.microsoft.com/office/drawing/2014/main" id="{744AB0B3-E8D9-FA31-6910-DF82746ACBD5}"/>
              </a:ext>
            </a:extLst>
          </p:cNvPr>
          <p:cNvSpPr>
            <a:spLocks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CDCE924C-64ED-CDC2-E9DB-E42AEBA5CB5B}"/>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05C0C3E-E87F-49F9-8C70-781F6F534A5A}" type="slidenum">
              <a:rPr lang="it-IT" altLang="it-IT" smtClean="0"/>
              <a:pPr/>
              <a:t>16</a:t>
            </a:fld>
            <a:endParaRPr lang="it-IT" altLang="it-IT"/>
          </a:p>
        </p:txBody>
      </p:sp>
    </p:spTree>
    <p:extLst>
      <p:ext uri="{BB962C8B-B14F-4D97-AF65-F5344CB8AC3E}">
        <p14:creationId xmlns:p14="http://schemas.microsoft.com/office/powerpoint/2010/main" val="421959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1410AD36-4F30-0D24-DB69-BD6102F1578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A7819BE-F5F0-4CBF-BA2C-45BEC4E0EB02}" type="slidenum">
              <a:rPr lang="it-IT" altLang="it-IT"/>
              <a:pPr/>
              <a:t>17</a:t>
            </a:fld>
            <a:endParaRPr lang="it-IT" altLang="it-IT"/>
          </a:p>
        </p:txBody>
      </p:sp>
      <p:sp>
        <p:nvSpPr>
          <p:cNvPr id="30723" name="Rectangle 2">
            <a:extLst>
              <a:ext uri="{FF2B5EF4-FFF2-40B4-BE49-F238E27FC236}">
                <a16:creationId xmlns:a16="http://schemas.microsoft.com/office/drawing/2014/main" id="{FD8D8E95-8EC6-CB54-F06F-EA94D25A6E0A}"/>
              </a:ext>
            </a:extLst>
          </p:cNvPr>
          <p:cNvSpPr>
            <a:spLocks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03E68D1B-E962-C604-C964-26AFB2025BD4}"/>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CD172D0E-73B5-5154-1FEB-7374D0DC49FE}"/>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90EA9D62-F102-4DB7-950A-4359426F0F05}" type="slidenum">
              <a:rPr lang="it-IT" altLang="it-IT"/>
              <a:pPr/>
              <a:t>20</a:t>
            </a:fld>
            <a:endParaRPr lang="it-IT" altLang="it-IT"/>
          </a:p>
        </p:txBody>
      </p:sp>
      <p:sp>
        <p:nvSpPr>
          <p:cNvPr id="31747" name="Rectangle 2">
            <a:extLst>
              <a:ext uri="{FF2B5EF4-FFF2-40B4-BE49-F238E27FC236}">
                <a16:creationId xmlns:a16="http://schemas.microsoft.com/office/drawing/2014/main" id="{CF435DBE-D7A0-164B-5F28-DD253A7EBECD}"/>
              </a:ext>
            </a:extLst>
          </p:cNvPr>
          <p:cNvSpPr>
            <a:spLocks noChangeArrowheads="1" noTextEdit="1"/>
          </p:cNvSpPr>
          <p:nvPr>
            <p:ph type="sldImg"/>
            <p:custDataLst>
              <p:tags r:id="rId2"/>
            </p:custDataLst>
          </p:nvPr>
        </p:nvSpPr>
        <p:spPr>
          <a:ln cap="flat">
            <a:headEnd type="none" w="med" len="med"/>
            <a:tailEnd type="none" w="med" len="med"/>
          </a:ln>
        </p:spPr>
      </p:sp>
      <p:sp>
        <p:nvSpPr>
          <p:cNvPr id="31748" name="Rectangle 3">
            <a:extLst>
              <a:ext uri="{FF2B5EF4-FFF2-40B4-BE49-F238E27FC236}">
                <a16:creationId xmlns:a16="http://schemas.microsoft.com/office/drawing/2014/main" id="{D6DBA80A-A01F-7452-D276-1B4BCCCF3C69}"/>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05C0C3E-E87F-49F9-8C70-781F6F534A5A}" type="slidenum">
              <a:rPr lang="it-IT" altLang="it-IT" smtClean="0"/>
              <a:pPr/>
              <a:t>21</a:t>
            </a:fld>
            <a:endParaRPr lang="it-IT" altLang="it-IT"/>
          </a:p>
        </p:txBody>
      </p:sp>
    </p:spTree>
    <p:extLst>
      <p:ext uri="{BB962C8B-B14F-4D97-AF65-F5344CB8AC3E}">
        <p14:creationId xmlns:p14="http://schemas.microsoft.com/office/powerpoint/2010/main" val="2251719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F1AE8BA2-4EBA-FB30-CE53-6F37C3EF23E4}"/>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F0D8B9A-9D43-1604-435C-19B37C805C3A}"/>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D8AB063-2AC8-BAA0-34FC-65446D80883C}"/>
              </a:ext>
            </a:extLst>
          </p:cNvPr>
          <p:cNvSpPr>
            <a:spLocks noGrp="1" noChangeArrowheads="1"/>
          </p:cNvSpPr>
          <p:nvPr>
            <p:ph type="sldNum" sz="quarter" idx="12"/>
          </p:nvPr>
        </p:nvSpPr>
        <p:spPr>
          <a:ln/>
        </p:spPr>
        <p:txBody>
          <a:bodyPr/>
          <a:lstStyle>
            <a:lvl1pPr>
              <a:defRPr/>
            </a:lvl1pPr>
          </a:lstStyle>
          <a:p>
            <a:fld id="{132E5E2E-0BCA-4B7D-B3CA-5582E9C5128A}" type="slidenum">
              <a:rPr lang="it-IT" altLang="it-IT"/>
              <a:pPr/>
              <a:t>‹N›</a:t>
            </a:fld>
            <a:endParaRPr lang="it-IT" altLang="it-IT"/>
          </a:p>
        </p:txBody>
      </p:sp>
    </p:spTree>
    <p:extLst>
      <p:ext uri="{BB962C8B-B14F-4D97-AF65-F5344CB8AC3E}">
        <p14:creationId xmlns:p14="http://schemas.microsoft.com/office/powerpoint/2010/main" val="116798763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CAACCC1A-FA4F-2081-D6E7-479FCE7F8E99}"/>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7757ADD-04C4-8B86-F6AD-04D489438747}"/>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EC901C74-0F44-42CB-A278-FF0C83B0A8CF}"/>
              </a:ext>
            </a:extLst>
          </p:cNvPr>
          <p:cNvSpPr>
            <a:spLocks noGrp="1" noChangeArrowheads="1"/>
          </p:cNvSpPr>
          <p:nvPr>
            <p:ph type="sldNum" sz="quarter" idx="12"/>
          </p:nvPr>
        </p:nvSpPr>
        <p:spPr>
          <a:ln/>
        </p:spPr>
        <p:txBody>
          <a:bodyPr/>
          <a:lstStyle>
            <a:lvl1pPr>
              <a:defRPr/>
            </a:lvl1pPr>
          </a:lstStyle>
          <a:p>
            <a:fld id="{F52B7A8C-13A0-479F-90B7-18D0EF2CA043}" type="slidenum">
              <a:rPr lang="it-IT" altLang="it-IT"/>
              <a:pPr/>
              <a:t>‹N›</a:t>
            </a:fld>
            <a:endParaRPr lang="it-IT" altLang="it-IT"/>
          </a:p>
        </p:txBody>
      </p:sp>
    </p:spTree>
    <p:extLst>
      <p:ext uri="{BB962C8B-B14F-4D97-AF65-F5344CB8AC3E}">
        <p14:creationId xmlns:p14="http://schemas.microsoft.com/office/powerpoint/2010/main" val="45905990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7755B051-0960-7A8E-45A5-8DC8ABAD31B6}"/>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A077A45-55C7-B79A-3B4A-C8EE4AC9E5F4}"/>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B1AD3A88-54F3-DD7F-0116-A85446B5F375}"/>
              </a:ext>
            </a:extLst>
          </p:cNvPr>
          <p:cNvSpPr>
            <a:spLocks noGrp="1" noChangeArrowheads="1"/>
          </p:cNvSpPr>
          <p:nvPr>
            <p:ph type="sldNum" sz="quarter" idx="12"/>
          </p:nvPr>
        </p:nvSpPr>
        <p:spPr>
          <a:ln/>
        </p:spPr>
        <p:txBody>
          <a:bodyPr/>
          <a:lstStyle>
            <a:lvl1pPr>
              <a:defRPr/>
            </a:lvl1pPr>
          </a:lstStyle>
          <a:p>
            <a:fld id="{9DD51C27-20A2-497F-AF16-D2B8F13D37CD}" type="slidenum">
              <a:rPr lang="it-IT" altLang="it-IT"/>
              <a:pPr/>
              <a:t>‹N›</a:t>
            </a:fld>
            <a:endParaRPr lang="it-IT" altLang="it-IT"/>
          </a:p>
        </p:txBody>
      </p:sp>
    </p:spTree>
    <p:extLst>
      <p:ext uri="{BB962C8B-B14F-4D97-AF65-F5344CB8AC3E}">
        <p14:creationId xmlns:p14="http://schemas.microsoft.com/office/powerpoint/2010/main" val="2374205955"/>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1C7837C8-E5DB-81FF-418B-99303FE29776}"/>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677DEC98-2D60-7154-9DC6-39AF8DE8840E}"/>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89B0695-792F-478E-709E-D9398EEB8732}"/>
              </a:ext>
            </a:extLst>
          </p:cNvPr>
          <p:cNvSpPr>
            <a:spLocks noGrp="1" noChangeArrowheads="1"/>
          </p:cNvSpPr>
          <p:nvPr>
            <p:ph type="sldNum" sz="quarter" idx="12"/>
          </p:nvPr>
        </p:nvSpPr>
        <p:spPr>
          <a:ln/>
        </p:spPr>
        <p:txBody>
          <a:bodyPr/>
          <a:lstStyle>
            <a:lvl1pPr>
              <a:defRPr/>
            </a:lvl1pPr>
          </a:lstStyle>
          <a:p>
            <a:fld id="{2C1D21D1-0798-4449-889B-CE1BF490D1B0}" type="slidenum">
              <a:rPr lang="it-IT" altLang="it-IT"/>
              <a:pPr/>
              <a:t>‹N›</a:t>
            </a:fld>
            <a:endParaRPr lang="it-IT" altLang="it-IT"/>
          </a:p>
        </p:txBody>
      </p:sp>
    </p:spTree>
    <p:extLst>
      <p:ext uri="{BB962C8B-B14F-4D97-AF65-F5344CB8AC3E}">
        <p14:creationId xmlns:p14="http://schemas.microsoft.com/office/powerpoint/2010/main" val="1891297903"/>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4FA20D50-2078-19B6-0BE6-0C61DDF749CF}"/>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55BAC0C-D0A6-2A76-2BE0-6FF60251B93E}"/>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FB534E39-A03D-DEF4-7D1A-62F189ACE959}"/>
              </a:ext>
            </a:extLst>
          </p:cNvPr>
          <p:cNvSpPr>
            <a:spLocks noGrp="1" noChangeArrowheads="1"/>
          </p:cNvSpPr>
          <p:nvPr>
            <p:ph type="sldNum" sz="quarter" idx="12"/>
          </p:nvPr>
        </p:nvSpPr>
        <p:spPr>
          <a:ln/>
        </p:spPr>
        <p:txBody>
          <a:bodyPr/>
          <a:lstStyle>
            <a:lvl1pPr>
              <a:defRPr/>
            </a:lvl1pPr>
          </a:lstStyle>
          <a:p>
            <a:fld id="{323C50F8-6948-4861-88C7-330ED7C37D5C}" type="slidenum">
              <a:rPr lang="it-IT" altLang="it-IT"/>
              <a:pPr/>
              <a:t>‹N›</a:t>
            </a:fld>
            <a:endParaRPr lang="it-IT" altLang="it-IT"/>
          </a:p>
        </p:txBody>
      </p:sp>
    </p:spTree>
    <p:extLst>
      <p:ext uri="{BB962C8B-B14F-4D97-AF65-F5344CB8AC3E}">
        <p14:creationId xmlns:p14="http://schemas.microsoft.com/office/powerpoint/2010/main" val="2142000664"/>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2DEF84F4-E60D-9B35-B1A7-FEDE5C86261E}"/>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26946573-E8A4-F8EB-D063-2044C7F502E3}"/>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0049C059-1928-44BC-BD85-8BF6E80A86F9}"/>
              </a:ext>
            </a:extLst>
          </p:cNvPr>
          <p:cNvSpPr>
            <a:spLocks noGrp="1" noChangeArrowheads="1"/>
          </p:cNvSpPr>
          <p:nvPr>
            <p:ph type="sldNum" sz="quarter" idx="12"/>
          </p:nvPr>
        </p:nvSpPr>
        <p:spPr>
          <a:ln/>
        </p:spPr>
        <p:txBody>
          <a:bodyPr/>
          <a:lstStyle>
            <a:lvl1pPr>
              <a:defRPr/>
            </a:lvl1pPr>
          </a:lstStyle>
          <a:p>
            <a:fld id="{38A9E047-33C9-48FE-8990-4E06698854F7}" type="slidenum">
              <a:rPr lang="it-IT" altLang="it-IT"/>
              <a:pPr/>
              <a:t>‹N›</a:t>
            </a:fld>
            <a:endParaRPr lang="it-IT" altLang="it-IT"/>
          </a:p>
        </p:txBody>
      </p:sp>
    </p:spTree>
    <p:extLst>
      <p:ext uri="{BB962C8B-B14F-4D97-AF65-F5344CB8AC3E}">
        <p14:creationId xmlns:p14="http://schemas.microsoft.com/office/powerpoint/2010/main" val="2983056024"/>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A96E8BC2-9A2B-C207-D0FE-8F0932EE986A}"/>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22C8F91D-6B4F-33B6-974A-051A1733330A}"/>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869EAD09-2999-85B6-3EE5-8A01CEF42E01}"/>
              </a:ext>
            </a:extLst>
          </p:cNvPr>
          <p:cNvSpPr>
            <a:spLocks noGrp="1" noChangeArrowheads="1"/>
          </p:cNvSpPr>
          <p:nvPr>
            <p:ph type="sldNum" sz="quarter" idx="12"/>
          </p:nvPr>
        </p:nvSpPr>
        <p:spPr>
          <a:ln/>
        </p:spPr>
        <p:txBody>
          <a:bodyPr/>
          <a:lstStyle>
            <a:lvl1pPr>
              <a:defRPr/>
            </a:lvl1pPr>
          </a:lstStyle>
          <a:p>
            <a:fld id="{469289B9-A758-4568-8952-A66304F01571}" type="slidenum">
              <a:rPr lang="it-IT" altLang="it-IT"/>
              <a:pPr/>
              <a:t>‹N›</a:t>
            </a:fld>
            <a:endParaRPr lang="it-IT" altLang="it-IT"/>
          </a:p>
        </p:txBody>
      </p:sp>
    </p:spTree>
    <p:extLst>
      <p:ext uri="{BB962C8B-B14F-4D97-AF65-F5344CB8AC3E}">
        <p14:creationId xmlns:p14="http://schemas.microsoft.com/office/powerpoint/2010/main" val="3855649746"/>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CB20FF7A-0AB9-7A9F-8C2F-4838B28430F0}"/>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13B1591E-D511-C0DE-2D17-8DFBAD129B8D}"/>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DF85E13C-3447-CB95-05BB-56AA1601A4A9}"/>
              </a:ext>
            </a:extLst>
          </p:cNvPr>
          <p:cNvSpPr>
            <a:spLocks noGrp="1" noChangeArrowheads="1"/>
          </p:cNvSpPr>
          <p:nvPr>
            <p:ph type="sldNum" sz="quarter" idx="12"/>
          </p:nvPr>
        </p:nvSpPr>
        <p:spPr>
          <a:ln/>
        </p:spPr>
        <p:txBody>
          <a:bodyPr/>
          <a:lstStyle>
            <a:lvl1pPr>
              <a:defRPr/>
            </a:lvl1pPr>
          </a:lstStyle>
          <a:p>
            <a:fld id="{F1A096FD-11DB-418B-9526-2FC473829784}" type="slidenum">
              <a:rPr lang="it-IT" altLang="it-IT"/>
              <a:pPr/>
              <a:t>‹N›</a:t>
            </a:fld>
            <a:endParaRPr lang="it-IT" altLang="it-IT"/>
          </a:p>
        </p:txBody>
      </p:sp>
    </p:spTree>
    <p:extLst>
      <p:ext uri="{BB962C8B-B14F-4D97-AF65-F5344CB8AC3E}">
        <p14:creationId xmlns:p14="http://schemas.microsoft.com/office/powerpoint/2010/main" val="1935870852"/>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DD8D08A-3C47-A8B6-3ADA-AF76BA7485A3}"/>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56CCB264-CE52-5139-5671-43B546B92320}"/>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3437BE19-889C-AF62-D4DB-5E68B0112369}"/>
              </a:ext>
            </a:extLst>
          </p:cNvPr>
          <p:cNvSpPr>
            <a:spLocks noGrp="1" noChangeArrowheads="1"/>
          </p:cNvSpPr>
          <p:nvPr>
            <p:ph type="sldNum" sz="quarter" idx="12"/>
          </p:nvPr>
        </p:nvSpPr>
        <p:spPr>
          <a:ln/>
        </p:spPr>
        <p:txBody>
          <a:bodyPr/>
          <a:lstStyle>
            <a:lvl1pPr>
              <a:defRPr/>
            </a:lvl1pPr>
          </a:lstStyle>
          <a:p>
            <a:fld id="{CB16D105-3F05-46B3-809E-6900F684BAE6}" type="slidenum">
              <a:rPr lang="it-IT" altLang="it-IT"/>
              <a:pPr/>
              <a:t>‹N›</a:t>
            </a:fld>
            <a:endParaRPr lang="it-IT" altLang="it-IT"/>
          </a:p>
        </p:txBody>
      </p:sp>
    </p:spTree>
    <p:extLst>
      <p:ext uri="{BB962C8B-B14F-4D97-AF65-F5344CB8AC3E}">
        <p14:creationId xmlns:p14="http://schemas.microsoft.com/office/powerpoint/2010/main" val="2676489221"/>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BC67B81E-4A11-F7B4-09F0-112719F210AF}"/>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06925A51-4E34-811B-DF46-34318734ADB9}"/>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CA8126E5-30B6-EA22-989C-501AE7519B44}"/>
              </a:ext>
            </a:extLst>
          </p:cNvPr>
          <p:cNvSpPr>
            <a:spLocks noGrp="1" noChangeArrowheads="1"/>
          </p:cNvSpPr>
          <p:nvPr>
            <p:ph type="sldNum" sz="quarter" idx="12"/>
          </p:nvPr>
        </p:nvSpPr>
        <p:spPr>
          <a:ln/>
        </p:spPr>
        <p:txBody>
          <a:bodyPr/>
          <a:lstStyle>
            <a:lvl1pPr>
              <a:defRPr/>
            </a:lvl1pPr>
          </a:lstStyle>
          <a:p>
            <a:fld id="{2A46DA2D-E3BC-4A03-8F1A-19753C459223}" type="slidenum">
              <a:rPr lang="it-IT" altLang="it-IT"/>
              <a:pPr/>
              <a:t>‹N›</a:t>
            </a:fld>
            <a:endParaRPr lang="it-IT" altLang="it-IT"/>
          </a:p>
        </p:txBody>
      </p:sp>
    </p:spTree>
    <p:extLst>
      <p:ext uri="{BB962C8B-B14F-4D97-AF65-F5344CB8AC3E}">
        <p14:creationId xmlns:p14="http://schemas.microsoft.com/office/powerpoint/2010/main" val="1475782844"/>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91933B86-64C5-9353-5F3C-7CCEA3F38A8D}"/>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E2B53C99-C276-3007-E370-A63670BE4654}"/>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20F4EA59-D539-9F20-D1B3-5F3223221746}"/>
              </a:ext>
            </a:extLst>
          </p:cNvPr>
          <p:cNvSpPr>
            <a:spLocks noGrp="1" noChangeArrowheads="1"/>
          </p:cNvSpPr>
          <p:nvPr>
            <p:ph type="sldNum" sz="quarter" idx="12"/>
          </p:nvPr>
        </p:nvSpPr>
        <p:spPr>
          <a:ln/>
        </p:spPr>
        <p:txBody>
          <a:bodyPr/>
          <a:lstStyle>
            <a:lvl1pPr>
              <a:defRPr/>
            </a:lvl1pPr>
          </a:lstStyle>
          <a:p>
            <a:fld id="{AEAB0ACE-42B4-417D-9F94-D63846F583B5}" type="slidenum">
              <a:rPr lang="it-IT" altLang="it-IT"/>
              <a:pPr/>
              <a:t>‹N›</a:t>
            </a:fld>
            <a:endParaRPr lang="it-IT" altLang="it-IT"/>
          </a:p>
        </p:txBody>
      </p:sp>
    </p:spTree>
    <p:extLst>
      <p:ext uri="{BB962C8B-B14F-4D97-AF65-F5344CB8AC3E}">
        <p14:creationId xmlns:p14="http://schemas.microsoft.com/office/powerpoint/2010/main" val="428606081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8276DD9-459A-0653-5966-4BBD75CCA726}"/>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749DFE86-E95E-E579-FE47-FA1DD2D31E65}"/>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562DE2BC-7652-B14F-DBC6-5395B922E7FE}"/>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EF92C6C3-060D-7D98-FF59-6EBD3F18466D}"/>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B7AC4EAD-A84D-43F3-0543-3E7ACD546610}"/>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9921B8BC-1AD7-4F13-A8CA-B4A414584A57}"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1.jpe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slideLayout" Target="../slideLayouts/slideLayout2.xml"/><Relationship Id="rId2" Type="http://schemas.openxmlformats.org/officeDocument/2006/relationships/tags" Target="../tags/tag13.xml"/><Relationship Id="rId16" Type="http://schemas.openxmlformats.org/officeDocument/2006/relationships/image" Target="../media/image4.png"/><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1.xml"/><Relationship Id="rId5" Type="http://schemas.openxmlformats.org/officeDocument/2006/relationships/tags" Target="../tags/tag16.xml"/><Relationship Id="rId15" Type="http://schemas.openxmlformats.org/officeDocument/2006/relationships/image" Target="../media/image3.jpeg"/><Relationship Id="rId10" Type="http://schemas.openxmlformats.org/officeDocument/2006/relationships/audio" Target="file:///C:\AUDIO\MUSICA%20MIDI\Romantica\919-Antichi%20ricordi.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image" Target="../media/image16.jpeg"/><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image" Target="../media/image17.jpe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image" Target="../media/image19.jpe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image" Target="../media/image18.jpeg"/><Relationship Id="rId5" Type="http://schemas.openxmlformats.org/officeDocument/2006/relationships/tags" Target="../tags/tag74.xml"/><Relationship Id="rId10" Type="http://schemas.openxmlformats.org/officeDocument/2006/relationships/image" Target="../media/image1.jpeg"/><Relationship Id="rId4" Type="http://schemas.openxmlformats.org/officeDocument/2006/relationships/tags" Target="../tags/tag73.xml"/><Relationship Id="rId9"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tags" Target="../tags/tag80.xml"/><Relationship Id="rId5" Type="http://schemas.openxmlformats.org/officeDocument/2006/relationships/image" Target="../media/image20.jpeg"/><Relationship Id="rId4"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ags" Target="../tags/tag88.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92.xml"/><Relationship Id="rId7"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image" Target="../media/image25.jpeg"/><Relationship Id="rId5" Type="http://schemas.openxmlformats.org/officeDocument/2006/relationships/tags" Target="../tags/tag94.xml"/><Relationship Id="rId10" Type="http://schemas.openxmlformats.org/officeDocument/2006/relationships/image" Target="../media/image24.png"/><Relationship Id="rId4" Type="http://schemas.openxmlformats.org/officeDocument/2006/relationships/tags" Target="../tags/tag93.xml"/><Relationship Id="rId9" Type="http://schemas.openxmlformats.org/officeDocument/2006/relationships/image" Target="../media/image23.jpe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98.xml"/><Relationship Id="rId7"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9" Type="http://schemas.openxmlformats.org/officeDocument/2006/relationships/image" Target="../media/image26.JP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5.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2.xml"/><Relationship Id="rId1" Type="http://schemas.openxmlformats.org/officeDocument/2006/relationships/tags" Target="../tags/tag106.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image" Target="../media/image6.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5.jpeg"/><Relationship Id="rId5" Type="http://schemas.openxmlformats.org/officeDocument/2006/relationships/tags" Target="../tags/tag26.xml"/><Relationship Id="rId10" Type="http://schemas.openxmlformats.org/officeDocument/2006/relationships/image" Target="../media/image1.jpeg"/><Relationship Id="rId4" Type="http://schemas.openxmlformats.org/officeDocument/2006/relationships/tags" Target="../tags/tag25.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tags" Target="../tags/tag109.xml"/><Relationship Id="rId7" Type="http://schemas.openxmlformats.org/officeDocument/2006/relationships/image" Target="../media/image26.JPG"/><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11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4.xml"/></Relationships>
</file>

<file path=ppt/slides/_rels/slide3.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image" Target="../media/image10.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image" Target="../media/image1.jpeg"/><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notesSlide" Target="../notesSlides/notesSlide3.xml"/><Relationship Id="rId2" Type="http://schemas.openxmlformats.org/officeDocument/2006/relationships/tags" Target="../tags/tag47.xml"/><Relationship Id="rId16" Type="http://schemas.openxmlformats.org/officeDocument/2006/relationships/image" Target="../media/image13.png"/><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slideLayout" Target="../slideLayouts/slideLayout2.xml"/><Relationship Id="rId5" Type="http://schemas.openxmlformats.org/officeDocument/2006/relationships/tags" Target="../tags/tag50.xml"/><Relationship Id="rId15" Type="http://schemas.openxmlformats.org/officeDocument/2006/relationships/image" Target="../media/image12.jpeg"/><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image" Target="../media/image15.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AE0CA188-A333-7DAD-BAED-81EDA026B631}"/>
              </a:ext>
            </a:extLst>
          </p:cNvPr>
          <p:cNvSpPr>
            <a:spLocks noChangeArrowheads="1"/>
          </p:cNvSpPr>
          <p:nvPr>
            <p:custDataLst>
              <p:tags r:id="rId1"/>
            </p:custDataLst>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4896ED4C-6C8E-7CBF-F2B3-51690954CA20}"/>
              </a:ext>
            </a:extLst>
          </p:cNvPr>
          <p:cNvSpPr>
            <a:spLocks noChangeArrowheads="1"/>
          </p:cNvSpPr>
          <p:nvPr>
            <p:custDataLst>
              <p:tags r:id="rId2"/>
            </p:custDataLst>
          </p:nvPr>
        </p:nvSpPr>
        <p:spPr bwMode="auto">
          <a:xfrm>
            <a:off x="468313" y="6381750"/>
            <a:ext cx="4343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1000" dirty="0">
                <a:solidFill>
                  <a:schemeClr val="bg1"/>
                </a:solidFill>
                <a:latin typeface="Verdana" panose="020B0604030504040204" pitchFamily="34" charset="0"/>
              </a:rPr>
              <a:t>:</a:t>
            </a:r>
            <a:r>
              <a:rPr lang="it-IT" altLang="it-IT" sz="1000" i="1" dirty="0">
                <a:solidFill>
                  <a:schemeClr val="bg1"/>
                </a:solidFill>
                <a:latin typeface="Verdana" panose="020B0604030504040204" pitchFamily="34" charset="0"/>
              </a:rPr>
              <a:t>  Antichi ricordi</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B4DD3A3E-5617-973F-26CD-668A2E9683EC}"/>
              </a:ext>
            </a:extLst>
          </p:cNvPr>
          <p:cNvSpPr>
            <a:spLocks noChangeArrowheads="1"/>
          </p:cNvSpPr>
          <p:nvPr>
            <p:custDataLst>
              <p:tags r:id="rId3"/>
            </p:custDataLst>
          </p:nvPr>
        </p:nvSpPr>
        <p:spPr bwMode="auto">
          <a:xfrm>
            <a:off x="755650" y="0"/>
            <a:ext cx="7848600" cy="877888"/>
          </a:xfrm>
          <a:prstGeom prst="rect">
            <a:avLst/>
          </a:prstGeom>
          <a:solidFill>
            <a:srgbClr val="800080"/>
          </a:solidFill>
          <a:ln w="9525">
            <a:solidFill>
              <a:srgbClr val="800080"/>
            </a:solidFill>
            <a:miter lim="800000"/>
          </a:ln>
        </p:spPr>
        <p:txBody>
          <a:bodyPr>
            <a:spAutoFit/>
          </a:bodyPr>
          <a:lstStyle/>
          <a:p>
            <a:pPr algn="ctr">
              <a:spcBef>
                <a:spcPct val="50000"/>
              </a:spcBef>
            </a:pPr>
            <a:r>
              <a:rPr lang="it-IT" altLang="it-IT" sz="1800" dirty="0">
                <a:ln w="9525" cap="flat" cmpd="sng" algn="ctr">
                  <a:noFill/>
                  <a:prstDash val="solid"/>
                  <a:round/>
                  <a:headEnd type="none" w="med" len="med"/>
                  <a:tailEnd type="none" w="med" len="med"/>
                </a:ln>
                <a:solidFill>
                  <a:srgbClr val="FFFF00"/>
                </a:solidFill>
                <a:effectLst>
                  <a:outerShdw blurRad="38100" dist="38100" dir="2700000" algn="tl">
                    <a:srgbClr val="000000"/>
                  </a:outerShdw>
                </a:effectLst>
                <a:latin typeface="Verdana" pitchFamily="34" charset="0"/>
                <a:ea typeface="Arial"/>
                <a:cs typeface="Times New Roman" pitchFamily="18" charset="0"/>
                <a:sym typeface="Wingdings"/>
              </a:rPr>
              <a:t>II DOMENICA DI AVVENTO                                                                     </a:t>
            </a:r>
            <a:r>
              <a:rPr lang="it-IT" altLang="it-IT" sz="1800" dirty="0">
                <a:ln w="9525" cap="flat" cmpd="sng" algn="ctr">
                  <a:noFill/>
                  <a:prstDash val="solid"/>
                  <a:round/>
                  <a:headEnd type="none" w="med" len="med"/>
                  <a:tailEnd type="none" w="med" len="med"/>
                </a:ln>
                <a:solidFill>
                  <a:srgbClr val="FFFFCC"/>
                </a:solidFill>
                <a:effectLst>
                  <a:outerShdw blurRad="38100" dist="38100" dir="2700000" algn="tl">
                    <a:srgbClr val="000000"/>
                  </a:outerShdw>
                </a:effectLst>
                <a:latin typeface="Verdana" pitchFamily="34" charset="0"/>
                <a:ea typeface="Arial"/>
                <a:cs typeface="Times New Roman" pitchFamily="18" charset="0"/>
                <a:sym typeface="Wingdings"/>
              </a:rPr>
              <a:t>2</a:t>
            </a:r>
            <a:r>
              <a:rPr lang="it-IT" altLang="it-IT" sz="1800" baseline="30000" dirty="0">
                <a:ln w="9525" cap="flat" cmpd="sng" algn="ctr">
                  <a:noFill/>
                  <a:prstDash val="solid"/>
                  <a:round/>
                  <a:headEnd type="none" w="med" len="med"/>
                  <a:tailEnd type="none" w="med" len="med"/>
                </a:ln>
                <a:solidFill>
                  <a:srgbClr val="FFFFCC"/>
                </a:solidFill>
                <a:effectLst>
                  <a:outerShdw blurRad="38100" dist="38100" dir="2700000" algn="tl">
                    <a:srgbClr val="000000"/>
                  </a:outerShdw>
                </a:effectLst>
                <a:latin typeface="Verdana" pitchFamily="34" charset="0"/>
                <a:ea typeface="Arial"/>
                <a:cs typeface="Times New Roman" pitchFamily="18" charset="0"/>
                <a:sym typeface="Wingdings"/>
              </a:rPr>
              <a:t>nd</a:t>
            </a:r>
            <a:r>
              <a:rPr lang="it-IT" altLang="it-IT" sz="1800" dirty="0">
                <a:ln w="9525" cap="flat" cmpd="sng" algn="ctr">
                  <a:noFill/>
                  <a:prstDash val="solid"/>
                  <a:round/>
                  <a:headEnd type="none" w="med" len="med"/>
                  <a:tailEnd type="none" w="med" len="med"/>
                </a:ln>
                <a:solidFill>
                  <a:srgbClr val="FFFFCC"/>
                </a:solidFill>
                <a:effectLst>
                  <a:outerShdw blurRad="38100" dist="38100" dir="2700000" algn="tl">
                    <a:srgbClr val="000000"/>
                  </a:outerShdw>
                </a:effectLst>
                <a:latin typeface="Verdana" pitchFamily="34" charset="0"/>
                <a:ea typeface="Arial"/>
                <a:cs typeface="Times New Roman" pitchFamily="18" charset="0"/>
                <a:sym typeface="Wingdings"/>
              </a:rPr>
              <a:t> SUNDAY OF ADVENT</a:t>
            </a:r>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 </a:t>
            </a:r>
            <a:endParaRPr lang="it-IT" altLang="it-IT" sz="1800" b="1" dirty="0">
              <a:solidFill>
                <a:schemeClr val="bg1"/>
              </a:solidFill>
              <a:latin typeface="Verdana" pitchFamily="34" charset="0"/>
              <a:cs typeface="Times New Roman" pitchFamily="18" charset="0"/>
            </a:endParaRPr>
          </a:p>
          <a:p>
            <a:pPr>
              <a:spcBef>
                <a:spcPct val="50000"/>
              </a:spcBef>
            </a:pPr>
            <a:r>
              <a:rPr lang="it-IT" altLang="it-IT" sz="1000" b="1"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Arial"/>
                <a:sym typeface="Wingdings"/>
              </a:rPr>
              <a:t>             TUTTE LE IMMAGINI SONO PROTETTE DA COPYRIGHT - ALL PICTURES ARE BY COPYRIGHT</a:t>
            </a:r>
          </a:p>
        </p:txBody>
      </p:sp>
      <p:sp>
        <p:nvSpPr>
          <p:cNvPr id="2053" name="Rectangle 7">
            <a:extLst>
              <a:ext uri="{FF2B5EF4-FFF2-40B4-BE49-F238E27FC236}">
                <a16:creationId xmlns:a16="http://schemas.microsoft.com/office/drawing/2014/main" id="{F620C4DE-4201-A310-F23F-7E9B519F2A26}"/>
              </a:ext>
            </a:extLst>
          </p:cNvPr>
          <p:cNvSpPr>
            <a:spLocks noChangeArrowheads="1"/>
          </p:cNvSpPr>
          <p:nvPr>
            <p:custDataLst>
              <p:tags r:id="rId4"/>
            </p:custDataLst>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2F54A74D-F67F-66E1-862E-3127A4FE4867}"/>
              </a:ext>
            </a:extLst>
          </p:cNvPr>
          <p:cNvSpPr>
            <a:spLocks noChangeArrowheads="1"/>
          </p:cNvSpPr>
          <p:nvPr>
            <p:custDataLst>
              <p:tags r:id="rId5"/>
            </p:custDataLst>
          </p:nvPr>
        </p:nvSpPr>
        <p:spPr bwMode="auto">
          <a:xfrm>
            <a:off x="1219200" y="3475993"/>
            <a:ext cx="3352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una buona notizia a far ripartire la nostra vita </a:t>
            </a:r>
            <a:r>
              <a:rPr lang="it-IT" sz="1000" i="1" dirty="0">
                <a:solidFill>
                  <a:schemeClr val="tx1"/>
                </a:solidFill>
                <a:effectLst/>
                <a:latin typeface="Times New Roman" panose="02020603050405020304" pitchFamily="18" charset="0"/>
                <a:ea typeface="Times New Roman" panose="02020603050405020304" pitchFamily="18" charset="0"/>
              </a:rPr>
              <a:t>It </a:t>
            </a:r>
            <a:r>
              <a:rPr lang="it-IT" sz="1000" i="1" dirty="0" err="1">
                <a:solidFill>
                  <a:schemeClr val="tx1"/>
                </a:solidFill>
                <a:effectLst/>
                <a:latin typeface="Times New Roman" panose="02020603050405020304" pitchFamily="18" charset="0"/>
                <a:ea typeface="Times New Roman" panose="02020603050405020304" pitchFamily="18" charset="0"/>
              </a:rPr>
              <a:t>is</a:t>
            </a:r>
            <a:r>
              <a:rPr lang="it-IT" sz="1000" i="1" dirty="0">
                <a:solidFill>
                  <a:schemeClr val="tx1"/>
                </a:solidFill>
                <a:effectLst/>
                <a:latin typeface="Times New Roman" panose="02020603050405020304" pitchFamily="18" charset="0"/>
                <a:ea typeface="Times New Roman" panose="02020603050405020304" pitchFamily="18" charset="0"/>
              </a:rPr>
              <a:t> good news </a:t>
            </a:r>
            <a:r>
              <a:rPr lang="it-IT" sz="1000" i="1" dirty="0" err="1">
                <a:solidFill>
                  <a:schemeClr val="tx1"/>
                </a:solidFill>
                <a:effectLst/>
                <a:latin typeface="Times New Roman" panose="02020603050405020304" pitchFamily="18" charset="0"/>
                <a:ea typeface="Times New Roman" panose="02020603050405020304" pitchFamily="18" charset="0"/>
              </a:rPr>
              <a:t>that</a:t>
            </a:r>
            <a:r>
              <a:rPr lang="it-IT" sz="1000" i="1" dirty="0">
                <a:solidFill>
                  <a:schemeClr val="tx1"/>
                </a:solidFill>
                <a:effectLst/>
                <a:latin typeface="Times New Roman" panose="02020603050405020304" pitchFamily="18" charset="0"/>
                <a:ea typeface="Times New Roman" panose="02020603050405020304" pitchFamily="18" charset="0"/>
              </a:rPr>
              <a:t> </a:t>
            </a:r>
            <a:r>
              <a:rPr lang="it-IT" sz="1000" i="1" dirty="0" err="1">
                <a:solidFill>
                  <a:schemeClr val="tx1"/>
                </a:solidFill>
                <a:effectLst/>
                <a:latin typeface="Times New Roman" panose="02020603050405020304" pitchFamily="18" charset="0"/>
                <a:ea typeface="Times New Roman" panose="02020603050405020304" pitchFamily="18" charset="0"/>
              </a:rPr>
              <a:t>restarts</a:t>
            </a:r>
            <a:r>
              <a:rPr lang="it-IT" sz="1000" i="1" dirty="0">
                <a:solidFill>
                  <a:schemeClr val="tx1"/>
                </a:solidFill>
                <a:effectLst/>
                <a:latin typeface="Times New Roman" panose="02020603050405020304" pitchFamily="18" charset="0"/>
                <a:ea typeface="Times New Roman" panose="02020603050405020304" pitchFamily="18" charset="0"/>
              </a:rPr>
              <a:t> </a:t>
            </a:r>
            <a:r>
              <a:rPr lang="it-IT" sz="1000" i="1" dirty="0" err="1">
                <a:solidFill>
                  <a:schemeClr val="tx1"/>
                </a:solidFill>
                <a:effectLst/>
                <a:latin typeface="Times New Roman" panose="02020603050405020304" pitchFamily="18" charset="0"/>
                <a:ea typeface="Times New Roman" panose="02020603050405020304" pitchFamily="18" charset="0"/>
              </a:rPr>
              <a:t>our</a:t>
            </a:r>
            <a:r>
              <a:rPr lang="it-IT" sz="1000" i="1" dirty="0">
                <a:solidFill>
                  <a:schemeClr val="tx1"/>
                </a:solidFill>
                <a:effectLst/>
                <a:latin typeface="Times New Roman" panose="02020603050405020304" pitchFamily="18" charset="0"/>
                <a:ea typeface="Times New Roman" panose="02020603050405020304" pitchFamily="18" charset="0"/>
              </a:rPr>
              <a:t> life </a:t>
            </a:r>
            <a:endParaRPr lang="it-IT" altLang="it-IT" sz="1000" i="1" dirty="0">
              <a:solidFill>
                <a:schemeClr val="tx1"/>
              </a:solidFill>
              <a:latin typeface="Verdana" panose="020B0604030504040204" pitchFamily="34" charset="0"/>
              <a:cs typeface="Arial" panose="020B0604020202020204" pitchFamily="34" charset="0"/>
            </a:endParaRPr>
          </a:p>
        </p:txBody>
      </p:sp>
      <p:sp>
        <p:nvSpPr>
          <p:cNvPr id="2055" name="Rectangle 43">
            <a:extLst>
              <a:ext uri="{FF2B5EF4-FFF2-40B4-BE49-F238E27FC236}">
                <a16:creationId xmlns:a16="http://schemas.microsoft.com/office/drawing/2014/main" id="{C1EE6A35-B19F-1079-2858-ECAD290B736A}"/>
              </a:ext>
            </a:extLst>
          </p:cNvPr>
          <p:cNvSpPr>
            <a:spLocks noChangeArrowheads="1"/>
          </p:cNvSpPr>
          <p:nvPr>
            <p:custDataLst>
              <p:tags r:id="rId6"/>
            </p:custDataLst>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2056" name="Rectangle 56">
            <a:extLst>
              <a:ext uri="{FF2B5EF4-FFF2-40B4-BE49-F238E27FC236}">
                <a16:creationId xmlns:a16="http://schemas.microsoft.com/office/drawing/2014/main" id="{A7FC21D4-F991-A7F3-7293-CB92F19D7901}"/>
              </a:ext>
            </a:extLst>
          </p:cNvPr>
          <p:cNvSpPr>
            <a:spLocks noChangeArrowheads="1"/>
          </p:cNvSpPr>
          <p:nvPr>
            <p:custDataLst>
              <p:tags r:id="rId7"/>
            </p:custDataLst>
          </p:nvPr>
        </p:nvSpPr>
        <p:spPr bwMode="auto">
          <a:xfrm>
            <a:off x="5562600" y="6477000"/>
            <a:ext cx="37909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buClr>
                <a:srgbClr val="000000"/>
              </a:buClr>
              <a:buSzPct val="100000"/>
              <a:buFont typeface="Times New Roman" panose="02020603050405020304" pitchFamily="18" charset="0"/>
              <a:buNone/>
            </a:pPr>
            <a:r>
              <a:rPr lang="it-IT" altLang="it-IT" sz="900" dirty="0">
                <a:solidFill>
                  <a:srgbClr val="FFFF00"/>
                </a:solidFill>
                <a:latin typeface="Times New Roman" panose="02020603050405020304" pitchFamily="18" charset="0"/>
                <a:cs typeface="Times New Roman" panose="02020603050405020304" pitchFamily="18" charset="0"/>
              </a:rPr>
              <a:t>by Gaetano Lastilla  - </a:t>
            </a:r>
            <a:r>
              <a:rPr lang="it-IT" altLang="it-IT" sz="900" i="1" dirty="0">
                <a:solidFill>
                  <a:srgbClr val="FFFF00"/>
                </a:solidFill>
                <a:latin typeface="Times New Roman" panose="02020603050405020304" pitchFamily="18" charset="0"/>
                <a:cs typeface="Times New Roman" panose="02020603050405020304" pitchFamily="18" charset="0"/>
              </a:rPr>
              <a:t> </a:t>
            </a:r>
            <a:r>
              <a:rPr lang="it-IT" altLang="it-IT" sz="900" i="1" dirty="0" err="1">
                <a:solidFill>
                  <a:srgbClr val="FFFF00"/>
                </a:solidFill>
                <a:latin typeface="Times New Roman" panose="02020603050405020304" pitchFamily="18" charset="0"/>
                <a:cs typeface="Times New Roman" panose="02020603050405020304" pitchFamily="18" charset="0"/>
              </a:rPr>
              <a:t>December</a:t>
            </a:r>
            <a:r>
              <a:rPr lang="it-IT" altLang="it-IT" sz="900" i="1" dirty="0">
                <a:solidFill>
                  <a:srgbClr val="FFFF00"/>
                </a:solidFill>
                <a:latin typeface="Times New Roman" panose="02020603050405020304" pitchFamily="18" charset="0"/>
                <a:cs typeface="Times New Roman" panose="02020603050405020304" pitchFamily="18" charset="0"/>
              </a:rPr>
              <a:t> </a:t>
            </a:r>
            <a:r>
              <a:rPr lang="it-IT" altLang="it-IT" sz="1000" i="1" dirty="0">
                <a:solidFill>
                  <a:srgbClr val="FFFF00"/>
                </a:solidFill>
                <a:latin typeface="Times New Roman" panose="02020603050405020304" pitchFamily="18" charset="0"/>
                <a:cs typeface="Times New Roman" panose="02020603050405020304" pitchFamily="18" charset="0"/>
              </a:rPr>
              <a:t>2023</a:t>
            </a:r>
          </a:p>
        </p:txBody>
      </p:sp>
      <p:pic>
        <p:nvPicPr>
          <p:cNvPr id="2057" name="Picture 101" descr="C:\ARCHIVIO GENERALE\PRESENTAZIONI\in COSTRUZIONE\S.Scritture del 24.08\candelabro copia.gif">
            <a:extLst>
              <a:ext uri="{FF2B5EF4-FFF2-40B4-BE49-F238E27FC236}">
                <a16:creationId xmlns:a16="http://schemas.microsoft.com/office/drawing/2014/main" id="{6C009A27-E3E1-948B-E335-22FBD40606B6}"/>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18" descr="C:\ARCHIVIO GENERALE\PRESENTAZIONI\in COSTRUZIONE\S.Scritture del 07.12\Tiziano - San Giovanni Battista.jpg">
            <a:extLst>
              <a:ext uri="{FF2B5EF4-FFF2-40B4-BE49-F238E27FC236}">
                <a16:creationId xmlns:a16="http://schemas.microsoft.com/office/drawing/2014/main" id="{0DDF38F9-E341-24B2-6277-8DEAA77399B3}"/>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4867275" y="1447800"/>
            <a:ext cx="29813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9" name="919-Antichi ricordi.mid">
            <a:hlinkClick r:id="" action="ppaction://media"/>
            <a:extLst>
              <a:ext uri="{FF2B5EF4-FFF2-40B4-BE49-F238E27FC236}">
                <a16:creationId xmlns:a16="http://schemas.microsoft.com/office/drawing/2014/main" id="{9720A5D3-B4FF-C346-588F-F0401BE87136}"/>
              </a:ext>
            </a:extLst>
          </p:cNvPr>
          <p:cNvPicPr>
            <a:picLocks noRot="1" noChangeAspect="1" noChangeArrowheads="1"/>
          </p:cNvPicPr>
          <p:nvPr>
            <a:audioFile r:link="rId10"/>
            <p:custDataLst>
              <p:tags r:id="rId11"/>
            </p:custDataLst>
          </p:nvPr>
        </p:nvPicPr>
        <p:blipFill>
          <a:blip r:embed="rId16">
            <a:extLst>
              <a:ext uri="{28A0092B-C50C-407E-A947-70E740481C1C}">
                <a14:useLocalDpi xmlns:a14="http://schemas.microsoft.com/office/drawing/2010/main" val="0"/>
              </a:ext>
            </a:extLst>
          </a:blip>
          <a:srcRect/>
          <a:stretch>
            <a:fillRect/>
          </a:stretch>
        </p:blipFill>
        <p:spPr bwMode="auto">
          <a:xfrm>
            <a:off x="7239000" y="-5334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060" name="Rectangle 12">
            <a:extLst>
              <a:ext uri="{FF2B5EF4-FFF2-40B4-BE49-F238E27FC236}">
                <a16:creationId xmlns:a16="http://schemas.microsoft.com/office/drawing/2014/main" id="{BFED68D4-57A5-CE20-7121-E80573029E31}"/>
              </a:ext>
            </a:extLst>
          </p:cNvPr>
          <p:cNvSpPr>
            <a:spLocks noChangeArrowheads="1"/>
          </p:cNvSpPr>
          <p:nvPr/>
        </p:nvSpPr>
        <p:spPr bwMode="auto">
          <a:xfrm>
            <a:off x="1905000" y="3876103"/>
            <a:ext cx="1981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it-IT" altLang="it-IT" sz="900" i="1" dirty="0">
                <a:latin typeface="Times New Roman" panose="02020603050405020304" pitchFamily="18" charset="0"/>
                <a:cs typeface="Times New Roman" panose="02020603050405020304" pitchFamily="18" charset="0"/>
              </a:rPr>
              <a:t>Commento di padre Ernes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8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5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repeatCount="indefinite" fill="hold" display="0">
                  <p:stCondLst>
                    <p:cond delay="indefinite"/>
                  </p:stCondLst>
                  <p:endCondLst>
                    <p:cond evt="onStopAudio" delay="0">
                      <p:tgtEl>
                        <p:sldTgt/>
                      </p:tgtEl>
                    </p:cond>
                  </p:endCondLst>
                </p:cTn>
                <p:tgtEl>
                  <p:spTgt spid="205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0EC1F78-F544-F8BF-77A5-4536CE0D23EF}"/>
              </a:ext>
            </a:extLst>
          </p:cNvPr>
          <p:cNvSpPr>
            <a:spLocks noGrp="1" noChangeArrowheads="1"/>
          </p:cNvSpPr>
          <p:nvPr>
            <p:ph type="title"/>
            <p:custDataLst>
              <p:tags r:id="rId1"/>
            </p:custDataLst>
          </p:nvPr>
        </p:nvSpPr>
        <p:spPr>
          <a:xfrm>
            <a:off x="0" y="3810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Dato che tutte queste cose dovranno finire in questo modo, quale deve essere la vostra vita nella santità della condotta e nelle preghiere, mentre aspettate e affrettate la venuta del giorno di Dio, nel quale i cieli in fiamme si dissolveranno e gli elementi incendiati fonderanno! </a:t>
            </a:r>
            <a:r>
              <a:rPr lang="it-IT" altLang="it-IT" sz="1800" i="1">
                <a:solidFill>
                  <a:srgbClr val="FFFFFF"/>
                </a:solidFill>
                <a:latin typeface="Verdana" panose="020B0604030504040204" pitchFamily="34" charset="0"/>
                <a:cs typeface="Times New Roman" panose="02020603050405020304" pitchFamily="18" charset="0"/>
              </a:rPr>
              <a:t>(2Pt 3, 11-12)</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1267" name="Rectangle 4">
            <a:extLst>
              <a:ext uri="{FF2B5EF4-FFF2-40B4-BE49-F238E27FC236}">
                <a16:creationId xmlns:a16="http://schemas.microsoft.com/office/drawing/2014/main" id="{D2D21577-C9D7-28EA-499E-BD1892C86DB4}"/>
              </a:ext>
            </a:extLst>
          </p:cNvPr>
          <p:cNvSpPr>
            <a:spLocks noChangeArrowheads="1"/>
          </p:cNvSpPr>
          <p:nvPr>
            <p:custDataLst>
              <p:tags r:id="rId2"/>
            </p:custDataLst>
          </p:nvPr>
        </p:nvSpPr>
        <p:spPr bwMode="auto">
          <a:xfrm>
            <a:off x="0" y="5410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Since all things are to vanish, how holy and religious your way of life must be, as you wait for the Day of God and long for its coming, when the heavens will dissolve in fire and the elements melt away in the heat. </a:t>
            </a:r>
          </a:p>
          <a:p>
            <a:pPr algn="ctr" eaLnBrk="0" hangingPunct="0"/>
            <a:r>
              <a:rPr lang="en-GB" altLang="it-IT" sz="1800" i="1">
                <a:solidFill>
                  <a:srgbClr val="FFFFFF"/>
                </a:solidFill>
                <a:latin typeface="Verdana" panose="020B0604030504040204" pitchFamily="34" charset="0"/>
                <a:cs typeface="Times New Roman" panose="02020603050405020304" pitchFamily="18" charset="0"/>
              </a:rPr>
              <a:t>(2P 3: 11-12)</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1268" name="Picture 5" descr="C:\ARCHIVIO GENERALE\PRESENTAZIONI\in COSTRUZIONE\S.Scritture del 07.12\preghiera e santità.jpg">
            <a:extLst>
              <a:ext uri="{FF2B5EF4-FFF2-40B4-BE49-F238E27FC236}">
                <a16:creationId xmlns:a16="http://schemas.microsoft.com/office/drawing/2014/main" id="{08013A32-CF7E-5436-3F3F-2D5718FB203C}"/>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0" y="1514475"/>
            <a:ext cx="6096000" cy="394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0BEC79C7-C3A1-BEF5-CF7E-8099291B4A36}"/>
              </a:ext>
            </a:extLst>
          </p:cNvPr>
          <p:cNvSpPr>
            <a:spLocks noGrp="1" noChangeArrowheads="1"/>
          </p:cNvSpPr>
          <p:nvPr>
            <p:ph type="title"/>
            <p:custDataLst>
              <p:tags r:id="rId1"/>
            </p:custDataLst>
          </p:nvPr>
        </p:nvSpPr>
        <p:spPr>
          <a:xfrm>
            <a:off x="0" y="3810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Noi infatti, secondo la sua promessa, aspettiamo nuovi cieli e una terra nuova, nei quali abita la giustizia. Perciò, carissimi, nell’attesa di questi eventi, fate di tutto perché Dio vi trovi in pace, senza colpa e senza macchia. </a:t>
            </a:r>
            <a:r>
              <a:rPr lang="it-IT" altLang="it-IT" sz="1800" i="1">
                <a:solidFill>
                  <a:srgbClr val="FFFFFF"/>
                </a:solidFill>
                <a:latin typeface="Verdana" panose="020B0604030504040204" pitchFamily="34" charset="0"/>
                <a:cs typeface="Times New Roman" panose="02020603050405020304" pitchFamily="18" charset="0"/>
              </a:rPr>
              <a:t>(2Pt 3, 13-14)</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2291" name="Rectangle 4">
            <a:extLst>
              <a:ext uri="{FF2B5EF4-FFF2-40B4-BE49-F238E27FC236}">
                <a16:creationId xmlns:a16="http://schemas.microsoft.com/office/drawing/2014/main" id="{BB90F955-B4F1-C53E-FED8-F9F99734DEFE}"/>
              </a:ext>
            </a:extLst>
          </p:cNvPr>
          <p:cNvSpPr>
            <a:spLocks noChangeArrowheads="1"/>
          </p:cNvSpPr>
          <p:nvPr>
            <p:custDataLst>
              <p:tags r:id="rId2"/>
            </p:custDataLst>
          </p:nvPr>
        </p:nvSpPr>
        <p:spPr bwMode="auto">
          <a:xfrm>
            <a:off x="0" y="5410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We wait for a new heaven and a new earth in which justice reigns, according to God's promise. Therefore, beloved, as you wait in expectation of this, strive that God may find you rooted in peace, without blemish or fault. </a:t>
            </a:r>
          </a:p>
          <a:p>
            <a:pPr algn="ctr" eaLnBrk="0" hangingPunct="0"/>
            <a:r>
              <a:rPr lang="en-GB" altLang="it-IT" sz="1800" i="1">
                <a:solidFill>
                  <a:srgbClr val="FFFFFF"/>
                </a:solidFill>
                <a:latin typeface="Verdana" panose="020B0604030504040204" pitchFamily="34" charset="0"/>
                <a:cs typeface="Times New Roman" panose="02020603050405020304" pitchFamily="18" charset="0"/>
              </a:rPr>
              <a:t>(2P 3: 13-14)</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2292" name="Picture 5" descr="C:\ARCHIVIO GENERALE\PRESENTAZIONI\in COSTRUZIONE\S.Scritture del 07.12\vi trovi in pace.jpg">
            <a:extLst>
              <a:ext uri="{FF2B5EF4-FFF2-40B4-BE49-F238E27FC236}">
                <a16:creationId xmlns:a16="http://schemas.microsoft.com/office/drawing/2014/main" id="{4C6DFA97-C4DC-664C-716C-6C83D5761054}"/>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600200" y="1524000"/>
            <a:ext cx="60198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08B2572E-42AF-BA46-1269-CCCE2CD9207D}"/>
              </a:ext>
            </a:extLst>
          </p:cNvPr>
          <p:cNvSpPr>
            <a:spLocks noGrp="1" noChangeArrowheads="1"/>
          </p:cNvSpPr>
          <p:nvPr>
            <p:ph type="title"/>
            <p:custDataLst>
              <p:tags r:id="rId1"/>
            </p:custDataLst>
          </p:nvPr>
        </p:nvSpPr>
        <p:spPr>
          <a:xfrm>
            <a:off x="4343400" y="12192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24579" name="Rectangle 5">
            <a:extLst>
              <a:ext uri="{FF2B5EF4-FFF2-40B4-BE49-F238E27FC236}">
                <a16:creationId xmlns:a16="http://schemas.microsoft.com/office/drawing/2014/main" id="{356A9487-CF80-397C-092F-F0618FE66154}"/>
              </a:ext>
            </a:extLst>
          </p:cNvPr>
          <p:cNvSpPr>
            <a:spLocks noChangeArrowheads="1"/>
          </p:cNvSpPr>
          <p:nvPr>
            <p:custDataLst>
              <p:tags r:id="rId2"/>
            </p:custDataLst>
          </p:nvPr>
        </p:nvSpPr>
        <p:spPr bwMode="auto">
          <a:xfrm>
            <a:off x="1295400" y="1524000"/>
            <a:ext cx="3352800" cy="2289175"/>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Inizio del vangelo di Gesù, Cristo, Figlio di Dio. Come sta scritto nel profeta Isaìa:«Ecco, dinanzi a te io mando il mio messaggero: egli preparerà la tua via.</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p>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(Mc 1,1-2)</a:t>
            </a:r>
          </a:p>
        </p:txBody>
      </p:sp>
      <p:sp>
        <p:nvSpPr>
          <p:cNvPr id="13316" name="Rectangle 6">
            <a:extLst>
              <a:ext uri="{FF2B5EF4-FFF2-40B4-BE49-F238E27FC236}">
                <a16:creationId xmlns:a16="http://schemas.microsoft.com/office/drawing/2014/main" id="{22CCA5C6-F975-A45C-8BFE-BAD2AA9F7890}"/>
              </a:ext>
            </a:extLst>
          </p:cNvPr>
          <p:cNvSpPr>
            <a:spLocks noChangeArrowheads="1"/>
          </p:cNvSpPr>
          <p:nvPr>
            <p:custDataLst>
              <p:tags r:id="rId3"/>
            </p:custDataLst>
          </p:nvPr>
        </p:nvSpPr>
        <p:spPr bwMode="auto">
          <a:xfrm>
            <a:off x="4572000" y="1524000"/>
            <a:ext cx="35052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This is the beginning of the Good News of Jesus Christ, the Son of God. It is written in the book of Isaiah, the prophet, "I am sending my messenger ahead of you to prepare your way.</a:t>
            </a:r>
            <a:r>
              <a:rPr lang="en-GB" altLang="it-IT" sz="1800" i="1">
                <a:solidFill>
                  <a:srgbClr val="000000"/>
                </a:solidFill>
                <a:latin typeface="Verdana" panose="020B0604030504040204" pitchFamily="34" charset="0"/>
                <a:cs typeface="Times New Roman" panose="02020603050405020304" pitchFamily="18" charset="0"/>
              </a:rPr>
              <a:t>  (Mk 1:1-2)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FC044547-EFC6-32D9-D3B8-DE86B34EF81E}"/>
              </a:ext>
            </a:extLst>
          </p:cNvPr>
          <p:cNvSpPr>
            <a:spLocks noChangeArrowheads="1"/>
          </p:cNvSpPr>
          <p:nvPr>
            <p:custDataLst>
              <p:tags r:id="rId4"/>
            </p:custDataLst>
          </p:nvPr>
        </p:nvSpPr>
        <p:spPr bwMode="auto">
          <a:xfrm>
            <a:off x="827088" y="0"/>
            <a:ext cx="7777162" cy="923925"/>
          </a:xfrm>
          <a:prstGeom prst="rect">
            <a:avLst/>
          </a:prstGeom>
          <a:solidFill>
            <a:srgbClr val="800080"/>
          </a:solidFill>
          <a:ln w="9525">
            <a:solidFill>
              <a:srgbClr val="800080"/>
            </a:solidFill>
            <a:miter lim="800000"/>
          </a:ln>
        </p:spPr>
        <p:txBody>
          <a:bodyPr>
            <a:spAutoFit/>
          </a:bodyPr>
          <a:lstStyle/>
          <a:p>
            <a:pPr algn="ctr"/>
            <a:endParaRPr lang="it-IT" altLang="it-IT" sz="800" b="1">
              <a:solidFill>
                <a:srgbClr val="FFFF00"/>
              </a:solidFill>
              <a:effectLst>
                <a:outerShdw blurRad="38100" dist="38100" dir="2700000" algn="tl">
                  <a:srgbClr val="000000"/>
                </a:outerShdw>
              </a:effectLst>
              <a:latin typeface="Copperplate Gothic Bold" panose="020E0705020206020404" pitchFamily="34" charset="0"/>
              <a:cs typeface="Arial" panose="020B0604020202020204" pitchFamily="34" charset="0"/>
            </a:endParaRPr>
          </a:p>
          <a:p>
            <a:pPr algn="ctr"/>
            <a: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Mostraci, Signore, la tua misericordia e donaci la tua salvezza.</a:t>
            </a:r>
          </a:p>
          <a:p>
            <a:pPr algn="ctr"/>
            <a:r>
              <a:rPr lang="it-IT" altLang="it-IT" sz="180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Show us, Lord, your mercy and give us your salvation</a:t>
            </a:r>
            <a:r>
              <a:rPr lang="it-IT" altLang="it-IT" sz="1800" b="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a:t>
            </a:r>
            <a:br>
              <a:rPr lang="it-IT" altLang="it-IT" sz="1600" b="1">
                <a:solidFill>
                  <a:srgbClr val="FFFF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br>
            <a:endParaRPr lang="it-IT" altLang="it-IT" sz="1000" b="1">
              <a:solidFill>
                <a:srgbClr val="FFFF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endParaRPr>
          </a:p>
        </p:txBody>
      </p:sp>
      <p:sp>
        <p:nvSpPr>
          <p:cNvPr id="13318" name="Rettangolo 1">
            <a:extLst>
              <a:ext uri="{FF2B5EF4-FFF2-40B4-BE49-F238E27FC236}">
                <a16:creationId xmlns:a16="http://schemas.microsoft.com/office/drawing/2014/main" id="{5E22B10C-5E7E-C3FD-1EE9-364445649FF9}"/>
              </a:ext>
            </a:extLst>
          </p:cNvPr>
          <p:cNvSpPr>
            <a:spLocks noChangeArrowheads="1"/>
          </p:cNvSpPr>
          <p:nvPr>
            <p:custDataLst>
              <p:tags r:id="rId5"/>
            </p:custDataLst>
          </p:nvPr>
        </p:nvSpPr>
        <p:spPr bwMode="auto">
          <a:xfrm>
            <a:off x="152400" y="1219200"/>
            <a:ext cx="556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SECONDO </a:t>
            </a:r>
            <a:r>
              <a:rPr lang="it-IT" altLang="it-IT" sz="1800">
                <a:latin typeface="Verdana" panose="020B0604030504040204" pitchFamily="34" charset="0"/>
                <a:ea typeface="Verdana" panose="020B0604030504040204" pitchFamily="34" charset="0"/>
                <a:cs typeface="Verdana" panose="020B0604030504040204" pitchFamily="34" charset="0"/>
              </a:rPr>
              <a:t>MARCO</a:t>
            </a:r>
          </a:p>
        </p:txBody>
      </p:sp>
      <p:pic>
        <p:nvPicPr>
          <p:cNvPr id="13319" name="Picture 12" descr="C:\ARCHIVIO GENERALE\PRESENTAZIONI\in COSTRUZIONE\S.Scritture del 07.12\Battista 4.jpg">
            <a:extLst>
              <a:ext uri="{FF2B5EF4-FFF2-40B4-BE49-F238E27FC236}">
                <a16:creationId xmlns:a16="http://schemas.microsoft.com/office/drawing/2014/main" id="{26ABCCF7-28FF-E1E6-BFA9-1C6CD9161BD6}"/>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5181600" y="3886200"/>
            <a:ext cx="2286000"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3320" name="Picture 13" descr="C:\ARCHIVIO GENERALE\PRESENTAZIONI\in COSTRUZIONE\S.Scritture del 07.12\Battista 5.jpg">
            <a:extLst>
              <a:ext uri="{FF2B5EF4-FFF2-40B4-BE49-F238E27FC236}">
                <a16:creationId xmlns:a16="http://schemas.microsoft.com/office/drawing/2014/main" id="{9B2B272D-8ECF-43B4-A9E7-BCF99B93FB4B}"/>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828800" y="3810000"/>
            <a:ext cx="1828800" cy="248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187">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ABF1C8DB-0886-BD88-7683-E855FF80CA2D}"/>
              </a:ext>
            </a:extLst>
          </p:cNvPr>
          <p:cNvSpPr>
            <a:spLocks noChangeArrowheads="1"/>
          </p:cNvSpPr>
          <p:nvPr>
            <p:custDataLst>
              <p:tags r:id="rId1"/>
            </p:custDataLst>
          </p:nvPr>
        </p:nvSpPr>
        <p:spPr bwMode="auto">
          <a:xfrm>
            <a:off x="0" y="457200"/>
            <a:ext cx="9144000" cy="915988"/>
          </a:xfrm>
          <a:prstGeom prst="rect">
            <a:avLst/>
          </a:prstGeom>
          <a:solidFill>
            <a:srgbClr val="FFFFFF"/>
          </a:solidFill>
          <a:ln w="9525">
            <a:noFill/>
            <a:miter lim="800000"/>
          </a:ln>
        </p:spPr>
        <p:txBody>
          <a:bodyPr>
            <a:spAutoFit/>
          </a:bodyPr>
          <a:lstStyle/>
          <a:p>
            <a:pPr algn="ct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Voce di uno che grida nel deserto: Preparate la via del Signore, raddrizzate i suoi sentieri», vi fu Giovanni, che battezzava nel deserto e proclamava un battesimo di conversione per il perdono dei peccati.</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(Mc 1, 3-4)</a:t>
            </a:r>
          </a:p>
        </p:txBody>
      </p:sp>
      <p:sp>
        <p:nvSpPr>
          <p:cNvPr id="162930" name="Rectangle 114">
            <a:extLst>
              <a:ext uri="{FF2B5EF4-FFF2-40B4-BE49-F238E27FC236}">
                <a16:creationId xmlns:a16="http://schemas.microsoft.com/office/drawing/2014/main" id="{78BA96D5-5CCD-248B-B594-60AEB90F4614}"/>
              </a:ext>
            </a:extLst>
          </p:cNvPr>
          <p:cNvSpPr>
            <a:spLocks noChangeArrowheads="1"/>
          </p:cNvSpPr>
          <p:nvPr>
            <p:custDataLst>
              <p:tags r:id="rId2"/>
            </p:custDataLst>
          </p:nvPr>
        </p:nvSpPr>
        <p:spPr bwMode="auto">
          <a:xfrm>
            <a:off x="0" y="5562600"/>
            <a:ext cx="9144000" cy="915988"/>
          </a:xfrm>
          <a:prstGeom prst="rect">
            <a:avLst/>
          </a:prstGeom>
          <a:noFill/>
          <a:ln w="9525">
            <a:noFill/>
            <a:miter lim="800000"/>
          </a:ln>
        </p:spPr>
        <p:txBody>
          <a:bodyPr>
            <a:spAutoFit/>
          </a:bodyPr>
          <a:lstStyle/>
          <a:p>
            <a:pPr algn="ctr"/>
            <a:r>
              <a:rPr lang="en-GB" altLang="it-IT" sz="1800"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dirty="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Let the people hear the voice calling in the desert: Prepare the way of the Lord, level his paths." So John began to baptise in the desert; he preached a baptism of repentance for the forgiveness of sins.</a:t>
            </a:r>
            <a:r>
              <a:rPr lang="en-GB" altLang="it-IT" sz="1800" i="1"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(Mk 1: 3-4)</a:t>
            </a:r>
            <a:endParaRPr lang="it-IT" altLang="it-IT" sz="1800" i="1" dirty="0">
              <a:solidFill>
                <a:schemeClr val="tx1"/>
              </a:solidFill>
              <a:latin typeface="Verdana" pitchFamily="34" charset="0"/>
              <a:cs typeface="Times New Roman"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362" name="Rectangle 35">
            <a:extLst>
              <a:ext uri="{FF2B5EF4-FFF2-40B4-BE49-F238E27FC236}">
                <a16:creationId xmlns:a16="http://schemas.microsoft.com/office/drawing/2014/main" id="{7DE6BCBB-6D3E-F11B-ADE9-A47DE57332B4}"/>
              </a:ext>
            </a:extLst>
          </p:cNvPr>
          <p:cNvSpPr>
            <a:spLocks noChangeArrowheads="1"/>
          </p:cNvSpPr>
          <p:nvPr>
            <p:custDataLst>
              <p:tags r:id="rId1"/>
            </p:custDataLst>
          </p:nvPr>
        </p:nvSpPr>
        <p:spPr bwMode="auto">
          <a:xfrm>
            <a:off x="0" y="457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Accorrevano a lui tutta la regione della Giudea e tutti gli abitanti di Gerusalemme. E si facevano battezzare da lui nel fiume Giordano, confessando i loro peccati. Giovanni era vestito di peli di cammello, con una cintura di pelle attorno ai fianchi,</a:t>
            </a:r>
            <a:r>
              <a:rPr lang="it-IT" altLang="it-IT" sz="1800" i="1">
                <a:solidFill>
                  <a:schemeClr val="bg1"/>
                </a:solidFill>
                <a:latin typeface="Verdana" panose="020B0604030504040204" pitchFamily="34" charset="0"/>
                <a:cs typeface="Times New Roman" panose="02020603050405020304" pitchFamily="18" charset="0"/>
              </a:rPr>
              <a:t> (Mc 1, 5-6)</a:t>
            </a:r>
          </a:p>
        </p:txBody>
      </p:sp>
      <p:sp>
        <p:nvSpPr>
          <p:cNvPr id="15363" name="Rectangle 36">
            <a:extLst>
              <a:ext uri="{FF2B5EF4-FFF2-40B4-BE49-F238E27FC236}">
                <a16:creationId xmlns:a16="http://schemas.microsoft.com/office/drawing/2014/main" id="{0B00E2E8-81F0-3803-FEAF-FF93D2100019}"/>
              </a:ext>
            </a:extLst>
          </p:cNvPr>
          <p:cNvSpPr>
            <a:spLocks noChangeArrowheads="1"/>
          </p:cNvSpPr>
          <p:nvPr>
            <p:custDataLst>
              <p:tags r:id="rId2"/>
            </p:custDataLst>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All Judea and all the people from the city of Jerusalem went out to John to confess their sins and be baptized by him in the river Jordan. John was clothed in camel's hair and wore a leather garment around his waist.</a:t>
            </a:r>
            <a:r>
              <a:rPr lang="en-GB" altLang="it-IT" sz="1800" i="1">
                <a:solidFill>
                  <a:schemeClr val="bg1"/>
                </a:solidFill>
                <a:latin typeface="Verdana" panose="020B0604030504040204" pitchFamily="34" charset="0"/>
                <a:cs typeface="Times New Roman" panose="02020603050405020304" pitchFamily="18" charset="0"/>
              </a:rPr>
              <a:t> </a:t>
            </a:r>
          </a:p>
          <a:p>
            <a:pPr algn="ctr"/>
            <a:r>
              <a:rPr lang="en-GB" altLang="it-IT" sz="1800" i="1">
                <a:solidFill>
                  <a:schemeClr val="bg1"/>
                </a:solidFill>
                <a:latin typeface="Verdana" panose="020B0604030504040204" pitchFamily="34" charset="0"/>
                <a:cs typeface="Times New Roman" panose="02020603050405020304" pitchFamily="18" charset="0"/>
              </a:rPr>
              <a:t>(Mk 1: 5-6)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364" name="Picture 5" descr="C:\ARCHIVIO GENERALE\PRESENTAZIONI\in COSTRUZIONE\S.Scritture del 07.12\Battista nel Giordano.jpg">
            <a:extLst>
              <a:ext uri="{FF2B5EF4-FFF2-40B4-BE49-F238E27FC236}">
                <a16:creationId xmlns:a16="http://schemas.microsoft.com/office/drawing/2014/main" id="{4B9901B6-5829-6A11-6A96-A72DA9AAAF5F}"/>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838200" y="1647825"/>
            <a:ext cx="7543800" cy="372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374B930F-4020-4BFD-2839-2B1514CFC8A4}"/>
              </a:ext>
            </a:extLst>
          </p:cNvPr>
          <p:cNvSpPr>
            <a:spLocks noGrp="1" noChangeArrowheads="1"/>
          </p:cNvSpPr>
          <p:nvPr>
            <p:ph type="title"/>
            <p:custDataLst>
              <p:tags r:id="rId1"/>
            </p:custDataLst>
          </p:nvPr>
        </p:nvSpPr>
        <p:spPr>
          <a:xfrm>
            <a:off x="0" y="3048000"/>
            <a:ext cx="2362200" cy="1143000"/>
          </a:xfrm>
          <a:ln cap="flat" algn="ctr">
            <a:miter lim="800000"/>
            <a:headEnd type="none" w="med" len="med"/>
            <a:tailEnd type="none" w="med" len="med"/>
          </a:ln>
        </p:spPr>
        <p:txBody>
          <a:bodyPr/>
          <a:lstStyle/>
          <a:p>
            <a:pPr algn="r"/>
            <a:r>
              <a:rPr 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e mangiava cavallette e miele selvatico. E proclamava: «Viene dopo di me colui che è più forte di me: io non sono degno di chinarmi per slegare i lacci dei suoi sandali. Io vi ho battezzato con acqua, ma egli vi battezzerà in Spirito Santo». </a:t>
            </a:r>
            <a:r>
              <a:rPr 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(Mc 1, 7-8)</a:t>
            </a:r>
            <a:br>
              <a:rPr 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sz="1800">
              <a:solidFill>
                <a:schemeClr val="bg1"/>
              </a:solidFill>
              <a:latin typeface="Verdana" pitchFamily="34" charset="0"/>
              <a:cs typeface="Times New Roman" pitchFamily="18" charset="0"/>
            </a:endParaRPr>
          </a:p>
        </p:txBody>
      </p:sp>
      <p:sp>
        <p:nvSpPr>
          <p:cNvPr id="16387" name="Rectangle 4">
            <a:extLst>
              <a:ext uri="{FF2B5EF4-FFF2-40B4-BE49-F238E27FC236}">
                <a16:creationId xmlns:a16="http://schemas.microsoft.com/office/drawing/2014/main" id="{EC8DFF6B-FC00-9EBF-46A9-37B10743AC48}"/>
              </a:ext>
            </a:extLst>
          </p:cNvPr>
          <p:cNvSpPr>
            <a:spLocks noChangeArrowheads="1"/>
          </p:cNvSpPr>
          <p:nvPr>
            <p:custDataLst>
              <p:tags r:id="rId2"/>
            </p:custDataLst>
          </p:nvPr>
        </p:nvSpPr>
        <p:spPr bwMode="auto">
          <a:xfrm>
            <a:off x="7010400" y="914400"/>
            <a:ext cx="2133600" cy="531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r>
              <a:rPr lang="en-GB" altLang="it-IT" sz="1800">
                <a:solidFill>
                  <a:schemeClr val="bg1"/>
                </a:solidFill>
                <a:latin typeface="Verdana" panose="020B0604030504040204" pitchFamily="34" charset="0"/>
                <a:cs typeface="Times New Roman" panose="02020603050405020304" pitchFamily="18" charset="0"/>
              </a:rPr>
              <a:t>His food was locusts and honey. He preached to the people saying, "After me comes one who is more powerful than I am;  I have baptized you with water, but he will baptize you in the Holy Spirit. As for me, I am not worthy to bend down and untie his sandals."</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(Mk 1: 7-8)</a:t>
            </a:r>
          </a:p>
        </p:txBody>
      </p:sp>
    </p:spTree>
  </p:cSld>
  <p:clrMapOvr>
    <a:masterClrMapping/>
  </p:clrMapOvr>
  <p:transition spd="med" advClick="0" advTm="14891">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4">
            <a:extLst>
              <a:ext uri="{FF2B5EF4-FFF2-40B4-BE49-F238E27FC236}">
                <a16:creationId xmlns:a16="http://schemas.microsoft.com/office/drawing/2014/main" id="{2CEF88A5-6FFF-69D8-DBA7-E35A8A1452C1}"/>
              </a:ext>
            </a:extLst>
          </p:cNvPr>
          <p:cNvSpPr>
            <a:spLocks noChangeArrowheads="1"/>
          </p:cNvSpPr>
          <p:nvPr>
            <p:custDataLst>
              <p:tags r:id="rId1"/>
            </p:custDataLst>
          </p:nvPr>
        </p:nvSpPr>
        <p:spPr bwMode="auto">
          <a:xfrm>
            <a:off x="0" y="998538"/>
            <a:ext cx="3124200" cy="5909310"/>
          </a:xfrm>
          <a:prstGeom prst="rect">
            <a:avLst/>
          </a:prstGeom>
          <a:noFill/>
          <a:ln w="9525">
            <a:noFill/>
            <a:miter lim="800000"/>
          </a:ln>
        </p:spPr>
        <p:txBody>
          <a:bodyPr>
            <a:spAutoFit/>
          </a:bodyPr>
          <a:lstStyle/>
          <a:p>
            <a:pPr>
              <a:spcBef>
                <a:spcPct val="50000"/>
              </a:spcBef>
            </a:pPr>
            <a:r>
              <a:rPr lang="it-IT" altLang="it-IT" sz="1800" dirty="0">
                <a:ln w="9525" cap="flat" cmpd="sng" algn="ctr">
                  <a:noFill/>
                  <a:prstDash val="solid"/>
                  <a:round/>
                  <a:headEnd type="none" w="med" len="med"/>
                  <a:tailEnd type="none" w="med" len="med"/>
                </a:ln>
                <a:solidFill>
                  <a:srgbClr val="000000"/>
                </a:solidFill>
                <a:latin typeface="Arial" panose="020B0604020202020204" pitchFamily="34" charset="0"/>
                <a:ea typeface="Arial"/>
                <a:cs typeface="Arial" panose="020B0604020202020204" pitchFamily="34" charset="0"/>
                <a:sym typeface="Wingdings"/>
              </a:rPr>
              <a:t>La lettura e la meditazione delle sacre scritture domenicali,</a:t>
            </a:r>
            <a:r>
              <a:rPr lang="it-IT" altLang="it-IT" sz="1800" dirty="0">
                <a:ln w="9525" cap="flat" cmpd="sng" algn="ctr">
                  <a:noFill/>
                  <a:prstDash val="solid"/>
                  <a:round/>
                  <a:headEnd type="none" w="med" len="med"/>
                  <a:tailEnd type="none" w="med" len="med"/>
                </a:ln>
                <a:solidFill>
                  <a:srgbClr val="FF3300"/>
                </a:solidFill>
                <a:latin typeface="Arial" panose="020B0604020202020204" pitchFamily="34" charset="0"/>
                <a:ea typeface="Arial"/>
                <a:cs typeface="Arial" panose="020B0604020202020204" pitchFamily="34" charset="0"/>
                <a:sym typeface="Wingdings"/>
              </a:rPr>
              <a:t> </a:t>
            </a:r>
            <a:r>
              <a:rPr lang="it-IT" altLang="it-IT" sz="1800" dirty="0">
                <a:ln w="9525" cap="flat" cmpd="sng" algn="ctr">
                  <a:noFill/>
                  <a:prstDash val="solid"/>
                  <a:round/>
                  <a:headEnd type="none" w="med" len="med"/>
                  <a:tailEnd type="none" w="med" len="med"/>
                </a:ln>
                <a:solidFill>
                  <a:srgbClr val="7E002A"/>
                </a:solidFill>
                <a:latin typeface="Arial" panose="020B0604020202020204" pitchFamily="34" charset="0"/>
                <a:ea typeface="Arial"/>
                <a:cs typeface="Arial" panose="020B0604020202020204" pitchFamily="34" charset="0"/>
                <a:sym typeface="Wingdings"/>
              </a:rPr>
              <a:t>non sostituiscono</a:t>
            </a:r>
            <a:r>
              <a:rPr lang="it-IT" altLang="it-IT" sz="1800" dirty="0">
                <a:ln w="9525" cap="flat" cmpd="sng" algn="ctr">
                  <a:noFill/>
                  <a:prstDash val="solid"/>
                  <a:round/>
                  <a:headEnd type="none" w="med" len="med"/>
                  <a:tailEnd type="none" w="med" len="med"/>
                </a:ln>
                <a:solidFill>
                  <a:srgbClr val="FF3300"/>
                </a:solidFill>
                <a:latin typeface="Arial" panose="020B0604020202020204" pitchFamily="34" charset="0"/>
                <a:ea typeface="Arial"/>
                <a:cs typeface="Arial" panose="020B0604020202020204" pitchFamily="34" charset="0"/>
                <a:sym typeface="Wingdings"/>
              </a:rPr>
              <a:t> </a:t>
            </a:r>
            <a:r>
              <a:rPr lang="it-IT" altLang="it-IT" sz="1800" dirty="0">
                <a:ln w="9525" cap="flat" cmpd="sng" algn="ctr">
                  <a:noFill/>
                  <a:prstDash val="solid"/>
                  <a:round/>
                  <a:headEnd type="none" w="med" len="med"/>
                  <a:tailEnd type="none" w="med" len="med"/>
                </a:ln>
                <a:solidFill>
                  <a:srgbClr val="000000"/>
                </a:solidFill>
                <a:latin typeface="Arial" panose="020B0604020202020204" pitchFamily="34" charset="0"/>
                <a:ea typeface="Arial"/>
                <a:cs typeface="Arial" panose="020B0604020202020204" pitchFamily="34" charset="0"/>
                <a:sym typeface="Wingdings"/>
              </a:rPr>
              <a:t>la Santa Messa, alla quale siamo tutti chiamati a rendere grazie e onore a Dio e chiedere perdono dei nostri peccati.   Nella liturgia eucaristica, </a:t>
            </a:r>
            <a:r>
              <a:rPr lang="it-IT" altLang="it-IT" sz="1800" dirty="0">
                <a:ln w="9525" cap="flat" cmpd="sng" algn="ctr">
                  <a:noFill/>
                  <a:prstDash val="solid"/>
                  <a:round/>
                  <a:headEnd type="none" w="med" len="med"/>
                  <a:tailEnd type="none" w="med" len="med"/>
                </a:ln>
                <a:solidFill>
                  <a:srgbClr val="FF0000"/>
                </a:solidFill>
                <a:latin typeface="Arial" panose="020B0604020202020204" pitchFamily="34" charset="0"/>
                <a:ea typeface="Arial"/>
                <a:cs typeface="Arial" panose="020B0604020202020204" pitchFamily="34" charset="0"/>
                <a:sym typeface="Wingdings"/>
              </a:rPr>
              <a:t>Cristo attualizza il sacrificio della croce </a:t>
            </a:r>
            <a:r>
              <a:rPr lang="it-IT" altLang="it-IT" sz="1800" dirty="0">
                <a:ln w="9525" cap="flat" cmpd="sng" algn="ctr">
                  <a:noFill/>
                  <a:prstDash val="solid"/>
                  <a:round/>
                  <a:headEnd type="none" w="med" len="med"/>
                  <a:tailEnd type="none" w="med" len="med"/>
                </a:ln>
                <a:solidFill>
                  <a:srgbClr val="000000"/>
                </a:solidFill>
                <a:latin typeface="Arial" panose="020B0604020202020204" pitchFamily="34" charset="0"/>
                <a:ea typeface="Arial"/>
                <a:cs typeface="Arial" panose="020B0604020202020204" pitchFamily="34" charset="0"/>
                <a:sym typeface="Wingdings"/>
              </a:rPr>
              <a:t>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dirty="0">
                <a:ln w="9525" cap="flat" cmpd="sng" algn="ctr">
                  <a:noFill/>
                  <a:prstDash val="solid"/>
                  <a:round/>
                  <a:headEnd type="none" w="med" len="med"/>
                  <a:tailEnd type="none" w="med" len="med"/>
                </a:ln>
                <a:solidFill>
                  <a:srgbClr val="7E002A"/>
                </a:solidFill>
                <a:latin typeface="Arial" panose="020B0604020202020204" pitchFamily="34" charset="0"/>
                <a:ea typeface="Arial"/>
                <a:cs typeface="Arial" panose="020B0604020202020204" pitchFamily="34" charset="0"/>
                <a:sym typeface="Wingdings"/>
              </a:rPr>
              <a:t>libera scelta d’amore.</a:t>
            </a:r>
          </a:p>
        </p:txBody>
      </p:sp>
      <p:pic>
        <p:nvPicPr>
          <p:cNvPr id="17411" name="Picture 5" descr="C:\PHOTO ALBUM\Sacramenti\Eucaristia\Eucarestia di Rovigo.jpg">
            <a:extLst>
              <a:ext uri="{FF2B5EF4-FFF2-40B4-BE49-F238E27FC236}">
                <a16:creationId xmlns:a16="http://schemas.microsoft.com/office/drawing/2014/main" id="{EA95ECB7-06E4-6A8E-6B96-3E7067E508EA}"/>
              </a:ext>
            </a:extLst>
          </p:cNvPr>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7412" name="Picture 6" descr="C:\PHOTO ALBUM\Sacramenti\Eucaristia\Eucaristia 22.bmp">
            <a:extLst>
              <a:ext uri="{FF2B5EF4-FFF2-40B4-BE49-F238E27FC236}">
                <a16:creationId xmlns:a16="http://schemas.microsoft.com/office/drawing/2014/main" id="{94BE9031-8BE1-0BE9-0B06-49CED67172A4}"/>
              </a:ext>
            </a:extLst>
          </p:cNvPr>
          <p:cNvPicPr>
            <a:picLocks noChangeAspect="1"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7413" name="Picture 7" descr="C:\PHOTO ALBUM\Sacramenti\Eucaristia\Eucarestia di Rovigo.jpg">
            <a:extLst>
              <a:ext uri="{FF2B5EF4-FFF2-40B4-BE49-F238E27FC236}">
                <a16:creationId xmlns:a16="http://schemas.microsoft.com/office/drawing/2014/main" id="{FB40291E-3B0F-EF35-5ADA-DB1665DFDFD0}"/>
              </a:ext>
            </a:extLst>
          </p:cNvPr>
          <p:cNvPicPr>
            <a:picLocks noChangeAspect="1" noChangeArrowheads="1"/>
          </p:cNvPicPr>
          <p:nvPr>
            <p:custDataLst>
              <p:tags r:id="rId4"/>
            </p:custDataLst>
          </p:nvPr>
        </p:nvPicPr>
        <p:blipFill>
          <a:blip r:embed="rId9">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7414" name="Rectangle 8">
            <a:extLst>
              <a:ext uri="{FF2B5EF4-FFF2-40B4-BE49-F238E27FC236}">
                <a16:creationId xmlns:a16="http://schemas.microsoft.com/office/drawing/2014/main" id="{CE9FA9B7-54CA-44A4-C119-7C43B9E5AEB1}"/>
              </a:ext>
            </a:extLst>
          </p:cNvPr>
          <p:cNvSpPr>
            <a:spLocks noChangeArrowheads="1"/>
          </p:cNvSpPr>
          <p:nvPr>
            <p:custDataLst>
              <p:tags r:id="rId5"/>
            </p:custDataLst>
          </p:nvPr>
        </p:nvSpPr>
        <p:spPr bwMode="auto">
          <a:xfrm>
            <a:off x="5715000" y="998538"/>
            <a:ext cx="3429000"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r">
              <a:spcBef>
                <a:spcPct val="50000"/>
              </a:spcBef>
            </a:pPr>
            <a:r>
              <a:rPr lang="en-US" altLang="it-IT" sz="1800" dirty="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dirty="0">
                <a:solidFill>
                  <a:srgbClr val="FF3300"/>
                </a:solidFill>
                <a:latin typeface="Arial" panose="020B0604020202020204" pitchFamily="34" charset="0"/>
                <a:cs typeface="Arial" panose="020B0604020202020204" pitchFamily="34" charset="0"/>
              </a:rPr>
              <a:t> </a:t>
            </a:r>
            <a:r>
              <a:rPr lang="en-US" altLang="it-IT" sz="1800" dirty="0">
                <a:solidFill>
                  <a:srgbClr val="7E002A"/>
                </a:solidFill>
                <a:latin typeface="Arial" panose="020B0604020202020204" pitchFamily="34" charset="0"/>
                <a:cs typeface="Arial" panose="020B0604020202020204" pitchFamily="34" charset="0"/>
              </a:rPr>
              <a:t>does not substitute</a:t>
            </a:r>
            <a:r>
              <a:rPr lang="en-US" altLang="it-IT" sz="1800" dirty="0">
                <a:solidFill>
                  <a:srgbClr val="FF3300"/>
                </a:solidFill>
                <a:latin typeface="Arial" panose="020B0604020202020204" pitchFamily="34" charset="0"/>
                <a:cs typeface="Arial" panose="020B0604020202020204" pitchFamily="34" charset="0"/>
              </a:rPr>
              <a:t> </a:t>
            </a:r>
            <a:r>
              <a:rPr lang="en-US" altLang="it-IT" sz="1800" dirty="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800" dirty="0">
                <a:solidFill>
                  <a:srgbClr val="FF0000"/>
                </a:solidFill>
                <a:latin typeface="Arial" panose="020B0604020202020204" pitchFamily="34" charset="0"/>
                <a:cs typeface="Arial" panose="020B0604020202020204" pitchFamily="34" charset="0"/>
              </a:rPr>
              <a:t>Christ makes present the sacrifice of the cross</a:t>
            </a:r>
            <a:r>
              <a:rPr lang="en-US" altLang="it-IT" sz="1800" dirty="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dirty="0">
                <a:solidFill>
                  <a:schemeClr val="tx1"/>
                </a:solidFill>
                <a:latin typeface="Arial" panose="020B0604020202020204" pitchFamily="34" charset="0"/>
                <a:cs typeface="Times New Roman" panose="02020603050405020304" pitchFamily="18" charset="0"/>
              </a:rPr>
              <a:t>God </a:t>
            </a:r>
            <a:r>
              <a:rPr lang="it-IT" altLang="it-IT" sz="1800" dirty="0" err="1">
                <a:solidFill>
                  <a:schemeClr val="tx1"/>
                </a:solidFill>
                <a:latin typeface="Arial" panose="020B0604020202020204" pitchFamily="34" charset="0"/>
                <a:cs typeface="Times New Roman" panose="02020603050405020304" pitchFamily="18" charset="0"/>
              </a:rPr>
              <a:t>is</a:t>
            </a:r>
            <a:r>
              <a:rPr lang="it-IT" altLang="it-IT" sz="1800" dirty="0">
                <a:solidFill>
                  <a:schemeClr val="tx1"/>
                </a:solidFill>
                <a:latin typeface="Arial" panose="020B0604020202020204" pitchFamily="34" charset="0"/>
                <a:cs typeface="Times New Roman" panose="02020603050405020304" pitchFamily="18" charset="0"/>
              </a:rPr>
              <a:t> a </a:t>
            </a:r>
            <a:r>
              <a:rPr lang="it-IT" altLang="it-IT" sz="1800" dirty="0" err="1">
                <a:solidFill>
                  <a:schemeClr val="tx1"/>
                </a:solidFill>
                <a:latin typeface="Arial" panose="020B0604020202020204" pitchFamily="34" charset="0"/>
                <a:cs typeface="Times New Roman" panose="02020603050405020304" pitchFamily="18" charset="0"/>
              </a:rPr>
              <a:t>Father</a:t>
            </a:r>
            <a:r>
              <a:rPr lang="it-IT" altLang="it-IT" sz="1800" dirty="0">
                <a:solidFill>
                  <a:schemeClr val="tx1"/>
                </a:solidFill>
                <a:latin typeface="Arial" panose="020B0604020202020204" pitchFamily="34" charset="0"/>
                <a:cs typeface="Times New Roman" panose="02020603050405020304" pitchFamily="18" charset="0"/>
              </a:rPr>
              <a:t> who </a:t>
            </a:r>
            <a:r>
              <a:rPr lang="it-IT" altLang="it-IT" sz="1800" dirty="0" err="1">
                <a:solidFill>
                  <a:schemeClr val="tx1"/>
                </a:solidFill>
                <a:latin typeface="Arial" panose="020B0604020202020204" pitchFamily="34" charset="0"/>
                <a:cs typeface="Times New Roman" panose="02020603050405020304" pitchFamily="18" charset="0"/>
              </a:rPr>
              <a:t>does</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not</a:t>
            </a:r>
            <a:r>
              <a:rPr lang="it-IT" altLang="it-IT" sz="1800" dirty="0">
                <a:solidFill>
                  <a:schemeClr val="tx1"/>
                </a:solidFill>
                <a:latin typeface="Arial" panose="020B0604020202020204" pitchFamily="34" charset="0"/>
                <a:cs typeface="Times New Roman" panose="02020603050405020304" pitchFamily="18" charset="0"/>
              </a:rPr>
              <a:t> force </a:t>
            </a:r>
            <a:r>
              <a:rPr lang="it-IT" altLang="it-IT" sz="1800" dirty="0" err="1">
                <a:solidFill>
                  <a:schemeClr val="tx1"/>
                </a:solidFill>
                <a:latin typeface="Arial" panose="020B0604020202020204" pitchFamily="34" charset="0"/>
                <a:cs typeface="Times New Roman" panose="02020603050405020304" pitchFamily="18" charset="0"/>
              </a:rPr>
              <a:t>anyone</a:t>
            </a:r>
            <a:r>
              <a:rPr lang="it-IT" altLang="it-IT" sz="1800" dirty="0">
                <a:solidFill>
                  <a:schemeClr val="tx1"/>
                </a:solidFill>
                <a:latin typeface="Arial" panose="020B0604020202020204" pitchFamily="34" charset="0"/>
                <a:cs typeface="Times New Roman" panose="02020603050405020304" pitchFamily="18" charset="0"/>
              </a:rPr>
              <a:t> to love </a:t>
            </a:r>
            <a:r>
              <a:rPr lang="it-IT" altLang="it-IT" sz="1800" dirty="0" err="1">
                <a:solidFill>
                  <a:schemeClr val="tx1"/>
                </a:solidFill>
                <a:latin typeface="Arial" panose="020B0604020202020204" pitchFamily="34" charset="0"/>
                <a:cs typeface="Times New Roman" panose="02020603050405020304" pitchFamily="18" charset="0"/>
              </a:rPr>
              <a:t>him</a:t>
            </a:r>
            <a:r>
              <a:rPr lang="it-IT" altLang="it-IT" sz="1800" dirty="0">
                <a:solidFill>
                  <a:schemeClr val="tx1"/>
                </a:solidFill>
                <a:latin typeface="Arial" panose="020B0604020202020204" pitchFamily="34" charset="0"/>
                <a:cs typeface="Times New Roman" panose="02020603050405020304" pitchFamily="18" charset="0"/>
              </a:rPr>
              <a:t> and </a:t>
            </a:r>
            <a:r>
              <a:rPr lang="it-IT" altLang="it-IT" sz="1800" dirty="0" err="1">
                <a:solidFill>
                  <a:schemeClr val="tx1"/>
                </a:solidFill>
                <a:latin typeface="Arial" panose="020B0604020202020204" pitchFamily="34" charset="0"/>
                <a:cs typeface="Times New Roman" panose="02020603050405020304" pitchFamily="18" charset="0"/>
              </a:rPr>
              <a:t>praise</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him</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but</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as</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such</a:t>
            </a:r>
            <a:r>
              <a:rPr lang="it-IT" altLang="it-IT" sz="1800" dirty="0">
                <a:solidFill>
                  <a:schemeClr val="tx1"/>
                </a:solidFill>
                <a:latin typeface="Arial" panose="020B0604020202020204" pitchFamily="34" charset="0"/>
                <a:cs typeface="Times New Roman" panose="02020603050405020304" pitchFamily="18" charset="0"/>
              </a:rPr>
              <a:t>, like to be </a:t>
            </a:r>
            <a:r>
              <a:rPr lang="it-IT" altLang="it-IT" sz="1800" dirty="0" err="1">
                <a:solidFill>
                  <a:schemeClr val="tx1"/>
                </a:solidFill>
                <a:latin typeface="Arial" panose="020B0604020202020204" pitchFamily="34" charset="0"/>
                <a:cs typeface="Times New Roman" panose="02020603050405020304" pitchFamily="18" charset="0"/>
              </a:rPr>
              <a:t>loved</a:t>
            </a:r>
            <a:r>
              <a:rPr lang="it-IT" altLang="it-IT" sz="1800" dirty="0">
                <a:solidFill>
                  <a:schemeClr val="tx1"/>
                </a:solidFill>
                <a:latin typeface="Arial" panose="020B0604020202020204" pitchFamily="34" charset="0"/>
                <a:cs typeface="Times New Roman" panose="02020603050405020304" pitchFamily="18" charset="0"/>
              </a:rPr>
              <a:t> by </a:t>
            </a:r>
            <a:r>
              <a:rPr lang="it-IT" altLang="it-IT" sz="1800" dirty="0" err="1">
                <a:solidFill>
                  <a:schemeClr val="tx1"/>
                </a:solidFill>
                <a:latin typeface="Arial" panose="020B0604020202020204" pitchFamily="34" charset="0"/>
                <a:cs typeface="Times New Roman" panose="02020603050405020304" pitchFamily="18" charset="0"/>
              </a:rPr>
              <a:t>children</a:t>
            </a:r>
            <a:r>
              <a:rPr lang="it-IT" altLang="it-IT" sz="1800" dirty="0">
                <a:solidFill>
                  <a:schemeClr val="tx1"/>
                </a:solidFill>
                <a:latin typeface="Arial" panose="020B0604020202020204" pitchFamily="34" charset="0"/>
                <a:cs typeface="Times New Roman" panose="02020603050405020304" pitchFamily="18" charset="0"/>
              </a:rPr>
              <a:t> of </a:t>
            </a:r>
            <a:r>
              <a:rPr lang="it-IT" altLang="it-IT" sz="1800" dirty="0" err="1">
                <a:solidFill>
                  <a:schemeClr val="tx1"/>
                </a:solidFill>
                <a:latin typeface="Arial" panose="020B0604020202020204" pitchFamily="34" charset="0"/>
                <a:cs typeface="Times New Roman" panose="02020603050405020304" pitchFamily="18" charset="0"/>
              </a:rPr>
              <a:t>their</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own</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a:solidFill>
                  <a:srgbClr val="7E002A"/>
                </a:solidFill>
                <a:latin typeface="Arial" panose="020B0604020202020204" pitchFamily="34" charset="0"/>
                <a:cs typeface="Times New Roman" panose="02020603050405020304" pitchFamily="18" charset="0"/>
              </a:rPr>
              <a:t>free </a:t>
            </a:r>
            <a:r>
              <a:rPr lang="it-IT" altLang="it-IT" sz="1800" dirty="0" err="1">
                <a:solidFill>
                  <a:srgbClr val="7E002A"/>
                </a:solidFill>
                <a:latin typeface="Arial" panose="020B0604020202020204" pitchFamily="34" charset="0"/>
                <a:cs typeface="Times New Roman" panose="02020603050405020304" pitchFamily="18" charset="0"/>
              </a:rPr>
              <a:t>choice</a:t>
            </a:r>
            <a:r>
              <a:rPr lang="it-IT" altLang="it-IT" sz="1800" dirty="0">
                <a:solidFill>
                  <a:srgbClr val="7E002A"/>
                </a:solidFill>
                <a:latin typeface="Arial" panose="020B0604020202020204" pitchFamily="34" charset="0"/>
                <a:cs typeface="Times New Roman" panose="02020603050405020304" pitchFamily="18" charset="0"/>
              </a:rPr>
              <a:t> of love.</a:t>
            </a:r>
            <a:r>
              <a:rPr lang="it-IT" altLang="it-IT" sz="1800" dirty="0">
                <a:solidFill>
                  <a:srgbClr val="FF0000"/>
                </a:solidFill>
                <a:latin typeface="Arial" panose="020B0604020202020204" pitchFamily="34" charset="0"/>
                <a:cs typeface="Times New Roman" panose="02020603050405020304" pitchFamily="18" charset="0"/>
              </a:rPr>
              <a:t> </a:t>
            </a:r>
          </a:p>
        </p:txBody>
      </p:sp>
      <p:pic>
        <p:nvPicPr>
          <p:cNvPr id="17415" name="Picture 10" descr="C:\PHOTO ALBUM\Sacramenti\Eucaristia\Holy Mass.jpg">
            <a:extLst>
              <a:ext uri="{FF2B5EF4-FFF2-40B4-BE49-F238E27FC236}">
                <a16:creationId xmlns:a16="http://schemas.microsoft.com/office/drawing/2014/main" id="{3C2EBF8A-B068-E26F-E0C2-BE8E6736ACC3}"/>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7530C8AD-220C-D779-E8D1-AF29CD311E8D}"/>
              </a:ext>
            </a:extLst>
          </p:cNvPr>
          <p:cNvSpPr>
            <a:spLocks noChangeArrowheads="1"/>
          </p:cNvSpPr>
          <p:nvPr>
            <p:custDataLst>
              <p:tags r:id="rId1"/>
            </p:custDataLst>
          </p:nvPr>
        </p:nvSpPr>
        <p:spPr bwMode="auto">
          <a:xfrm>
            <a:off x="1907704" y="246676"/>
            <a:ext cx="7388696" cy="923330"/>
          </a:xfrm>
          <a:prstGeom prst="rect">
            <a:avLst/>
          </a:prstGeom>
          <a:noFill/>
          <a:ln w="9525">
            <a:noFill/>
            <a:miter lim="800000"/>
          </a:ln>
        </p:spPr>
        <p:txBody>
          <a:bodyPr wrap="square">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È una buona notizia a far ripartire la nostra vita       </a:t>
            </a:r>
            <a:r>
              <a:rPr lang="it-IT" altLang="it-IT" sz="1800" b="1" dirty="0">
                <a:latin typeface="Verdana" panose="020B0604030504040204" pitchFamily="34" charset="0"/>
                <a:ea typeface="Verdana" panose="020B0604030504040204" pitchFamily="34" charset="0"/>
                <a:cs typeface="Verdana" panose="020B0604030504040204" pitchFamily="34" charset="0"/>
              </a:rPr>
              <a:t>    	</a:t>
            </a:r>
            <a:r>
              <a:rPr lang="it-IT" altLang="it-IT" sz="1800" i="1" dirty="0">
                <a:latin typeface="Verdana" panose="020B0604030504040204" pitchFamily="34" charset="0"/>
                <a:ea typeface="Verdana" panose="020B0604030504040204" pitchFamily="34" charset="0"/>
                <a:cs typeface="Verdana" panose="020B0604030504040204" pitchFamily="34" charset="0"/>
              </a:rPr>
              <a:t>Mc 1, 1.8</a:t>
            </a:r>
            <a:r>
              <a:rPr lang="en-US"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18435" name="Rectangle 35">
            <a:extLst>
              <a:ext uri="{FF2B5EF4-FFF2-40B4-BE49-F238E27FC236}">
                <a16:creationId xmlns:a16="http://schemas.microsoft.com/office/drawing/2014/main" id="{DE28F9CF-9A8E-2657-6F42-8A3F5F35A91C}"/>
              </a:ext>
            </a:extLst>
          </p:cNvPr>
          <p:cNvSpPr>
            <a:spLocks noChangeArrowheads="1"/>
          </p:cNvSpPr>
          <p:nvPr>
            <p:custDataLst>
              <p:tags r:id="rId2"/>
            </p:custDataLst>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225F4E7C-7D5E-8650-FBAA-27D955E4DF58}"/>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8437" name="Rectangle 37">
            <a:extLst>
              <a:ext uri="{FF2B5EF4-FFF2-40B4-BE49-F238E27FC236}">
                <a16:creationId xmlns:a16="http://schemas.microsoft.com/office/drawing/2014/main" id="{9D307BCD-FBA3-D9E4-E3FB-742646E93583}"/>
              </a:ext>
            </a:extLst>
          </p:cNvPr>
          <p:cNvSpPr>
            <a:spLocks noChangeArrowheads="1"/>
          </p:cNvSpPr>
          <p:nvPr>
            <p:custDataLst>
              <p:tags r:id="rId4"/>
            </p:custDataLst>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E3F2905B-F749-B3CF-5857-B8F8615B9069}"/>
              </a:ext>
            </a:extLst>
          </p:cNvPr>
          <p:cNvSpPr>
            <a:spLocks noChangeArrowheads="1"/>
          </p:cNvSpPr>
          <p:nvPr>
            <p:custDataLst>
              <p:tags r:id="rId5"/>
            </p:custDataLst>
          </p:nvPr>
        </p:nvSpPr>
        <p:spPr bwMode="auto">
          <a:xfrm>
            <a:off x="0" y="1273175"/>
            <a:ext cx="9144000" cy="5324535"/>
          </a:xfrm>
          <a:prstGeom prst="rect">
            <a:avLst/>
          </a:prstGeom>
          <a:noFill/>
          <a:ln w="9525">
            <a:noFill/>
            <a:miter lim="800000"/>
          </a:ln>
        </p:spPr>
        <p:txBody>
          <a:bodyPr>
            <a:spAutoFit/>
          </a:bodyPr>
          <a:lstStyle/>
          <a:p>
            <a:r>
              <a:rPr lang="it-IT" altLang="it-IT" sz="1600" dirty="0">
                <a:solidFill>
                  <a:srgbClr val="000000"/>
                </a:solidFill>
                <a:latin typeface="Verdana" panose="020B0604030504040204" pitchFamily="34" charset="0"/>
                <a:cs typeface="Times New Roman" panose="02020603050405020304" pitchFamily="18" charset="0"/>
              </a:rPr>
              <a:t>   		</a:t>
            </a:r>
          </a:p>
          <a:p>
            <a:pPr algn="l"/>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Due voci, a distanza di secoli, gridano le stesse parole, nell'arsura dello stesso deserto di Giuda. La voce gioiosa di Isaia: «Ecco, il tuo Dio viene! Ditelo al cuore di ogni creatura». La voce drammatica di Giovanni, il Giovanni delle acque e del sole rovente, mangiatore di insetti e di miele, ripete: «Ecco, viene uno, dopo di me, è il più forte e ci immergerà nel turbine santo di Dio!»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Mc 1,7</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Isaia, voce del cuore, dice: «Viene con potenza», e subito spiega: tiene sul petto gli agnelli più piccoli e conduce pian piano le pecore madri.</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Potenza possibile a ogni uomo e a ogni donna, che è la potenza della tenerezza. I due profeti usano lo stesso verbo, sempre al presente: «Dio viene». Semplice, diretto, sicuro: viene. Come un seme che diventa albero, come la linea mattinale della luce, che sembra minoritaria ma è vincente, piccola breccia che ingoia la notte.</a:t>
            </a:r>
            <a:b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b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Due frasi molto intense aprono e chiudono questo vangelo.</a:t>
            </a:r>
            <a:endParaRPr lang="it-IT" sz="1800" dirty="0">
              <a:effectLst/>
              <a:latin typeface="Times New Roman" panose="02020603050405020304" pitchFamily="18" charset="0"/>
              <a:ea typeface="Times New Roman" panose="02020603050405020304" pitchFamily="18"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La prima: Inizio del vangelo di Gesù Cristo, della sua buona notizia. Ciò che fa ricominciare a vivere, a progettare, a stringere legami, ciò che fa ripartire la vita è sempre una buona notizia, una fessura di speranza. Inizio del vangelo che è Gesù Cristo.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8439" name="Rectangle 39">
            <a:extLst>
              <a:ext uri="{FF2B5EF4-FFF2-40B4-BE49-F238E27FC236}">
                <a16:creationId xmlns:a16="http://schemas.microsoft.com/office/drawing/2014/main" id="{91DF4509-E11B-EECD-41D0-06B444B7C39D}"/>
              </a:ext>
            </a:extLst>
          </p:cNvPr>
          <p:cNvSpPr>
            <a:spLocks noChangeArrowheads="1"/>
          </p:cNvSpPr>
          <p:nvPr>
            <p:custDataLst>
              <p:tags r:id="rId6"/>
            </p:custDataLst>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85812553-9308-249C-225C-B516B673E4A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9512" y="117255"/>
            <a:ext cx="1616860" cy="1616860"/>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5">
            <a:extLst>
              <a:ext uri="{FF2B5EF4-FFF2-40B4-BE49-F238E27FC236}">
                <a16:creationId xmlns:a16="http://schemas.microsoft.com/office/drawing/2014/main" id="{ADF444A2-4C15-961F-3A03-4AB6AF315600}"/>
              </a:ext>
            </a:extLst>
          </p:cNvPr>
          <p:cNvSpPr>
            <a:spLocks noChangeArrowheads="1"/>
          </p:cNvSpPr>
          <p:nvPr>
            <p:custDataLst>
              <p:tags r:id="rId1"/>
            </p:custDataLst>
          </p:nvPr>
        </p:nvSpPr>
        <p:spPr bwMode="auto">
          <a:xfrm>
            <a:off x="0" y="0"/>
            <a:ext cx="9144000" cy="6740307"/>
          </a:xfrm>
          <a:prstGeom prst="rect">
            <a:avLst/>
          </a:prstGeom>
          <a:noFill/>
          <a:ln w="9525">
            <a:noFill/>
            <a:miter lim="800000"/>
          </a:ln>
        </p:spPr>
        <p:txBody>
          <a:bodyPr wrap="square">
            <a:spAutoFit/>
          </a:bodyPr>
          <a:lstStyle/>
          <a:p>
            <a:pPr algn="l"/>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algn="l"/>
            <a:r>
              <a:rPr lang="it-IT" sz="1800" dirty="0">
                <a:solidFill>
                  <a:schemeClr val="tx1"/>
                </a:solidFill>
                <a:effectLs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bella notizia è una persona, il Vangelo è Gesù, un Dio che fiorisce sotto il nostro sole, venuto per far fiorire l'umano. </a:t>
            </a: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i suoi occhi che guariscono quando accarezzano, e la sua voce che atterra i demoni tanto è forte, e che incanta i bambini tanto è dolce, e che perdona. E che disegna un altro mondo possibile. Un altro cuore possibile. Dio si propone come il Dio degli inizi: da là dove tutto sembra fermarsi, ripartire; quando il vento della vita «gira e rigira e torna sui suoi giri e nulla sembra nuovo sotto il sole»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Qo</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1,3-9</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è possibile aprire futuro, generare cose nuove. Da che cosa ricominciare a vivere, a progettare, a traversare deserti?</a:t>
            </a: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Non da pessimismo, né da amare constatazioni, neppure dalla realtà esistente e dal suo preteso primato, che non contengono la sapienza del Vangelo, ma da una «buona notizia». In principio a tutto c'è una cosa buona, io lo credo. A fondamento della vita intera c'è una cosa buona, io lo credo.</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Perché la Bibbia comincia così: e vide ciò che aveva fatto ed ecco, era cosa buona. Viene dopo di me uno più forte di me.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sua forza? Gesù è il forte perché ha il coraggio di amare fino all'estremo; di non trattenere niente e di dare tutto. Di innalzare speranze così forti che neppure la morte di croce ha potuto far appassire, anzi ha rafforzato. È il più forte perché è l'unico che parla al cuore, anzi, parla «sul cuore», vicino e caldo come il respiro, tenero e forte come un innamorato, bello come il sogno più bello.</a:t>
            </a:r>
            <a:endParaRPr lang="it-IT" sz="1800" dirty="0">
              <a:effectLst/>
              <a:latin typeface="Verdana" panose="020B0604030504040204" pitchFamily="34" charset="0"/>
              <a:ea typeface="Verdana" panose="020B0604030504040204" pitchFamily="34" charset="0"/>
            </a:endParaRPr>
          </a:p>
          <a:p>
            <a:pPr algn="l"/>
            <a:r>
              <a:rPr lang="it-IT" sz="1800" dirty="0">
                <a:effectLst/>
                <a:latin typeface="Times New Roman" panose="02020603050405020304" pitchFamily="18" charset="0"/>
                <a:ea typeface="Times New Roman" panose="02020603050405020304" pitchFamily="18" charset="0"/>
              </a:rPr>
              <a:t> </a:t>
            </a: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FFFFF"/>
        </a:solidFill>
        <a:effectLst/>
      </p:bgPr>
    </p:bg>
    <p:spTree>
      <p:nvGrpSpPr>
        <p:cNvPr id="1" name=""/>
        <p:cNvGrpSpPr/>
        <p:nvPr/>
      </p:nvGrpSpPr>
      <p:grpSpPr>
        <a:xfrm>
          <a:off x="0" y="0"/>
          <a:ext cx="0" cy="0"/>
          <a:chOff x="0" y="0"/>
          <a:chExt cx="0" cy="0"/>
        </a:xfrm>
      </p:grpSpPr>
      <p:sp>
        <p:nvSpPr>
          <p:cNvPr id="31746" name="Rectangle 2052">
            <a:extLst>
              <a:ext uri="{FF2B5EF4-FFF2-40B4-BE49-F238E27FC236}">
                <a16:creationId xmlns:a16="http://schemas.microsoft.com/office/drawing/2014/main" id="{2AD75056-7F8F-2BDA-EFF1-0DDD24754E18}"/>
              </a:ext>
            </a:extLst>
          </p:cNvPr>
          <p:cNvSpPr>
            <a:spLocks noChangeArrowheads="1"/>
          </p:cNvSpPr>
          <p:nvPr>
            <p:custDataLst>
              <p:tags r:id="rId1"/>
            </p:custDataLst>
          </p:nvPr>
        </p:nvSpPr>
        <p:spPr bwMode="auto">
          <a:xfrm>
            <a:off x="0" y="0"/>
            <a:ext cx="9144000" cy="7078861"/>
          </a:xfrm>
          <a:prstGeom prst="rect">
            <a:avLst/>
          </a:prstGeom>
          <a:noFill/>
          <a:ln w="9525">
            <a:noFill/>
            <a:miter lim="800000"/>
          </a:ln>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000" i="1" dirty="0">
                <a:solidFill>
                  <a:srgbClr val="0066FF"/>
                </a:solidFill>
                <a:latin typeface="Verdana" panose="020B0604030504040204" pitchFamily="34" charset="0"/>
                <a:cs typeface="Arial" panose="020B0604020202020204" pitchFamily="34" charset="0"/>
              </a:rPr>
              <a:t> </a:t>
            </a: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p>
          <a:p>
            <a:pPr algn="ct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en-GB" altLang="it-IT" sz="8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20486" name="Picture 6">
            <a:extLst>
              <a:ext uri="{FF2B5EF4-FFF2-40B4-BE49-F238E27FC236}">
                <a16:creationId xmlns:a16="http://schemas.microsoft.com/office/drawing/2014/main" id="{25305E78-6228-30B4-9EFF-921812F49D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0416" y="2841279"/>
            <a:ext cx="5415880" cy="11754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8662ACB5-5880-FB91-65E9-9D36548CCB3C}"/>
              </a:ext>
            </a:extLst>
          </p:cNvPr>
          <p:cNvSpPr>
            <a:spLocks noChangeArrowheads="1"/>
          </p:cNvSpPr>
          <p:nvPr>
            <p:custDataLst>
              <p:tags r:id="rId1"/>
            </p:custDataLst>
          </p:nvPr>
        </p:nvSpPr>
        <p:spPr bwMode="auto">
          <a:xfrm>
            <a:off x="1143000" y="10668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ISAIA</a:t>
            </a:r>
          </a:p>
        </p:txBody>
      </p:sp>
      <p:sp>
        <p:nvSpPr>
          <p:cNvPr id="14339" name="Rectangle 157">
            <a:extLst>
              <a:ext uri="{FF2B5EF4-FFF2-40B4-BE49-F238E27FC236}">
                <a16:creationId xmlns:a16="http://schemas.microsoft.com/office/drawing/2014/main" id="{54838727-DC2C-A3E8-E767-A80294E64F05}"/>
              </a:ext>
            </a:extLst>
          </p:cNvPr>
          <p:cNvSpPr>
            <a:spLocks noChangeArrowheads="1"/>
          </p:cNvSpPr>
          <p:nvPr>
            <p:custDataLst>
              <p:tags r:id="rId2"/>
            </p:custDataLst>
          </p:nvPr>
        </p:nvSpPr>
        <p:spPr bwMode="auto">
          <a:xfrm>
            <a:off x="1295400" y="1371600"/>
            <a:ext cx="3200400" cy="2289175"/>
          </a:xfrm>
          <a:prstGeom prst="rect">
            <a:avLst/>
          </a:prstGeom>
          <a:noFill/>
          <a:ln w="9525">
            <a:noFill/>
            <a:miter lim="800000"/>
          </a:ln>
        </p:spPr>
        <p:txBody>
          <a:bodyPr>
            <a:spAutoFit/>
          </a:bodyPr>
          <a:lstStyle/>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«Consolate, consolate il mio popolo – dice il vostro Dio –. Parlate al cuore di Gerusalemme e gridatele che la sua tribolazione è compiuta, la sua colpa è scontata,</a:t>
            </a:r>
            <a:b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b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(Is 40, 1-2a)</a:t>
            </a:r>
          </a:p>
        </p:txBody>
      </p:sp>
      <p:sp>
        <p:nvSpPr>
          <p:cNvPr id="3076" name="Rectangle 158">
            <a:extLst>
              <a:ext uri="{FF2B5EF4-FFF2-40B4-BE49-F238E27FC236}">
                <a16:creationId xmlns:a16="http://schemas.microsoft.com/office/drawing/2014/main" id="{95EB350F-DCBC-6460-2913-2BC84A816119}"/>
              </a:ext>
            </a:extLst>
          </p:cNvPr>
          <p:cNvSpPr>
            <a:spLocks noChangeArrowheads="1"/>
          </p:cNvSpPr>
          <p:nvPr>
            <p:custDataLst>
              <p:tags r:id="rId3"/>
            </p:custDataLst>
          </p:nvPr>
        </p:nvSpPr>
        <p:spPr bwMode="auto">
          <a:xfrm>
            <a:off x="4648200" y="1447800"/>
            <a:ext cx="35052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en-GB" altLang="it-IT" sz="1800" dirty="0">
                <a:solidFill>
                  <a:srgbClr val="000000"/>
                </a:solidFill>
                <a:latin typeface="Verdana" panose="020B0604030504040204" pitchFamily="34" charset="0"/>
                <a:cs typeface="Arial" panose="020B0604020202020204" pitchFamily="34" charset="0"/>
              </a:rPr>
              <a:t>  </a:t>
            </a:r>
            <a:r>
              <a:rPr lang="en-GB" altLang="it-IT" sz="1800" dirty="0">
                <a:solidFill>
                  <a:srgbClr val="000000"/>
                </a:solidFill>
                <a:latin typeface="Verdana" panose="020B0604030504040204" pitchFamily="34" charset="0"/>
                <a:cs typeface="Tahoma" panose="020B0604030504040204" pitchFamily="34" charset="0"/>
              </a:rPr>
              <a:t>Be comforted, my people, be strengthened, says your God. Speak to the heart of Jerusalem, proclaim to her that her time of bondage is at an end, that her guilt has been paid for,</a:t>
            </a:r>
            <a:r>
              <a:rPr lang="en-GB" altLang="it-IT" sz="1800" i="1" dirty="0">
                <a:solidFill>
                  <a:srgbClr val="000000"/>
                </a:solidFill>
                <a:latin typeface="Verdana" panose="020B0604030504040204" pitchFamily="34" charset="0"/>
                <a:cs typeface="Tahoma" panose="020B060403050404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(Is 40: 1-2a)</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E51593AE-636A-D2F4-C7AD-7F870411585E}"/>
              </a:ext>
            </a:extLst>
          </p:cNvPr>
          <p:cNvSpPr>
            <a:spLocks noChangeArrowheads="1"/>
          </p:cNvSpPr>
          <p:nvPr>
            <p:custDataLst>
              <p:tags r:id="rId4"/>
            </p:custDataLst>
          </p:nvPr>
        </p:nvSpPr>
        <p:spPr bwMode="auto">
          <a:xfrm>
            <a:off x="4572000" y="10668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D1F79C76-CD91-60E8-6343-C4EA83F4962A}"/>
              </a:ext>
            </a:extLst>
          </p:cNvPr>
          <p:cNvSpPr>
            <a:spLocks noChangeArrowheads="1"/>
          </p:cNvSpPr>
          <p:nvPr>
            <p:custDataLst>
              <p:tags r:id="rId5"/>
            </p:custDataLst>
          </p:nvPr>
        </p:nvSpPr>
        <p:spPr bwMode="auto">
          <a:xfrm>
            <a:off x="755650" y="0"/>
            <a:ext cx="7921625" cy="923925"/>
          </a:xfrm>
          <a:prstGeom prst="rect">
            <a:avLst/>
          </a:prstGeom>
          <a:solidFill>
            <a:srgbClr val="800080"/>
          </a:solidFill>
          <a:ln w="9525">
            <a:solidFill>
              <a:srgbClr val="800080"/>
            </a:solidFill>
            <a:miter lim="800000"/>
          </a:ln>
        </p:spPr>
        <p:txBody>
          <a:bodyPr>
            <a:spAutoFit/>
          </a:bodyPr>
          <a:lstStyle/>
          <a:p>
            <a:pPr algn="ctr"/>
            <a:r>
              <a:rPr lang="it-IT" altLang="it-IT" sz="1800" b="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b="1">
                <a:solidFill>
                  <a:schemeClr val="bg1"/>
                </a:solidFill>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800" b="1">
              <a:solidFill>
                <a:schemeClr val="bg1"/>
              </a:solidFill>
              <a:latin typeface="Courier New" panose="02070309020205020404" pitchFamily="49" charset="0"/>
            </a:endParaRPr>
          </a:p>
          <a:p>
            <a:pPr algn="ctr"/>
            <a:r>
              <a:rPr lang="it-IT" altLang="it-IT" sz="1400" b="1">
                <a:solidFill>
                  <a:schemeClr val="bg1"/>
                </a:solidFill>
                <a:latin typeface="Courier New" panose="02070309020205020404" pitchFamily="49" charset="0"/>
              </a:rPr>
              <a:t>https://www.diffondilaparola.com</a:t>
            </a:r>
          </a:p>
          <a:p>
            <a:pPr algn="ctr"/>
            <a:endParaRPr lang="it-IT" altLang="it-IT" sz="800" b="1">
              <a:solidFill>
                <a:schemeClr val="bg1"/>
              </a:solidFill>
              <a:latin typeface="Courier New" panose="02070309020205020404" pitchFamily="49" charset="0"/>
            </a:endParaRPr>
          </a:p>
        </p:txBody>
      </p:sp>
      <p:pic>
        <p:nvPicPr>
          <p:cNvPr id="3079" name="Picture 11" descr="C:\ARCHIVIO GENERALE\PRESENTAZIONI\in COSTRUZIONE\S.Scritture del 07.12\popolo di Gerusalemme.jpg">
            <a:extLst>
              <a:ext uri="{FF2B5EF4-FFF2-40B4-BE49-F238E27FC236}">
                <a16:creationId xmlns:a16="http://schemas.microsoft.com/office/drawing/2014/main" id="{ED2E1C39-7970-6AB0-3699-112DCF3123CD}"/>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810000"/>
            <a:ext cx="30480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80" name="Picture 12" descr="C:\ARCHIVIO GENERALE\PRESENTAZIONI\in COSTRUZIONE\S.Scritture del 07.12\Gerusalemme panorama copia.jpg">
            <a:extLst>
              <a:ext uri="{FF2B5EF4-FFF2-40B4-BE49-F238E27FC236}">
                <a16:creationId xmlns:a16="http://schemas.microsoft.com/office/drawing/2014/main" id="{9F1D6D4F-6F88-1EAB-472A-7CBA1D0AC42F}"/>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724400" y="3854450"/>
            <a:ext cx="3200400" cy="227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579">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1506" name="Rectangle 5">
            <a:extLst>
              <a:ext uri="{FF2B5EF4-FFF2-40B4-BE49-F238E27FC236}">
                <a16:creationId xmlns:a16="http://schemas.microsoft.com/office/drawing/2014/main" id="{81F904C3-4B61-02D6-5439-D99EEDA3F2A1}"/>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32771" name="Rectangle 7">
            <a:extLst>
              <a:ext uri="{FF2B5EF4-FFF2-40B4-BE49-F238E27FC236}">
                <a16:creationId xmlns:a16="http://schemas.microsoft.com/office/drawing/2014/main" id="{9D1CFE20-7631-FE61-0FEE-AD4B268E6564}"/>
              </a:ext>
            </a:extLst>
          </p:cNvPr>
          <p:cNvSpPr>
            <a:spLocks noChangeArrowheads="1"/>
          </p:cNvSpPr>
          <p:nvPr>
            <p:custDataLst>
              <p:tags r:id="rId2"/>
            </p:custDataLst>
          </p:nvPr>
        </p:nvSpPr>
        <p:spPr bwMode="auto">
          <a:xfrm>
            <a:off x="2314699" y="355002"/>
            <a:ext cx="6315075" cy="885825"/>
          </a:xfrm>
          <a:prstGeom prst="rect">
            <a:avLst/>
          </a:prstGeom>
          <a:noFill/>
          <a:ln w="9525">
            <a:noFill/>
            <a:miter lim="800000"/>
          </a:ln>
        </p:spPr>
        <p:txBody>
          <a:bodyPr>
            <a:spAutoFit/>
          </a:bodyPr>
          <a:lstStyle/>
          <a:p>
            <a:pPr fontAlgn="t"/>
            <a:r>
              <a:rPr lang="it-IT" sz="1800" b="1" dirty="0">
                <a:solidFill>
                  <a:schemeClr val="tx1"/>
                </a:solidFill>
                <a:effectLst/>
                <a:latin typeface="Verdana" panose="020B0604030504040204" pitchFamily="34" charset="0"/>
                <a:ea typeface="Verdana" panose="020B0604030504040204" pitchFamily="34" charset="0"/>
              </a:rPr>
              <a:t>It </a:t>
            </a:r>
            <a:r>
              <a:rPr lang="it-IT" sz="1800" b="1" dirty="0" err="1">
                <a:solidFill>
                  <a:schemeClr val="tx1"/>
                </a:solidFill>
                <a:effectLst/>
                <a:latin typeface="Verdana" panose="020B0604030504040204" pitchFamily="34" charset="0"/>
                <a:ea typeface="Verdana" panose="020B0604030504040204" pitchFamily="34" charset="0"/>
              </a:rPr>
              <a:t>is</a:t>
            </a:r>
            <a:r>
              <a:rPr lang="it-IT" sz="1800" b="1" dirty="0">
                <a:solidFill>
                  <a:schemeClr val="tx1"/>
                </a:solidFill>
                <a:effectLst/>
                <a:latin typeface="Verdana" panose="020B0604030504040204" pitchFamily="34" charset="0"/>
                <a:ea typeface="Verdana" panose="020B0604030504040204" pitchFamily="34" charset="0"/>
              </a:rPr>
              <a:t> good news </a:t>
            </a:r>
            <a:r>
              <a:rPr lang="it-IT" sz="1800" b="1" dirty="0" err="1">
                <a:solidFill>
                  <a:schemeClr val="tx1"/>
                </a:solidFill>
                <a:effectLst/>
                <a:latin typeface="Verdana" panose="020B0604030504040204" pitchFamily="34" charset="0"/>
                <a:ea typeface="Verdana" panose="020B0604030504040204" pitchFamily="34" charset="0"/>
              </a:rPr>
              <a:t>that</a:t>
            </a:r>
            <a:r>
              <a:rPr lang="it-IT" sz="1800" b="1" dirty="0">
                <a:solidFill>
                  <a:schemeClr val="tx1"/>
                </a:solidFill>
                <a:effectLst/>
                <a:latin typeface="Verdana" panose="020B0604030504040204" pitchFamily="34" charset="0"/>
                <a:ea typeface="Verdana" panose="020B0604030504040204" pitchFamily="34" charset="0"/>
              </a:rPr>
              <a:t> </a:t>
            </a:r>
            <a:r>
              <a:rPr lang="it-IT" sz="1800" b="1" dirty="0" err="1">
                <a:solidFill>
                  <a:schemeClr val="tx1"/>
                </a:solidFill>
                <a:effectLst/>
                <a:latin typeface="Verdana" panose="020B0604030504040204" pitchFamily="34" charset="0"/>
                <a:ea typeface="Verdana" panose="020B0604030504040204" pitchFamily="34" charset="0"/>
              </a:rPr>
              <a:t>restarts</a:t>
            </a:r>
            <a:r>
              <a:rPr lang="it-IT" sz="1800" b="1" dirty="0">
                <a:solidFill>
                  <a:schemeClr val="tx1"/>
                </a:solidFill>
                <a:effectLst/>
                <a:latin typeface="Verdana" panose="020B0604030504040204" pitchFamily="34" charset="0"/>
                <a:ea typeface="Verdana" panose="020B0604030504040204" pitchFamily="34" charset="0"/>
              </a:rPr>
              <a:t> </a:t>
            </a:r>
            <a:r>
              <a:rPr lang="it-IT" sz="1800" b="1" dirty="0" err="1">
                <a:solidFill>
                  <a:schemeClr val="tx1"/>
                </a:solidFill>
                <a:effectLst/>
                <a:latin typeface="Verdana" panose="020B0604030504040204" pitchFamily="34" charset="0"/>
                <a:ea typeface="Verdana" panose="020B0604030504040204" pitchFamily="34" charset="0"/>
              </a:rPr>
              <a:t>our</a:t>
            </a:r>
            <a:r>
              <a:rPr lang="it-IT" sz="1800" b="1" dirty="0">
                <a:solidFill>
                  <a:schemeClr val="tx1"/>
                </a:solidFill>
                <a:effectLst/>
                <a:latin typeface="Verdana" panose="020B0604030504040204" pitchFamily="34" charset="0"/>
                <a:ea typeface="Verdana" panose="020B0604030504040204" pitchFamily="34" charset="0"/>
              </a:rPr>
              <a:t> life </a:t>
            </a:r>
            <a:r>
              <a:rPr lang="en-US" altLang="it-IT" sz="1800" b="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Mk 1, 1.8</a:t>
            </a:r>
            <a:br>
              <a:rPr lang="en-US" altLang="it-IT" sz="1800" dirty="0"/>
            </a:br>
            <a:r>
              <a:rPr lang="en-US" altLang="it-IT" sz="1800" dirty="0"/>
              <a:t>     </a:t>
            </a:r>
            <a:r>
              <a:rPr lang="it-IT" altLang="it-IT" sz="1400" i="1" dirty="0">
                <a:solidFill>
                  <a:srgbClr val="990033"/>
                </a:solidFill>
                <a:cs typeface="Arial" panose="020B0604020202020204" pitchFamily="34" charset="0"/>
              </a:rPr>
              <a:t>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fontAlgn="t"/>
            <a:r>
              <a:rPr lang="it-IT" altLang="it-IT" sz="1600" b="1" dirty="0">
                <a:solidFill>
                  <a:srgbClr val="000000"/>
                </a:solidFill>
                <a:latin typeface="Courier New" panose="02070309020205020404" pitchFamily="49" charset="0"/>
                <a:cs typeface="Arial" panose="020B0604020202020204" pitchFamily="34" charset="0"/>
              </a:rPr>
              <a:t>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1508" name="Rectangle 9">
            <a:extLst>
              <a:ext uri="{FF2B5EF4-FFF2-40B4-BE49-F238E27FC236}">
                <a16:creationId xmlns:a16="http://schemas.microsoft.com/office/drawing/2014/main" id="{8A333FF3-F689-3B8C-0646-A1D6805D9B50}"/>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32773" name="Rectangle 23">
            <a:extLst>
              <a:ext uri="{FF2B5EF4-FFF2-40B4-BE49-F238E27FC236}">
                <a16:creationId xmlns:a16="http://schemas.microsoft.com/office/drawing/2014/main" id="{1C49428A-1AFC-D9D6-9FDF-287AF7A82432}"/>
              </a:ext>
            </a:extLst>
          </p:cNvPr>
          <p:cNvSpPr>
            <a:spLocks noChangeArrowheads="1"/>
          </p:cNvSpPr>
          <p:nvPr>
            <p:custDataLst>
              <p:tags r:id="rId4"/>
            </p:custDataLst>
          </p:nvPr>
        </p:nvSpPr>
        <p:spPr bwMode="auto">
          <a:xfrm>
            <a:off x="4101" y="1216415"/>
            <a:ext cx="9144000" cy="5663089"/>
          </a:xfrm>
          <a:prstGeom prst="rect">
            <a:avLst/>
          </a:prstGeom>
          <a:noFill/>
          <a:ln w="9525">
            <a:noFill/>
            <a:miter lim="800000"/>
          </a:ln>
        </p:spPr>
        <p:txBody>
          <a:bodyPr>
            <a:spAutoFit/>
          </a:bodyPr>
          <a:lstStyle/>
          <a:p>
            <a:pPr algn="l"/>
            <a:r>
              <a:rPr lang="it-IT" altLang="it-IT" sz="1800" dirty="0">
                <a:solidFill>
                  <a:srgbClr val="000000"/>
                </a:solidFill>
                <a:latin typeface="Verdana" panose="020B0604030504040204" pitchFamily="34" charset="0"/>
                <a:cs typeface="Helvetica" panose="020B0604020202020204" pitchFamily="34" charset="0"/>
              </a:rPr>
              <a:t>   	    	        </a:t>
            </a:r>
            <a:br>
              <a:rPr lang="it-IT" altLang="it-IT" sz="200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it-IT" altLang="it-IT" sz="20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effectLst/>
                <a:latin typeface="Times New Roman" panose="02020603050405020304" pitchFamily="18" charset="0"/>
                <a:ea typeface="Times New Roman" panose="02020603050405020304" pitchFamily="18" charset="0"/>
              </a:rPr>
              <a:t>               </a:t>
            </a:r>
            <a:r>
              <a:rPr lang="it-IT" sz="1800" dirty="0">
                <a:solidFill>
                  <a:schemeClr val="tx1"/>
                </a:solidFill>
                <a:effectLst/>
                <a:latin typeface="Verdana" panose="020B0604030504040204" pitchFamily="34" charset="0"/>
                <a:ea typeface="Verdana" panose="020B0604030504040204" pitchFamily="34" charset="0"/>
              </a:rPr>
              <a:t>Two voices, </a:t>
            </a:r>
            <a:r>
              <a:rPr lang="it-IT" sz="1800" dirty="0" err="1">
                <a:solidFill>
                  <a:schemeClr val="tx1"/>
                </a:solidFill>
                <a:effectLst/>
                <a:latin typeface="Verdana" panose="020B0604030504040204" pitchFamily="34" charset="0"/>
                <a:ea typeface="Verdana" panose="020B0604030504040204" pitchFamily="34" charset="0"/>
              </a:rPr>
              <a:t>centuries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apart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shout</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same</a:t>
            </a:r>
            <a:r>
              <a:rPr lang="it-IT" sz="1800" dirty="0">
                <a:solidFill>
                  <a:schemeClr val="tx1"/>
                </a:solidFill>
                <a:effectLst/>
                <a:latin typeface="Verdana" panose="020B0604030504040204" pitchFamily="34" charset="0"/>
                <a:ea typeface="Verdana" panose="020B0604030504040204" pitchFamily="34" charset="0"/>
              </a:rPr>
              <a:t> words, in the </a:t>
            </a:r>
            <a:r>
              <a:rPr lang="it-IT" sz="1800" dirty="0" err="1">
                <a:solidFill>
                  <a:schemeClr val="tx1"/>
                </a:solidFill>
                <a:effectLst/>
                <a:latin typeface="Verdana" panose="020B0604030504040204" pitchFamily="34" charset="0"/>
                <a:ea typeface="Verdana" panose="020B0604030504040204" pitchFamily="34" charset="0"/>
              </a:rPr>
              <a:t>heat</a:t>
            </a:r>
            <a:r>
              <a:rPr lang="it-IT" sz="1800" dirty="0">
                <a:solidFill>
                  <a:schemeClr val="tx1"/>
                </a:solidFill>
                <a:effectLst/>
                <a:latin typeface="Verdana" panose="020B0604030504040204" pitchFamily="34" charset="0"/>
                <a:ea typeface="Verdana" panose="020B0604030504040204" pitchFamily="34" charset="0"/>
              </a:rPr>
              <a:t> of the </a:t>
            </a:r>
            <a:r>
              <a:rPr lang="it-IT" sz="1800" dirty="0" err="1">
                <a:solidFill>
                  <a:schemeClr val="tx1"/>
                </a:solidFill>
                <a:effectLst/>
                <a:latin typeface="Verdana" panose="020B0604030504040204" pitchFamily="34" charset="0"/>
                <a:ea typeface="Verdana" panose="020B0604030504040204" pitchFamily="34" charset="0"/>
              </a:rPr>
              <a:t>same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desert</a:t>
            </a:r>
            <a:r>
              <a:rPr lang="it-IT" sz="1800" dirty="0">
                <a:solidFill>
                  <a:schemeClr val="tx1"/>
                </a:solidFill>
                <a:effectLst/>
                <a:latin typeface="Verdana" panose="020B0604030504040204" pitchFamily="34" charset="0"/>
                <a:ea typeface="Verdana" panose="020B0604030504040204" pitchFamily="34" charset="0"/>
              </a:rPr>
              <a:t> of </a:t>
            </a:r>
            <a:r>
              <a:rPr lang="it-IT" sz="1800" dirty="0" err="1">
                <a:solidFill>
                  <a:schemeClr val="tx1"/>
                </a:solidFill>
                <a:effectLst/>
                <a:latin typeface="Verdana" panose="020B0604030504040204" pitchFamily="34" charset="0"/>
                <a:ea typeface="Verdana" panose="020B0604030504040204" pitchFamily="34" charset="0"/>
              </a:rPr>
              <a:t>Judah</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joyful</a:t>
            </a:r>
            <a:r>
              <a:rPr lang="it-IT" sz="1800" dirty="0">
                <a:solidFill>
                  <a:schemeClr val="tx1"/>
                </a:solidFill>
                <a:effectLst/>
                <a:latin typeface="Verdana" panose="020B0604030504040204" pitchFamily="34" charset="0"/>
                <a:ea typeface="Verdana" panose="020B0604030504040204" pitchFamily="34" charset="0"/>
              </a:rPr>
              <a:t> voice of </a:t>
            </a:r>
            <a:r>
              <a:rPr lang="it-IT" sz="1800" dirty="0" err="1">
                <a:solidFill>
                  <a:schemeClr val="tx1"/>
                </a:solidFill>
                <a:effectLst/>
                <a:latin typeface="Verdana" panose="020B0604030504040204" pitchFamily="34" charset="0"/>
                <a:ea typeface="Verdana" panose="020B0604030504040204" pitchFamily="34" charset="0"/>
              </a:rPr>
              <a:t>Isaiah</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Behold</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yours</a:t>
            </a:r>
            <a:r>
              <a:rPr lang="it-IT" sz="1800" dirty="0">
                <a:solidFill>
                  <a:schemeClr val="tx1"/>
                </a:solidFill>
                <a:effectLst/>
                <a:latin typeface="Verdana" panose="020B0604030504040204" pitchFamily="34" charset="0"/>
                <a:ea typeface="Verdana" panose="020B0604030504040204" pitchFamily="34" charset="0"/>
              </a:rPr>
              <a:t> God </a:t>
            </a:r>
            <a:r>
              <a:rPr lang="it-IT" sz="1800" dirty="0" err="1">
                <a:solidFill>
                  <a:schemeClr val="tx1"/>
                </a:solidFill>
                <a:effectLst/>
                <a:latin typeface="Verdana" panose="020B0604030504040204" pitchFamily="34" charset="0"/>
                <a:ea typeface="Verdana" panose="020B0604030504040204" pitchFamily="34" charset="0"/>
              </a:rPr>
              <a:t>comes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Say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it</a:t>
            </a:r>
            <a:r>
              <a:rPr lang="it-IT" sz="1800" dirty="0">
                <a:solidFill>
                  <a:schemeClr val="tx1"/>
                </a:solidFill>
                <a:effectLst/>
                <a:latin typeface="Verdana" panose="020B0604030504040204" pitchFamily="34" charset="0"/>
                <a:ea typeface="Verdana" panose="020B0604030504040204" pitchFamily="34" charset="0"/>
              </a:rPr>
              <a:t> to the </a:t>
            </a:r>
            <a:r>
              <a:rPr lang="it-IT" sz="1800" dirty="0" err="1">
                <a:solidFill>
                  <a:schemeClr val="tx1"/>
                </a:solidFill>
                <a:effectLst/>
                <a:latin typeface="Verdana" panose="020B0604030504040204" pitchFamily="34" charset="0"/>
                <a:ea typeface="Verdana" panose="020B0604030504040204" pitchFamily="34" charset="0"/>
              </a:rPr>
              <a:t>heart</a:t>
            </a:r>
            <a:r>
              <a:rPr lang="it-IT" sz="1800" dirty="0">
                <a:solidFill>
                  <a:schemeClr val="tx1"/>
                </a:solidFill>
                <a:effectLst/>
                <a:latin typeface="Verdana" panose="020B0604030504040204" pitchFamily="34" charset="0"/>
                <a:ea typeface="Verdana" panose="020B0604030504040204" pitchFamily="34" charset="0"/>
              </a:rPr>
              <a:t> of </a:t>
            </a:r>
            <a:r>
              <a:rPr lang="it-IT" sz="1800" dirty="0" err="1">
                <a:solidFill>
                  <a:schemeClr val="tx1"/>
                </a:solidFill>
                <a:effectLst/>
                <a:latin typeface="Verdana" panose="020B0604030504040204" pitchFamily="34" charset="0"/>
                <a:ea typeface="Verdana" panose="020B0604030504040204" pitchFamily="34" charset="0"/>
              </a:rPr>
              <a:t>every</a:t>
            </a:r>
            <a:r>
              <a:rPr lang="it-IT" sz="1800" dirty="0">
                <a:solidFill>
                  <a:schemeClr val="tx1"/>
                </a:solidFill>
                <a:effectLst/>
                <a:latin typeface="Verdana" panose="020B0604030504040204" pitchFamily="34" charset="0"/>
                <a:ea typeface="Verdana" panose="020B0604030504040204" pitchFamily="34" charset="0"/>
              </a:rPr>
              <a:t> creature." The </a:t>
            </a:r>
            <a:r>
              <a:rPr lang="it-IT" sz="1800" dirty="0" err="1">
                <a:solidFill>
                  <a:schemeClr val="tx1"/>
                </a:solidFill>
                <a:effectLst/>
                <a:latin typeface="Verdana" panose="020B0604030504040204" pitchFamily="34" charset="0"/>
                <a:ea typeface="Verdana" panose="020B0604030504040204" pitchFamily="34" charset="0"/>
              </a:rPr>
              <a:t>dramatic</a:t>
            </a:r>
            <a:r>
              <a:rPr lang="it-IT" sz="1800" dirty="0">
                <a:solidFill>
                  <a:schemeClr val="tx1"/>
                </a:solidFill>
                <a:effectLst/>
                <a:latin typeface="Verdana" panose="020B0604030504040204" pitchFamily="34" charset="0"/>
                <a:ea typeface="Verdana" panose="020B0604030504040204" pitchFamily="34" charset="0"/>
              </a:rPr>
              <a:t> voice of John, the John of the </a:t>
            </a:r>
            <a:r>
              <a:rPr lang="it-IT" sz="1800" dirty="0" err="1">
                <a:solidFill>
                  <a:schemeClr val="tx1"/>
                </a:solidFill>
                <a:effectLst/>
                <a:latin typeface="Verdana" panose="020B0604030504040204" pitchFamily="34" charset="0"/>
                <a:ea typeface="Verdana" panose="020B0604030504040204" pitchFamily="34" charset="0"/>
              </a:rPr>
              <a:t>waters</a:t>
            </a:r>
            <a:r>
              <a:rPr lang="it-IT" sz="1800" dirty="0">
                <a:solidFill>
                  <a:schemeClr val="tx1"/>
                </a:solidFill>
                <a:effectLst/>
                <a:latin typeface="Verdana" panose="020B0604030504040204" pitchFamily="34" charset="0"/>
                <a:ea typeface="Verdana" panose="020B0604030504040204" pitchFamily="34" charset="0"/>
              </a:rPr>
              <a:t> and the </a:t>
            </a:r>
            <a:r>
              <a:rPr lang="it-IT" sz="1800" dirty="0" err="1">
                <a:solidFill>
                  <a:schemeClr val="tx1"/>
                </a:solidFill>
                <a:effectLst/>
                <a:latin typeface="Verdana" panose="020B0604030504040204" pitchFamily="34" charset="0"/>
                <a:ea typeface="Verdana" panose="020B0604030504040204" pitchFamily="34" charset="0"/>
              </a:rPr>
              <a:t>burning</a:t>
            </a:r>
            <a:r>
              <a:rPr lang="it-IT" sz="1800" dirty="0">
                <a:solidFill>
                  <a:schemeClr val="tx1"/>
                </a:solidFill>
                <a:effectLst/>
                <a:latin typeface="Verdana" panose="020B0604030504040204" pitchFamily="34" charset="0"/>
                <a:ea typeface="Verdana" panose="020B0604030504040204" pitchFamily="34" charset="0"/>
              </a:rPr>
              <a:t> sun, </a:t>
            </a:r>
            <a:r>
              <a:rPr lang="it-IT" sz="1800" dirty="0" err="1">
                <a:solidFill>
                  <a:schemeClr val="tx1"/>
                </a:solidFill>
                <a:effectLst/>
                <a:latin typeface="Verdana" panose="020B0604030504040204" pitchFamily="34" charset="0"/>
                <a:ea typeface="Verdana" panose="020B0604030504040204" pitchFamily="34" charset="0"/>
              </a:rPr>
              <a:t>eater</a:t>
            </a:r>
            <a:r>
              <a:rPr lang="it-IT" sz="1800" dirty="0">
                <a:solidFill>
                  <a:schemeClr val="tx1"/>
                </a:solidFill>
                <a:effectLst/>
                <a:latin typeface="Verdana" panose="020B0604030504040204" pitchFamily="34" charset="0"/>
                <a:ea typeface="Verdana" panose="020B0604030504040204" pitchFamily="34" charset="0"/>
              </a:rPr>
              <a:t> of </a:t>
            </a:r>
            <a:r>
              <a:rPr lang="it-IT" sz="1800" dirty="0" err="1">
                <a:solidFill>
                  <a:schemeClr val="tx1"/>
                </a:solidFill>
                <a:effectLst/>
                <a:latin typeface="Verdana" panose="020B0604030504040204" pitchFamily="34" charset="0"/>
                <a:ea typeface="Verdana" panose="020B0604030504040204" pitchFamily="34" charset="0"/>
              </a:rPr>
              <a:t>insects</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honey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repeats</a:t>
            </a:r>
            <a:r>
              <a:rPr lang="it-IT" sz="1800" dirty="0">
                <a:solidFill>
                  <a:schemeClr val="tx1"/>
                </a:solidFill>
                <a:effectLst/>
                <a:latin typeface="Verdana" panose="020B0604030504040204" pitchFamily="34" charset="0"/>
                <a:ea typeface="Verdana" panose="020B0604030504040204" pitchFamily="34" charset="0"/>
              </a:rPr>
              <a:t>: «</a:t>
            </a:r>
            <a:r>
              <a:rPr lang="it-IT" sz="1800" i="1" dirty="0" err="1">
                <a:solidFill>
                  <a:schemeClr val="tx1"/>
                </a:solidFill>
                <a:effectLst/>
                <a:latin typeface="Verdana" panose="020B0604030504040204" pitchFamily="34" charset="0"/>
                <a:ea typeface="Verdana" panose="020B0604030504040204" pitchFamily="34" charset="0"/>
              </a:rPr>
              <a:t>Behold</a:t>
            </a:r>
            <a:r>
              <a:rPr lang="it-IT" sz="1800" i="1" dirty="0">
                <a:solidFill>
                  <a:schemeClr val="tx1"/>
                </a:solidFill>
                <a:effectLst/>
                <a:latin typeface="Verdana" panose="020B0604030504040204" pitchFamily="34" charset="0"/>
                <a:ea typeface="Verdana" panose="020B0604030504040204" pitchFamily="34" charset="0"/>
              </a:rPr>
              <a:t>, one </a:t>
            </a:r>
            <a:r>
              <a:rPr lang="it-IT" sz="1800" i="1" dirty="0" err="1">
                <a:solidFill>
                  <a:schemeClr val="tx1"/>
                </a:solidFill>
                <a:effectLst/>
                <a:latin typeface="Verdana" panose="020B0604030504040204" pitchFamily="34" charset="0"/>
                <a:ea typeface="Verdana" panose="020B0604030504040204" pitchFamily="34" charset="0"/>
              </a:rPr>
              <a:t>comes</a:t>
            </a:r>
            <a:r>
              <a:rPr lang="it-IT" sz="1800" i="1" dirty="0">
                <a:solidFill>
                  <a:schemeClr val="tx1"/>
                </a:solidFill>
                <a:effectLst/>
                <a:latin typeface="Verdana" panose="020B0604030504040204" pitchFamily="34" charset="0"/>
                <a:ea typeface="Verdana" panose="020B0604030504040204" pitchFamily="34" charset="0"/>
              </a:rPr>
              <a:t> after me, He </a:t>
            </a:r>
            <a:r>
              <a:rPr lang="it-IT" sz="1800" i="1" dirty="0" err="1">
                <a:solidFill>
                  <a:schemeClr val="tx1"/>
                </a:solidFill>
                <a:effectLst/>
                <a:latin typeface="Verdana" panose="020B0604030504040204" pitchFamily="34" charset="0"/>
                <a:ea typeface="Verdana" panose="020B0604030504040204" pitchFamily="34" charset="0"/>
              </a:rPr>
              <a:t>is</a:t>
            </a:r>
            <a:r>
              <a:rPr lang="it-IT" sz="1800" i="1" dirty="0">
                <a:solidFill>
                  <a:schemeClr val="tx1"/>
                </a:solidFill>
                <a:effectLst/>
                <a:latin typeface="Verdana" panose="020B0604030504040204" pitchFamily="34" charset="0"/>
                <a:ea typeface="Verdana" panose="020B0604030504040204" pitchFamily="34" charset="0"/>
              </a:rPr>
              <a:t> the </a:t>
            </a:r>
            <a:r>
              <a:rPr lang="it-IT" sz="1800" i="1" dirty="0" err="1">
                <a:solidFill>
                  <a:schemeClr val="tx1"/>
                </a:solidFill>
                <a:effectLst/>
                <a:latin typeface="Verdana" panose="020B0604030504040204" pitchFamily="34" charset="0"/>
                <a:ea typeface="Verdana" panose="020B0604030504040204" pitchFamily="34" charset="0"/>
              </a:rPr>
              <a:t>strongest</a:t>
            </a:r>
            <a:r>
              <a:rPr lang="it-IT" sz="1800" i="1" dirty="0">
                <a:solidFill>
                  <a:schemeClr val="tx1"/>
                </a:solidFill>
                <a:effectLst/>
                <a:latin typeface="Verdana" panose="020B0604030504040204" pitchFamily="34" charset="0"/>
                <a:ea typeface="Verdana" panose="020B0604030504040204" pitchFamily="34" charset="0"/>
              </a:rPr>
              <a:t> and </a:t>
            </a:r>
            <a:r>
              <a:rPr lang="it-IT" sz="1800" i="1" dirty="0" err="1">
                <a:solidFill>
                  <a:schemeClr val="tx1"/>
                </a:solidFill>
                <a:effectLst/>
                <a:latin typeface="Verdana" panose="020B0604030504040204" pitchFamily="34" charset="0"/>
                <a:ea typeface="Verdana" panose="020B0604030504040204" pitchFamily="34" charset="0"/>
              </a:rPr>
              <a:t>will</a:t>
            </a:r>
            <a:r>
              <a:rPr lang="it-IT" sz="1800" i="1" dirty="0">
                <a:solidFill>
                  <a:schemeClr val="tx1"/>
                </a:solidFill>
                <a:effectLst/>
                <a:latin typeface="Verdana" panose="020B0604030504040204" pitchFamily="34" charset="0"/>
                <a:ea typeface="Verdana" panose="020B0604030504040204" pitchFamily="34" charset="0"/>
              </a:rPr>
              <a:t> immerse </a:t>
            </a:r>
            <a:r>
              <a:rPr lang="it-IT" sz="1800" i="1" dirty="0" err="1">
                <a:solidFill>
                  <a:schemeClr val="tx1"/>
                </a:solidFill>
                <a:effectLst/>
                <a:latin typeface="Verdana" panose="020B0604030504040204" pitchFamily="34" charset="0"/>
                <a:ea typeface="Verdana" panose="020B0604030504040204" pitchFamily="34" charset="0"/>
              </a:rPr>
              <a:t>us</a:t>
            </a:r>
            <a:r>
              <a:rPr lang="it-IT" sz="1800" i="1" dirty="0">
                <a:solidFill>
                  <a:schemeClr val="tx1"/>
                </a:solidFill>
                <a:effectLst/>
                <a:latin typeface="Verdana" panose="020B0604030504040204" pitchFamily="34" charset="0"/>
                <a:ea typeface="Verdana" panose="020B0604030504040204" pitchFamily="34" charset="0"/>
              </a:rPr>
              <a:t> in the </a:t>
            </a:r>
            <a:r>
              <a:rPr lang="it-IT" sz="1800" i="1" dirty="0" err="1">
                <a:solidFill>
                  <a:schemeClr val="tx1"/>
                </a:solidFill>
                <a:effectLst/>
                <a:latin typeface="Verdana" panose="020B0604030504040204" pitchFamily="34" charset="0"/>
                <a:ea typeface="Verdana" panose="020B0604030504040204" pitchFamily="34" charset="0"/>
              </a:rPr>
              <a:t>holy</a:t>
            </a:r>
            <a:r>
              <a:rPr lang="it-IT" sz="1800" i="1" dirty="0">
                <a:solidFill>
                  <a:schemeClr val="tx1"/>
                </a:solidFill>
                <a:effectLst/>
                <a:latin typeface="Verdana" panose="020B0604030504040204" pitchFamily="34" charset="0"/>
                <a:ea typeface="Verdana" panose="020B0604030504040204" pitchFamily="34" charset="0"/>
              </a:rPr>
              <a:t> </a:t>
            </a:r>
            <a:r>
              <a:rPr lang="it-IT" sz="1800" i="1" dirty="0" err="1">
                <a:solidFill>
                  <a:schemeClr val="tx1"/>
                </a:solidFill>
                <a:effectLst/>
                <a:latin typeface="Verdana" panose="020B0604030504040204" pitchFamily="34" charset="0"/>
                <a:ea typeface="Verdana" panose="020B0604030504040204" pitchFamily="34" charset="0"/>
              </a:rPr>
              <a:t>whirlwind</a:t>
            </a:r>
            <a:r>
              <a:rPr lang="it-IT" sz="1800" i="1" dirty="0">
                <a:solidFill>
                  <a:schemeClr val="tx1"/>
                </a:solidFill>
                <a:effectLst/>
                <a:latin typeface="Verdana" panose="020B0604030504040204" pitchFamily="34" charset="0"/>
                <a:ea typeface="Verdana" panose="020B0604030504040204" pitchFamily="34" charset="0"/>
              </a:rPr>
              <a:t> of God!» (</a:t>
            </a:r>
            <a:r>
              <a:rPr lang="it-IT" sz="1800" i="1" dirty="0" err="1">
                <a:solidFill>
                  <a:schemeClr val="tx1"/>
                </a:solidFill>
                <a:effectLst/>
                <a:latin typeface="Verdana" panose="020B0604030504040204" pitchFamily="34" charset="0"/>
                <a:ea typeface="Verdana" panose="020B0604030504040204" pitchFamily="34" charset="0"/>
              </a:rPr>
              <a:t>Mk</a:t>
            </a:r>
            <a:r>
              <a:rPr lang="it-IT" sz="1800" i="1" dirty="0">
                <a:solidFill>
                  <a:schemeClr val="tx1"/>
                </a:solidFill>
                <a:effectLst/>
                <a:latin typeface="Verdana" panose="020B0604030504040204" pitchFamily="34" charset="0"/>
                <a:ea typeface="Verdana" panose="020B0604030504040204" pitchFamily="34" charset="0"/>
              </a:rPr>
              <a:t> 1,7).</a:t>
            </a:r>
            <a:r>
              <a:rPr lang="it-IT" sz="1800" dirty="0">
                <a:solidFill>
                  <a:schemeClr val="tx1"/>
                </a:solidFill>
                <a:effectLst/>
                <a:latin typeface="Verdana" panose="020B0604030504040204" pitchFamily="34" charset="0"/>
                <a:ea typeface="Verdana" panose="020B0604030504040204" pitchFamily="34" charset="0"/>
              </a:rPr>
              <a:t> </a:t>
            </a:r>
          </a:p>
          <a:p>
            <a:pPr algn="l"/>
            <a:r>
              <a:rPr lang="it-IT" sz="1800" dirty="0">
                <a:solidFill>
                  <a:schemeClr val="tx1"/>
                </a:solidFill>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Isaiah</a:t>
            </a:r>
            <a:r>
              <a:rPr lang="it-IT" sz="1800" dirty="0">
                <a:solidFill>
                  <a:schemeClr val="tx1"/>
                </a:solidFill>
                <a:effectLst/>
                <a:latin typeface="Verdana" panose="020B0604030504040204" pitchFamily="34" charset="0"/>
                <a:ea typeface="Verdana" panose="020B0604030504040204" pitchFamily="34" charset="0"/>
              </a:rPr>
              <a:t>, voice of </a:t>
            </a:r>
            <a:r>
              <a:rPr lang="it-IT" sz="1800" dirty="0" err="1">
                <a:solidFill>
                  <a:schemeClr val="tx1"/>
                </a:solidFill>
                <a:effectLst/>
                <a:latin typeface="Verdana" panose="020B0604030504040204" pitchFamily="34" charset="0"/>
                <a:ea typeface="Verdana" panose="020B0604030504040204" pitchFamily="34" charset="0"/>
              </a:rPr>
              <a:t>heart</a:t>
            </a:r>
            <a:r>
              <a:rPr lang="it-IT" sz="1800" dirty="0">
                <a:solidFill>
                  <a:schemeClr val="tx1"/>
                </a:solidFill>
                <a:effectLst/>
                <a:latin typeface="Verdana" panose="020B0604030504040204" pitchFamily="34" charset="0"/>
                <a:ea typeface="Verdana" panose="020B0604030504040204" pitchFamily="34" charset="0"/>
              </a:rPr>
              <a:t>, he </a:t>
            </a:r>
            <a:r>
              <a:rPr lang="it-IT" sz="1800" dirty="0" err="1">
                <a:solidFill>
                  <a:schemeClr val="tx1"/>
                </a:solidFill>
                <a:effectLst/>
                <a:latin typeface="Verdana" panose="020B0604030504040204" pitchFamily="34" charset="0"/>
                <a:ea typeface="Verdana" panose="020B0604030504040204" pitchFamily="34" charset="0"/>
              </a:rPr>
              <a:t>says</a:t>
            </a:r>
            <a:r>
              <a:rPr lang="it-IT" sz="1800" dirty="0">
                <a:solidFill>
                  <a:schemeClr val="tx1"/>
                </a:solidFill>
                <a:effectLst/>
                <a:latin typeface="Verdana" panose="020B0604030504040204" pitchFamily="34" charset="0"/>
                <a:ea typeface="Verdana" panose="020B0604030504040204" pitchFamily="34" charset="0"/>
              </a:rPr>
              <a:t>: </a:t>
            </a:r>
            <a:r>
              <a:rPr lang="it-IT" sz="1800" i="1" dirty="0">
                <a:solidFill>
                  <a:schemeClr val="tx1"/>
                </a:solidFill>
                <a:effectLst/>
                <a:latin typeface="Verdana" panose="020B0604030504040204" pitchFamily="34" charset="0"/>
                <a:ea typeface="Verdana" panose="020B0604030504040204" pitchFamily="34" charset="0"/>
              </a:rPr>
              <a:t>«He </a:t>
            </a:r>
            <a:r>
              <a:rPr lang="it-IT" sz="1800" i="1" dirty="0" err="1">
                <a:solidFill>
                  <a:schemeClr val="tx1"/>
                </a:solidFill>
                <a:effectLst/>
                <a:latin typeface="Verdana" panose="020B0604030504040204" pitchFamily="34" charset="0"/>
                <a:ea typeface="Verdana" panose="020B0604030504040204" pitchFamily="34" charset="0"/>
              </a:rPr>
              <a:t>comes</a:t>
            </a:r>
            <a:r>
              <a:rPr lang="it-IT" sz="1800" i="1" dirty="0">
                <a:solidFill>
                  <a:schemeClr val="tx1"/>
                </a:solidFill>
                <a:effectLst/>
                <a:latin typeface="Verdana" panose="020B0604030504040204" pitchFamily="34" charset="0"/>
                <a:ea typeface="Verdana" panose="020B0604030504040204" pitchFamily="34" charset="0"/>
              </a:rPr>
              <a:t> with power»</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immediately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explains</a:t>
            </a:r>
            <a:r>
              <a:rPr lang="it-IT" sz="1800" dirty="0">
                <a:solidFill>
                  <a:schemeClr val="tx1"/>
                </a:solidFill>
                <a:effectLst/>
                <a:latin typeface="Verdana" panose="020B0604030504040204" pitchFamily="34" charset="0"/>
                <a:ea typeface="Verdana" panose="020B0604030504040204" pitchFamily="34" charset="0"/>
              </a:rPr>
              <a:t>: He </a:t>
            </a:r>
            <a:r>
              <a:rPr lang="it-IT" sz="1800" dirty="0" err="1">
                <a:solidFill>
                  <a:schemeClr val="tx1"/>
                </a:solidFill>
                <a:effectLst/>
                <a:latin typeface="Verdana" panose="020B0604030504040204" pitchFamily="34" charset="0"/>
                <a:ea typeface="Verdana" panose="020B0604030504040204" pitchFamily="34" charset="0"/>
              </a:rPr>
              <a:t>holds</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youngest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lambs</a:t>
            </a:r>
            <a:r>
              <a:rPr lang="it-IT" sz="1800" dirty="0">
                <a:solidFill>
                  <a:schemeClr val="tx1"/>
                </a:solidFill>
                <a:effectLst/>
                <a:latin typeface="Verdana" panose="020B0604030504040204" pitchFamily="34" charset="0"/>
                <a:ea typeface="Verdana" panose="020B0604030504040204" pitchFamily="34" charset="0"/>
              </a:rPr>
              <a:t> on </a:t>
            </a:r>
            <a:r>
              <a:rPr lang="it-IT" sz="1800" dirty="0" err="1">
                <a:solidFill>
                  <a:schemeClr val="tx1"/>
                </a:solidFill>
                <a:effectLst/>
                <a:latin typeface="Verdana" panose="020B0604030504040204" pitchFamily="34" charset="0"/>
                <a:ea typeface="Verdana" panose="020B0604030504040204" pitchFamily="34" charset="0"/>
              </a:rPr>
              <a:t>his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chest</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slowly</a:t>
            </a:r>
            <a:r>
              <a:rPr lang="it-IT" sz="1800" dirty="0">
                <a:solidFill>
                  <a:schemeClr val="tx1"/>
                </a:solidFill>
                <a:effectLst/>
                <a:latin typeface="Verdana" panose="020B0604030504040204" pitchFamily="34" charset="0"/>
                <a:ea typeface="Verdana" panose="020B0604030504040204" pitchFamily="34" charset="0"/>
              </a:rPr>
              <a:t> leads the </a:t>
            </a:r>
            <a:r>
              <a:rPr lang="it-IT" sz="1800" dirty="0" err="1">
                <a:solidFill>
                  <a:schemeClr val="tx1"/>
                </a:solidFill>
                <a:effectLst/>
                <a:latin typeface="Verdana" panose="020B0604030504040204" pitchFamily="34" charset="0"/>
                <a:ea typeface="Verdana" panose="020B0604030504040204" pitchFamily="34" charset="0"/>
              </a:rPr>
              <a:t>mother</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sheep</a:t>
            </a:r>
            <a:r>
              <a:rPr lang="it-IT" sz="1800" dirty="0">
                <a:solidFill>
                  <a:schemeClr val="tx1"/>
                </a:solidFill>
                <a:effectLst/>
                <a:latin typeface="Verdana" panose="020B0604030504040204" pitchFamily="34" charset="0"/>
                <a:ea typeface="Verdana" panose="020B0604030504040204" pitchFamily="34" charset="0"/>
              </a:rPr>
              <a:t>. Power </a:t>
            </a:r>
            <a:r>
              <a:rPr lang="it-IT" sz="1800" dirty="0" err="1">
                <a:solidFill>
                  <a:schemeClr val="tx1"/>
                </a:solidFill>
                <a:effectLst/>
                <a:latin typeface="Verdana" panose="020B0604030504040204" pitchFamily="34" charset="0"/>
                <a:ea typeface="Verdana" panose="020B0604030504040204" pitchFamily="34" charset="0"/>
              </a:rPr>
              <a:t>possible</a:t>
            </a:r>
            <a:r>
              <a:rPr lang="it-IT" sz="1800" dirty="0">
                <a:solidFill>
                  <a:schemeClr val="tx1"/>
                </a:solidFill>
                <a:effectLst/>
                <a:latin typeface="Verdana" panose="020B0604030504040204" pitchFamily="34" charset="0"/>
                <a:ea typeface="Verdana" panose="020B0604030504040204" pitchFamily="34" charset="0"/>
              </a:rPr>
              <a:t> for </a:t>
            </a:r>
            <a:r>
              <a:rPr lang="it-IT" sz="1800" dirty="0" err="1">
                <a:solidFill>
                  <a:schemeClr val="tx1"/>
                </a:solidFill>
                <a:effectLst/>
                <a:latin typeface="Verdana" panose="020B0604030504040204" pitchFamily="34" charset="0"/>
                <a:ea typeface="Verdana" panose="020B0604030504040204" pitchFamily="34" charset="0"/>
              </a:rPr>
              <a:t>every</a:t>
            </a:r>
            <a:r>
              <a:rPr lang="it-IT" sz="1800" dirty="0">
                <a:solidFill>
                  <a:schemeClr val="tx1"/>
                </a:solidFill>
                <a:effectLst/>
                <a:latin typeface="Verdana" panose="020B0604030504040204" pitchFamily="34" charset="0"/>
                <a:ea typeface="Verdana" panose="020B0604030504040204" pitchFamily="34" charset="0"/>
              </a:rPr>
              <a:t> man and </a:t>
            </a:r>
            <a:r>
              <a:rPr lang="it-IT" sz="1800" dirty="0" err="1">
                <a:solidFill>
                  <a:schemeClr val="tx1"/>
                </a:solidFill>
                <a:effectLst/>
                <a:latin typeface="Verdana" panose="020B0604030504040204" pitchFamily="34" charset="0"/>
                <a:ea typeface="Verdana" panose="020B0604030504040204" pitchFamily="34" charset="0"/>
              </a:rPr>
              <a:t>every</a:t>
            </a:r>
            <a:r>
              <a:rPr lang="it-IT" sz="1800" dirty="0">
                <a:solidFill>
                  <a:schemeClr val="tx1"/>
                </a:solidFill>
                <a:effectLst/>
                <a:latin typeface="Verdana" panose="020B0604030504040204" pitchFamily="34" charset="0"/>
                <a:ea typeface="Verdana" panose="020B0604030504040204" pitchFamily="34" charset="0"/>
              </a:rPr>
              <a:t> woman, </a:t>
            </a:r>
            <a:r>
              <a:rPr lang="it-IT" sz="1800" dirty="0" err="1">
                <a:solidFill>
                  <a:schemeClr val="tx1"/>
                </a:solidFill>
                <a:effectLst/>
                <a:latin typeface="Verdana" panose="020B0604030504040204" pitchFamily="34" charset="0"/>
                <a:ea typeface="Verdana" panose="020B0604030504040204" pitchFamily="34" charset="0"/>
              </a:rPr>
              <a:t>which</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the power of </a:t>
            </a:r>
            <a:r>
              <a:rPr lang="it-IT" sz="1800" dirty="0" err="1">
                <a:solidFill>
                  <a:schemeClr val="tx1"/>
                </a:solidFill>
                <a:effectLst/>
                <a:latin typeface="Verdana" panose="020B0604030504040204" pitchFamily="34" charset="0"/>
                <a:ea typeface="Verdana" panose="020B0604030504040204" pitchFamily="34" charset="0"/>
              </a:rPr>
              <a:t>tenderness</a:t>
            </a:r>
            <a:r>
              <a:rPr lang="it-IT" sz="1800" dirty="0">
                <a:solidFill>
                  <a:schemeClr val="tx1"/>
                </a:solidFill>
                <a:effectLst/>
                <a:latin typeface="Verdana" panose="020B0604030504040204" pitchFamily="34" charset="0"/>
                <a:ea typeface="Verdana" panose="020B0604030504040204" pitchFamily="34" charset="0"/>
              </a:rPr>
              <a:t>. </a:t>
            </a:r>
            <a:r>
              <a:rPr lang="en-US" sz="1800" dirty="0">
                <a:solidFill>
                  <a:schemeClr val="tx1"/>
                </a:solidFill>
                <a:effectLst/>
                <a:latin typeface="Verdana" panose="020B0604030504040204" pitchFamily="34" charset="0"/>
                <a:ea typeface="Verdana" panose="020B0604030504040204" pitchFamily="34" charset="0"/>
              </a:rPr>
              <a:t> </a:t>
            </a:r>
            <a:endParaRPr lang="it-IT" sz="1800" dirty="0">
              <a:solidFill>
                <a:schemeClr val="tx1"/>
              </a:solidFill>
              <a:effectLst/>
              <a:latin typeface="Verdana" panose="020B0604030504040204" pitchFamily="34" charset="0"/>
              <a:ea typeface="Verdana" panose="020B0604030504040204" pitchFamily="34" charset="0"/>
            </a:endParaRPr>
          </a:p>
          <a:p>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two</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prophets</a:t>
            </a:r>
            <a:r>
              <a:rPr lang="it-IT" sz="1800" dirty="0">
                <a:solidFill>
                  <a:schemeClr val="tx1"/>
                </a:solidFill>
                <a:effectLst/>
                <a:latin typeface="Verdana" panose="020B0604030504040204" pitchFamily="34" charset="0"/>
                <a:ea typeface="Verdana" panose="020B0604030504040204" pitchFamily="34" charset="0"/>
              </a:rPr>
              <a:t> use the </a:t>
            </a:r>
            <a:r>
              <a:rPr lang="it-IT" sz="1800" dirty="0" err="1">
                <a:solidFill>
                  <a:schemeClr val="tx1"/>
                </a:solidFill>
                <a:effectLst/>
                <a:latin typeface="Verdana" panose="020B0604030504040204" pitchFamily="34" charset="0"/>
                <a:ea typeface="Verdana" panose="020B0604030504040204" pitchFamily="34" charset="0"/>
              </a:rPr>
              <a:t>same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verb</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always</a:t>
            </a:r>
            <a:r>
              <a:rPr lang="it-IT" sz="1800" dirty="0">
                <a:solidFill>
                  <a:schemeClr val="tx1"/>
                </a:solidFill>
                <a:effectLst/>
                <a:latin typeface="Verdana" panose="020B0604030504040204" pitchFamily="34" charset="0"/>
                <a:ea typeface="Verdana" panose="020B0604030504040204" pitchFamily="34" charset="0"/>
              </a:rPr>
              <a:t> in the </a:t>
            </a:r>
            <a:r>
              <a:rPr lang="it-IT" sz="1800" dirty="0" err="1">
                <a:solidFill>
                  <a:schemeClr val="tx1"/>
                </a:solidFill>
                <a:effectLst/>
                <a:latin typeface="Verdana" panose="020B0604030504040204" pitchFamily="34" charset="0"/>
                <a:ea typeface="Verdana" panose="020B0604030504040204" pitchFamily="34" charset="0"/>
              </a:rPr>
              <a:t>present</a:t>
            </a:r>
            <a:r>
              <a:rPr lang="it-IT" sz="1800" dirty="0">
                <a:solidFill>
                  <a:schemeClr val="tx1"/>
                </a:solidFill>
                <a:effectLst/>
                <a:latin typeface="Verdana" panose="020B0604030504040204" pitchFamily="34" charset="0"/>
                <a:ea typeface="Verdana" panose="020B0604030504040204" pitchFamily="34" charset="0"/>
              </a:rPr>
              <a:t> tense: "God </a:t>
            </a:r>
            <a:r>
              <a:rPr lang="it-IT" sz="1800" dirty="0" err="1">
                <a:solidFill>
                  <a:schemeClr val="tx1"/>
                </a:solidFill>
                <a:effectLst/>
                <a:latin typeface="Verdana" panose="020B0604030504040204" pitchFamily="34" charset="0"/>
                <a:ea typeface="Verdana" panose="020B0604030504040204" pitchFamily="34" charset="0"/>
              </a:rPr>
              <a:t>comes</a:t>
            </a:r>
            <a:r>
              <a:rPr lang="it-IT" sz="1800" dirty="0">
                <a:solidFill>
                  <a:schemeClr val="tx1"/>
                </a:solidFill>
                <a:effectLst/>
                <a:latin typeface="Verdana" panose="020B0604030504040204" pitchFamily="34" charset="0"/>
                <a:ea typeface="Verdana" panose="020B0604030504040204" pitchFamily="34" charset="0"/>
              </a:rPr>
              <a:t>." Simple, </a:t>
            </a:r>
            <a:r>
              <a:rPr lang="it-IT" sz="1800" dirty="0" err="1">
                <a:solidFill>
                  <a:schemeClr val="tx1"/>
                </a:solidFill>
                <a:effectLst/>
                <a:latin typeface="Verdana" panose="020B0604030504040204" pitchFamily="34" charset="0"/>
                <a:ea typeface="Verdana" panose="020B0604030504040204" pitchFamily="34" charset="0"/>
              </a:rPr>
              <a:t>direct</a:t>
            </a:r>
            <a:r>
              <a:rPr lang="it-IT" sz="1800" dirty="0">
                <a:solidFill>
                  <a:schemeClr val="tx1"/>
                </a:solidFill>
                <a:effectLst/>
                <a:latin typeface="Verdana" panose="020B0604030504040204" pitchFamily="34" charset="0"/>
                <a:ea typeface="Verdana" panose="020B0604030504040204" pitchFamily="34" charset="0"/>
              </a:rPr>
              <a:t>, sure: He </a:t>
            </a:r>
            <a:r>
              <a:rPr lang="it-IT" sz="1800" dirty="0" err="1">
                <a:solidFill>
                  <a:schemeClr val="tx1"/>
                </a:solidFill>
                <a:effectLst/>
                <a:latin typeface="Verdana" panose="020B0604030504040204" pitchFamily="34" charset="0"/>
                <a:ea typeface="Verdana" panose="020B0604030504040204" pitchFamily="34" charset="0"/>
              </a:rPr>
              <a:t>comes</a:t>
            </a:r>
            <a:r>
              <a:rPr lang="it-IT" sz="1800" dirty="0">
                <a:solidFill>
                  <a:schemeClr val="tx1"/>
                </a:solidFill>
                <a:effectLst/>
                <a:latin typeface="Verdana" panose="020B0604030504040204" pitchFamily="34" charset="0"/>
                <a:ea typeface="Verdana" panose="020B0604030504040204" pitchFamily="34" charset="0"/>
              </a:rPr>
              <a:t>. Like a </a:t>
            </a:r>
            <a:r>
              <a:rPr lang="it-IT" sz="1800" dirty="0" err="1">
                <a:solidFill>
                  <a:schemeClr val="tx1"/>
                </a:solidFill>
                <a:effectLst/>
                <a:latin typeface="Verdana" panose="020B0604030504040204" pitchFamily="34" charset="0"/>
                <a:ea typeface="Verdana" panose="020B0604030504040204" pitchFamily="34" charset="0"/>
              </a:rPr>
              <a:t>seed</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becomes</a:t>
            </a:r>
            <a:r>
              <a:rPr lang="it-IT" sz="1800" dirty="0">
                <a:solidFill>
                  <a:schemeClr val="tx1"/>
                </a:solidFill>
                <a:effectLst/>
                <a:latin typeface="Verdana" panose="020B0604030504040204" pitchFamily="34" charset="0"/>
                <a:ea typeface="Verdana" panose="020B0604030504040204" pitchFamily="34" charset="0"/>
              </a:rPr>
              <a:t> a </a:t>
            </a:r>
            <a:r>
              <a:rPr lang="it-IT" sz="1800" dirty="0" err="1">
                <a:solidFill>
                  <a:schemeClr val="tx1"/>
                </a:solidFill>
                <a:effectLst/>
                <a:latin typeface="Verdana" panose="020B0604030504040204" pitchFamily="34" charset="0"/>
                <a:ea typeface="Verdana" panose="020B0604030504040204" pitchFamily="34" charset="0"/>
              </a:rPr>
              <a:t>tree</a:t>
            </a:r>
            <a:r>
              <a:rPr lang="it-IT" sz="1800" dirty="0">
                <a:solidFill>
                  <a:schemeClr val="tx1"/>
                </a:solidFill>
                <a:effectLst/>
                <a:latin typeface="Verdana" panose="020B0604030504040204" pitchFamily="34" charset="0"/>
                <a:ea typeface="Verdana" panose="020B0604030504040204" pitchFamily="34" charset="0"/>
              </a:rPr>
              <a:t>, like the </a:t>
            </a:r>
            <a:r>
              <a:rPr lang="it-IT" sz="1800" dirty="0" err="1">
                <a:solidFill>
                  <a:schemeClr val="tx1"/>
                </a:solidFill>
                <a:effectLst/>
                <a:latin typeface="Verdana" panose="020B0604030504040204" pitchFamily="34" charset="0"/>
                <a:ea typeface="Verdana" panose="020B0604030504040204" pitchFamily="34" charset="0"/>
              </a:rPr>
              <a:t>morning</a:t>
            </a:r>
            <a:r>
              <a:rPr lang="it-IT" sz="1800" dirty="0">
                <a:solidFill>
                  <a:schemeClr val="tx1"/>
                </a:solidFill>
                <a:effectLst/>
                <a:latin typeface="Verdana" panose="020B0604030504040204" pitchFamily="34" charset="0"/>
                <a:ea typeface="Verdana" panose="020B0604030504040204" pitchFamily="34" charset="0"/>
              </a:rPr>
              <a:t> line of light, </a:t>
            </a:r>
            <a:r>
              <a:rPr lang="it-IT" sz="1800" dirty="0" err="1">
                <a:solidFill>
                  <a:schemeClr val="tx1"/>
                </a:solidFill>
                <a:effectLst/>
                <a:latin typeface="Verdana" panose="020B0604030504040204" pitchFamily="34" charset="0"/>
                <a:ea typeface="Verdana" panose="020B0604030504040204" pitchFamily="34" charset="0"/>
              </a:rPr>
              <a:t>which</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seems</a:t>
            </a:r>
            <a:r>
              <a:rPr lang="it-IT" sz="1800" dirty="0">
                <a:solidFill>
                  <a:schemeClr val="tx1"/>
                </a:solidFill>
                <a:effectLst/>
                <a:latin typeface="Verdana" panose="020B0604030504040204" pitchFamily="34" charset="0"/>
                <a:ea typeface="Verdana" panose="020B0604030504040204" pitchFamily="34" charset="0"/>
              </a:rPr>
              <a:t> in the </a:t>
            </a:r>
            <a:r>
              <a:rPr lang="it-IT" sz="1800" dirty="0" err="1">
                <a:solidFill>
                  <a:schemeClr val="tx1"/>
                </a:solidFill>
                <a:effectLst/>
                <a:latin typeface="Verdana" panose="020B0604030504040204" pitchFamily="34" charset="0"/>
                <a:ea typeface="Verdana" panose="020B0604030504040204" pitchFamily="34" charset="0"/>
              </a:rPr>
              <a:t>minority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but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a winner, a small </a:t>
            </a:r>
            <a:r>
              <a:rPr lang="it-IT" sz="1800" dirty="0" err="1">
                <a:solidFill>
                  <a:schemeClr val="tx1"/>
                </a:solidFill>
                <a:effectLst/>
                <a:latin typeface="Verdana" panose="020B0604030504040204" pitchFamily="34" charset="0"/>
                <a:ea typeface="Verdana" panose="020B0604030504040204" pitchFamily="34" charset="0"/>
              </a:rPr>
              <a:t>breach</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swallows</a:t>
            </a:r>
            <a:r>
              <a:rPr lang="it-IT" sz="1800" dirty="0">
                <a:solidFill>
                  <a:schemeClr val="tx1"/>
                </a:solidFill>
                <a:effectLst/>
                <a:latin typeface="Verdana" panose="020B0604030504040204" pitchFamily="34" charset="0"/>
                <a:ea typeface="Verdana" panose="020B0604030504040204" pitchFamily="34" charset="0"/>
              </a:rPr>
              <a:t> the night. Two </a:t>
            </a:r>
            <a:r>
              <a:rPr lang="it-IT" sz="1800" dirty="0" err="1">
                <a:solidFill>
                  <a:schemeClr val="tx1"/>
                </a:solidFill>
                <a:effectLst/>
                <a:latin typeface="Verdana" panose="020B0604030504040204" pitchFamily="34" charset="0"/>
                <a:ea typeface="Verdana" panose="020B0604030504040204" pitchFamily="34" charset="0"/>
              </a:rPr>
              <a:t>very</a:t>
            </a:r>
            <a:r>
              <a:rPr lang="it-IT" sz="1800" dirty="0">
                <a:solidFill>
                  <a:schemeClr val="tx1"/>
                </a:solidFill>
                <a:effectLst/>
                <a:latin typeface="Verdana" panose="020B0604030504040204" pitchFamily="34" charset="0"/>
                <a:ea typeface="Verdana" panose="020B0604030504040204" pitchFamily="34" charset="0"/>
              </a:rPr>
              <a:t> intense </a:t>
            </a:r>
            <a:r>
              <a:rPr lang="it-IT" sz="1800" dirty="0" err="1">
                <a:solidFill>
                  <a:schemeClr val="tx1"/>
                </a:solidFill>
                <a:effectLst/>
                <a:latin typeface="Verdana" panose="020B0604030504040204" pitchFamily="34" charset="0"/>
                <a:ea typeface="Verdana" panose="020B0604030504040204" pitchFamily="34" charset="0"/>
              </a:rPr>
              <a:t>sentences</a:t>
            </a:r>
            <a:r>
              <a:rPr lang="it-IT" sz="1800" dirty="0">
                <a:solidFill>
                  <a:schemeClr val="tx1"/>
                </a:solidFill>
                <a:effectLst/>
                <a:latin typeface="Verdana" panose="020B0604030504040204" pitchFamily="34" charset="0"/>
                <a:ea typeface="Verdana" panose="020B0604030504040204" pitchFamily="34" charset="0"/>
              </a:rPr>
              <a:t> open and close </a:t>
            </a:r>
            <a:r>
              <a:rPr lang="it-IT" sz="1800" dirty="0" err="1">
                <a:solidFill>
                  <a:schemeClr val="tx1"/>
                </a:solidFill>
                <a:effectLst/>
                <a:latin typeface="Verdana" panose="020B0604030504040204" pitchFamily="34" charset="0"/>
                <a:ea typeface="Verdana" panose="020B0604030504040204" pitchFamily="34" charset="0"/>
              </a:rPr>
              <a:t>this</a:t>
            </a:r>
            <a:r>
              <a:rPr lang="it-IT" sz="1800" dirty="0">
                <a:solidFill>
                  <a:schemeClr val="tx1"/>
                </a:solidFill>
                <a:effectLst/>
                <a:latin typeface="Verdana" panose="020B0604030504040204" pitchFamily="34" charset="0"/>
                <a:ea typeface="Verdana" panose="020B0604030504040204" pitchFamily="34" charset="0"/>
              </a:rPr>
              <a:t> gospel. </a:t>
            </a:r>
          </a:p>
          <a:p>
            <a:r>
              <a:rPr lang="it-IT" sz="1800" dirty="0">
                <a:solidFill>
                  <a:schemeClr val="tx1"/>
                </a:solidFill>
                <a:latin typeface="Verdana" panose="020B0604030504040204" pitchFamily="34" charset="0"/>
                <a:ea typeface="Verdana" panose="020B0604030504040204" pitchFamily="34" charset="0"/>
              </a:rPr>
              <a:t>   </a:t>
            </a:r>
            <a:r>
              <a:rPr lang="it-IT" sz="1800" dirty="0">
                <a:solidFill>
                  <a:schemeClr val="tx1"/>
                </a:solidFill>
                <a:effectLst/>
                <a:latin typeface="Verdana" panose="020B0604030504040204" pitchFamily="34" charset="0"/>
                <a:ea typeface="Verdana" panose="020B0604030504040204" pitchFamily="34" charset="0"/>
              </a:rPr>
              <a:t>The first: </a:t>
            </a:r>
            <a:r>
              <a:rPr lang="it-IT" sz="1800" dirty="0" err="1">
                <a:solidFill>
                  <a:schemeClr val="tx1"/>
                </a:solidFill>
                <a:effectLst/>
                <a:latin typeface="Verdana" panose="020B0604030504040204" pitchFamily="34" charset="0"/>
                <a:ea typeface="Verdana" panose="020B0604030504040204" pitchFamily="34" charset="0"/>
              </a:rPr>
              <a:t>Beginning</a:t>
            </a:r>
            <a:r>
              <a:rPr lang="it-IT" sz="1800" dirty="0">
                <a:solidFill>
                  <a:schemeClr val="tx1"/>
                </a:solidFill>
                <a:effectLst/>
                <a:latin typeface="Verdana" panose="020B0604030504040204" pitchFamily="34" charset="0"/>
                <a:ea typeface="Verdana" panose="020B0604030504040204" pitchFamily="34" charset="0"/>
              </a:rPr>
              <a:t> of the gospel of Jesus Christ, of the good news </a:t>
            </a:r>
            <a:r>
              <a:rPr lang="it-IT" sz="1800" dirty="0" err="1">
                <a:solidFill>
                  <a:schemeClr val="tx1"/>
                </a:solidFill>
                <a:effectLst/>
                <a:latin typeface="Verdana" panose="020B0604030504040204" pitchFamily="34" charset="0"/>
                <a:ea typeface="Verdana" panose="020B0604030504040204" pitchFamily="34" charset="0"/>
              </a:rPr>
              <a:t>about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Him</a:t>
            </a:r>
            <a:r>
              <a:rPr lang="it-IT" sz="1800" dirty="0">
                <a:solidFill>
                  <a:schemeClr val="tx1"/>
                </a:solidFill>
                <a:effectLst/>
                <a:latin typeface="Verdana" panose="020B0604030504040204" pitchFamily="34" charset="0"/>
                <a:ea typeface="Verdana" panose="020B0604030504040204" pitchFamily="34" charset="0"/>
              </a:rPr>
              <a:t>. What makes </a:t>
            </a:r>
            <a:r>
              <a:rPr lang="it-IT" sz="1800" dirty="0" err="1">
                <a:solidFill>
                  <a:schemeClr val="tx1"/>
                </a:solidFill>
                <a:effectLst/>
                <a:latin typeface="Verdana" panose="020B0604030504040204" pitchFamily="34" charset="0"/>
                <a:ea typeface="Verdana" panose="020B0604030504040204" pitchFamily="34" charset="0"/>
              </a:rPr>
              <a:t>you</a:t>
            </a:r>
            <a:r>
              <a:rPr lang="it-IT" sz="1800" dirty="0">
                <a:solidFill>
                  <a:schemeClr val="tx1"/>
                </a:solidFill>
                <a:effectLst/>
                <a:latin typeface="Verdana" panose="020B0604030504040204" pitchFamily="34" charset="0"/>
                <a:ea typeface="Verdana" panose="020B0604030504040204" pitchFamily="34" charset="0"/>
              </a:rPr>
              <a:t> start living </a:t>
            </a:r>
            <a:r>
              <a:rPr lang="it-IT" sz="1800" dirty="0" err="1">
                <a:solidFill>
                  <a:schemeClr val="tx1"/>
                </a:solidFill>
                <a:effectLst/>
                <a:latin typeface="Verdana" panose="020B0604030504040204" pitchFamily="34" charset="0"/>
                <a:ea typeface="Verdana" panose="020B0604030504040204" pitchFamily="34" charset="0"/>
              </a:rPr>
              <a:t>again</a:t>
            </a:r>
            <a:r>
              <a:rPr lang="it-IT" sz="1800" dirty="0">
                <a:solidFill>
                  <a:schemeClr val="tx1"/>
                </a:solidFill>
                <a:effectLst/>
                <a:latin typeface="Verdana" panose="020B0604030504040204" pitchFamily="34" charset="0"/>
                <a:ea typeface="Verdana" panose="020B0604030504040204" pitchFamily="34" charset="0"/>
              </a:rPr>
              <a:t>, planning, </a:t>
            </a:r>
            <a:r>
              <a:rPr lang="it-IT" sz="1800" dirty="0" err="1">
                <a:solidFill>
                  <a:schemeClr val="tx1"/>
                </a:solidFill>
                <a:effectLst/>
                <a:latin typeface="Verdana" panose="020B0604030504040204" pitchFamily="34" charset="0"/>
                <a:ea typeface="Verdana" panose="020B0604030504040204" pitchFamily="34" charset="0"/>
              </a:rPr>
              <a:t>forming</a:t>
            </a:r>
            <a:r>
              <a:rPr lang="it-IT" sz="1800" dirty="0">
                <a:solidFill>
                  <a:schemeClr val="tx1"/>
                </a:solidFill>
                <a:effectLst/>
                <a:latin typeface="Verdana" panose="020B0604030504040204" pitchFamily="34" charset="0"/>
                <a:ea typeface="Verdana" panose="020B0604030504040204" pitchFamily="34" charset="0"/>
              </a:rPr>
              <a:t> bonds,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restarts</a:t>
            </a:r>
            <a:r>
              <a:rPr lang="it-IT" sz="1800" dirty="0">
                <a:solidFill>
                  <a:schemeClr val="tx1"/>
                </a:solidFill>
                <a:effectLst/>
                <a:latin typeface="Verdana" panose="020B0604030504040204" pitchFamily="34" charset="0"/>
                <a:ea typeface="Verdana" panose="020B0604030504040204" pitchFamily="34" charset="0"/>
              </a:rPr>
              <a:t> life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always</a:t>
            </a:r>
            <a:r>
              <a:rPr lang="it-IT" sz="1800" dirty="0">
                <a:solidFill>
                  <a:schemeClr val="tx1"/>
                </a:solidFill>
                <a:effectLst/>
                <a:latin typeface="Verdana" panose="020B0604030504040204" pitchFamily="34" charset="0"/>
                <a:ea typeface="Verdana" panose="020B0604030504040204" pitchFamily="34" charset="0"/>
              </a:rPr>
              <a:t> good news, a crack of </a:t>
            </a:r>
            <a:r>
              <a:rPr lang="it-IT" sz="1800" dirty="0" err="1">
                <a:solidFill>
                  <a:schemeClr val="tx1"/>
                </a:solidFill>
                <a:effectLst/>
                <a:latin typeface="Verdana" panose="020B0604030504040204" pitchFamily="34" charset="0"/>
                <a:ea typeface="Verdana" panose="020B0604030504040204" pitchFamily="34" charset="0"/>
              </a:rPr>
              <a:t>hope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Beginning</a:t>
            </a:r>
            <a:r>
              <a:rPr lang="it-IT" sz="1800" dirty="0">
                <a:solidFill>
                  <a:schemeClr val="tx1"/>
                </a:solidFill>
                <a:effectLst/>
                <a:latin typeface="Verdana" panose="020B0604030504040204" pitchFamily="34" charset="0"/>
                <a:ea typeface="Verdana" panose="020B0604030504040204" pitchFamily="34" charset="0"/>
              </a:rPr>
              <a:t> of the gospel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Jesus Christ.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69296BA4-4FD2-08C2-DCE5-876BACE3AA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185330"/>
            <a:ext cx="1616860" cy="1616860"/>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AF1AD438-EF85-03A2-AE99-4756BC02A202}"/>
              </a:ext>
            </a:extLst>
          </p:cNvPr>
          <p:cNvSpPr>
            <a:spLocks noChangeArrowheads="1"/>
          </p:cNvSpPr>
          <p:nvPr>
            <p:custDataLst>
              <p:tags r:id="rId1"/>
            </p:custDataLst>
          </p:nvPr>
        </p:nvSpPr>
        <p:spPr bwMode="auto">
          <a:xfrm>
            <a:off x="0" y="0"/>
            <a:ext cx="9296400" cy="6740307"/>
          </a:xfrm>
          <a:prstGeom prst="rect">
            <a:avLst/>
          </a:prstGeom>
          <a:noFill/>
          <a:ln w="9525">
            <a:noFill/>
            <a:miter lim="800000"/>
          </a:ln>
        </p:spPr>
        <p:txBody>
          <a:bodyPr>
            <a:spAutoFit/>
          </a:bodyPr>
          <a:lstStyle/>
          <a:p>
            <a:pPr algn="l"/>
            <a:r>
              <a:rPr lang="it-IT" sz="1800" dirty="0">
                <a:solidFill>
                  <a:schemeClr val="tx1"/>
                </a:solidFill>
                <a:effectLst/>
                <a:latin typeface="Verdana" panose="020B0604030504040204" pitchFamily="34" charset="0"/>
                <a:ea typeface="Verdana" panose="020B0604030504040204" pitchFamily="34" charset="0"/>
              </a:rPr>
              <a:t>   The good news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one </a:t>
            </a:r>
            <a:r>
              <a:rPr lang="it-IT" sz="1800" dirty="0" err="1">
                <a:solidFill>
                  <a:schemeClr val="tx1"/>
                </a:solidFill>
                <a:effectLst/>
                <a:latin typeface="Verdana" panose="020B0604030504040204" pitchFamily="34" charset="0"/>
                <a:ea typeface="Verdana" panose="020B0604030504040204" pitchFamily="34" charset="0"/>
              </a:rPr>
              <a:t>person</a:t>
            </a:r>
            <a:r>
              <a:rPr lang="it-IT" sz="1800" dirty="0">
                <a:solidFill>
                  <a:schemeClr val="tx1"/>
                </a:solidFill>
                <a:effectLst/>
                <a:latin typeface="Verdana" panose="020B0604030504040204" pitchFamily="34" charset="0"/>
                <a:ea typeface="Verdana" panose="020B0604030504040204" pitchFamily="34" charset="0"/>
              </a:rPr>
              <a:t>, the Gospel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Jesus, a God who </a:t>
            </a:r>
            <a:r>
              <a:rPr lang="it-IT" sz="1800" dirty="0" err="1">
                <a:solidFill>
                  <a:schemeClr val="tx1"/>
                </a:solidFill>
                <a:effectLst/>
                <a:latin typeface="Verdana" panose="020B0604030504040204" pitchFamily="34" charset="0"/>
                <a:ea typeface="Verdana" panose="020B0604030504040204" pitchFamily="34" charset="0"/>
              </a:rPr>
              <a:t>flourishes</a:t>
            </a:r>
            <a:r>
              <a:rPr lang="it-IT" sz="1800" dirty="0">
                <a:solidFill>
                  <a:schemeClr val="tx1"/>
                </a:solidFill>
                <a:effectLst/>
                <a:latin typeface="Verdana" panose="020B0604030504040204" pitchFamily="34" charset="0"/>
                <a:ea typeface="Verdana" panose="020B0604030504040204" pitchFamily="34" charset="0"/>
              </a:rPr>
              <a:t> under </a:t>
            </a:r>
            <a:r>
              <a:rPr lang="it-IT" sz="1800" dirty="0" err="1">
                <a:solidFill>
                  <a:schemeClr val="tx1"/>
                </a:solidFill>
                <a:effectLst/>
                <a:latin typeface="Verdana" panose="020B0604030504040204" pitchFamily="34" charset="0"/>
                <a:ea typeface="Verdana" panose="020B0604030504040204" pitchFamily="34" charset="0"/>
              </a:rPr>
              <a:t>our</a:t>
            </a:r>
            <a:r>
              <a:rPr lang="it-IT" sz="1800" dirty="0">
                <a:solidFill>
                  <a:schemeClr val="tx1"/>
                </a:solidFill>
                <a:effectLst/>
                <a:latin typeface="Verdana" panose="020B0604030504040204" pitchFamily="34" charset="0"/>
                <a:ea typeface="Verdana" panose="020B0604030504040204" pitchFamily="34" charset="0"/>
              </a:rPr>
              <a:t> sun, come to make </a:t>
            </a:r>
            <a:r>
              <a:rPr lang="it-IT" sz="1800" dirty="0" err="1">
                <a:solidFill>
                  <a:schemeClr val="tx1"/>
                </a:solidFill>
                <a:effectLst/>
                <a:latin typeface="Verdana" panose="020B0604030504040204" pitchFamily="34" charset="0"/>
                <a:ea typeface="Verdana" panose="020B0604030504040204" pitchFamily="34" charset="0"/>
              </a:rPr>
              <a:t>humanity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flourish</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his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eyes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heal</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when</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they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caress</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his</a:t>
            </a:r>
            <a:r>
              <a:rPr lang="it-IT" sz="1800" dirty="0">
                <a:solidFill>
                  <a:schemeClr val="tx1"/>
                </a:solidFill>
                <a:effectLst/>
                <a:latin typeface="Verdana" panose="020B0604030504040204" pitchFamily="34" charset="0"/>
                <a:ea typeface="Verdana" panose="020B0604030504040204" pitchFamily="34" charset="0"/>
              </a:rPr>
              <a:t> voice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knocks</a:t>
            </a:r>
            <a:r>
              <a:rPr lang="it-IT" sz="1800" dirty="0">
                <a:solidFill>
                  <a:schemeClr val="tx1"/>
                </a:solidFill>
                <a:effectLst/>
                <a:latin typeface="Verdana" panose="020B0604030504040204" pitchFamily="34" charset="0"/>
                <a:ea typeface="Verdana" panose="020B0604030504040204" pitchFamily="34" charset="0"/>
              </a:rPr>
              <a:t> down </a:t>
            </a:r>
            <a:r>
              <a:rPr lang="it-IT" sz="1800" dirty="0" err="1">
                <a:solidFill>
                  <a:schemeClr val="tx1"/>
                </a:solidFill>
                <a:effectLst/>
                <a:latin typeface="Verdana" panose="020B0604030504040204" pitchFamily="34" charset="0"/>
                <a:ea typeface="Verdana" panose="020B0604030504040204" pitchFamily="34" charset="0"/>
              </a:rPr>
              <a:t>demons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so strong, and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enchants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children</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so </a:t>
            </a:r>
            <a:r>
              <a:rPr lang="it-IT" sz="1800" dirty="0" err="1">
                <a:solidFill>
                  <a:schemeClr val="tx1"/>
                </a:solidFill>
                <a:effectLst/>
                <a:latin typeface="Verdana" panose="020B0604030504040204" pitchFamily="34" charset="0"/>
                <a:ea typeface="Verdana" panose="020B0604030504040204" pitchFamily="34" charset="0"/>
              </a:rPr>
              <a:t>sweet</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forgives</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he </a:t>
            </a:r>
            <a:r>
              <a:rPr lang="it-IT" sz="1800" dirty="0" err="1">
                <a:solidFill>
                  <a:schemeClr val="tx1"/>
                </a:solidFill>
                <a:effectLst/>
                <a:latin typeface="Verdana" panose="020B0604030504040204" pitchFamily="34" charset="0"/>
                <a:ea typeface="Verdana" panose="020B0604030504040204" pitchFamily="34" charset="0"/>
              </a:rPr>
              <a:t>draws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another</a:t>
            </a:r>
            <a:r>
              <a:rPr lang="it-IT" sz="1800" dirty="0">
                <a:solidFill>
                  <a:schemeClr val="tx1"/>
                </a:solidFill>
                <a:effectLst/>
                <a:latin typeface="Verdana" panose="020B0604030504040204" pitchFamily="34" charset="0"/>
                <a:ea typeface="Verdana" panose="020B0604030504040204" pitchFamily="34" charset="0"/>
              </a:rPr>
              <a:t> one </a:t>
            </a:r>
            <a:r>
              <a:rPr lang="it-IT" sz="1800" dirty="0" err="1">
                <a:solidFill>
                  <a:schemeClr val="tx1"/>
                </a:solidFill>
                <a:effectLst/>
                <a:latin typeface="Verdana" panose="020B0604030504040204" pitchFamily="34" charset="0"/>
                <a:ea typeface="Verdana" panose="020B0604030504040204" pitchFamily="34" charset="0"/>
              </a:rPr>
              <a:t>possible</a:t>
            </a:r>
            <a:r>
              <a:rPr lang="it-IT" sz="1800" dirty="0">
                <a:solidFill>
                  <a:schemeClr val="tx1"/>
                </a:solidFill>
                <a:effectLst/>
                <a:latin typeface="Verdana" panose="020B0604030504040204" pitchFamily="34" charset="0"/>
                <a:ea typeface="Verdana" panose="020B0604030504040204" pitchFamily="34" charset="0"/>
              </a:rPr>
              <a:t> world.</a:t>
            </a:r>
          </a:p>
          <a:p>
            <a:pPr algn="l"/>
            <a:r>
              <a:rPr lang="en-US" sz="1800" dirty="0">
                <a:solidFill>
                  <a:schemeClr val="tx1"/>
                </a:solidFill>
                <a:effectLst/>
                <a:latin typeface="Verdana" panose="020B0604030504040204" pitchFamily="34" charset="0"/>
                <a:ea typeface="Verdana" panose="020B0604030504040204" pitchFamily="34" charset="0"/>
              </a:rPr>
              <a:t> </a:t>
            </a:r>
            <a:endParaRPr lang="it-IT" sz="1800" dirty="0">
              <a:solidFill>
                <a:schemeClr val="tx1"/>
              </a:solidFill>
              <a:effectLst/>
              <a:latin typeface="Verdana" panose="020B0604030504040204" pitchFamily="34" charset="0"/>
              <a:ea typeface="Verdana" panose="020B0604030504040204" pitchFamily="34" charset="0"/>
            </a:endParaRPr>
          </a:p>
          <a:p>
            <a:pPr algn="l"/>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Another</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possible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heart</a:t>
            </a:r>
            <a:r>
              <a:rPr lang="it-IT" sz="1800" dirty="0">
                <a:solidFill>
                  <a:schemeClr val="tx1"/>
                </a:solidFill>
                <a:effectLst/>
                <a:latin typeface="Verdana" panose="020B0604030504040204" pitchFamily="34" charset="0"/>
                <a:ea typeface="Verdana" panose="020B0604030504040204" pitchFamily="34" charset="0"/>
              </a:rPr>
              <a:t>. God </a:t>
            </a:r>
            <a:r>
              <a:rPr lang="it-IT" sz="1800" dirty="0" err="1">
                <a:solidFill>
                  <a:schemeClr val="tx1"/>
                </a:solidFill>
                <a:effectLst/>
                <a:latin typeface="Verdana" panose="020B0604030504040204" pitchFamily="34" charset="0"/>
                <a:ea typeface="Verdana" panose="020B0604030504040204" pitchFamily="34" charset="0"/>
              </a:rPr>
              <a:t>presents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Himself</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as</a:t>
            </a:r>
            <a:r>
              <a:rPr lang="it-IT" sz="1800" dirty="0">
                <a:solidFill>
                  <a:schemeClr val="tx1"/>
                </a:solidFill>
                <a:effectLst/>
                <a:latin typeface="Verdana" panose="020B0604030504040204" pitchFamily="34" charset="0"/>
                <a:ea typeface="Verdana" panose="020B0604030504040204" pitchFamily="34" charset="0"/>
              </a:rPr>
              <a:t> the God of the </a:t>
            </a:r>
            <a:r>
              <a:rPr lang="it-IT" sz="1800" dirty="0" err="1">
                <a:solidFill>
                  <a:schemeClr val="tx1"/>
                </a:solidFill>
                <a:effectLst/>
                <a:latin typeface="Verdana" panose="020B0604030504040204" pitchFamily="34" charset="0"/>
                <a:ea typeface="Verdana" panose="020B0604030504040204" pitchFamily="34" charset="0"/>
              </a:rPr>
              <a:t>beginning</a:t>
            </a:r>
            <a:r>
              <a:rPr lang="it-IT" sz="1800" dirty="0">
                <a:solidFill>
                  <a:schemeClr val="tx1"/>
                </a:solidFill>
                <a:effectLst/>
                <a:latin typeface="Verdana" panose="020B0604030504040204" pitchFamily="34" charset="0"/>
                <a:ea typeface="Verdana" panose="020B0604030504040204" pitchFamily="34" charset="0"/>
              </a:rPr>
              <a:t>: from </a:t>
            </a:r>
            <a:r>
              <a:rPr lang="it-IT" sz="1800" dirty="0" err="1">
                <a:solidFill>
                  <a:schemeClr val="tx1"/>
                </a:solidFill>
                <a:effectLst/>
                <a:latin typeface="Verdana" panose="020B0604030504040204" pitchFamily="34" charset="0"/>
                <a:ea typeface="Verdana" panose="020B0604030504040204" pitchFamily="34" charset="0"/>
              </a:rPr>
              <a:t>there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where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everything</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seems</a:t>
            </a:r>
            <a:r>
              <a:rPr lang="it-IT" sz="1800" dirty="0">
                <a:solidFill>
                  <a:schemeClr val="tx1"/>
                </a:solidFill>
                <a:effectLst/>
                <a:latin typeface="Verdana" panose="020B0604030504040204" pitchFamily="34" charset="0"/>
                <a:ea typeface="Verdana" panose="020B0604030504040204" pitchFamily="34" charset="0"/>
              </a:rPr>
              <a:t> to stop, start </a:t>
            </a:r>
            <a:r>
              <a:rPr lang="it-IT" sz="1800" dirty="0" err="1">
                <a:solidFill>
                  <a:schemeClr val="tx1"/>
                </a:solidFill>
                <a:effectLst/>
                <a:latin typeface="Verdana" panose="020B0604030504040204" pitchFamily="34" charset="0"/>
                <a:ea typeface="Verdana" panose="020B0604030504040204" pitchFamily="34" charset="0"/>
              </a:rPr>
              <a:t>again</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when</a:t>
            </a:r>
            <a:r>
              <a:rPr lang="it-IT" sz="1800" dirty="0">
                <a:solidFill>
                  <a:schemeClr val="tx1"/>
                </a:solidFill>
                <a:effectLst/>
                <a:latin typeface="Verdana" panose="020B0604030504040204" pitchFamily="34" charset="0"/>
                <a:ea typeface="Verdana" panose="020B0604030504040204" pitchFamily="34" charset="0"/>
              </a:rPr>
              <a:t> the wind of life «turns and turns and </a:t>
            </a:r>
            <a:r>
              <a:rPr lang="it-IT" sz="1800" dirty="0" err="1">
                <a:solidFill>
                  <a:schemeClr val="tx1"/>
                </a:solidFill>
                <a:effectLst/>
                <a:latin typeface="Verdana" panose="020B0604030504040204" pitchFamily="34" charset="0"/>
                <a:ea typeface="Verdana" panose="020B0604030504040204" pitchFamily="34" charset="0"/>
              </a:rPr>
              <a:t>comes</a:t>
            </a:r>
            <a:r>
              <a:rPr lang="it-IT" sz="1800" dirty="0">
                <a:solidFill>
                  <a:schemeClr val="tx1"/>
                </a:solidFill>
                <a:effectLst/>
                <a:latin typeface="Verdana" panose="020B0604030504040204" pitchFamily="34" charset="0"/>
                <a:ea typeface="Verdana" panose="020B0604030504040204" pitchFamily="34" charset="0"/>
              </a:rPr>
              <a:t> back </a:t>
            </a:r>
            <a:r>
              <a:rPr lang="it-IT" sz="1800" dirty="0" err="1">
                <a:solidFill>
                  <a:schemeClr val="tx1"/>
                </a:solidFill>
                <a:effectLst/>
                <a:latin typeface="Verdana" panose="020B0604030504040204" pitchFamily="34" charset="0"/>
                <a:ea typeface="Verdana" panose="020B0604030504040204" pitchFamily="34" charset="0"/>
              </a:rPr>
              <a:t>around</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nothing</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seems</a:t>
            </a:r>
            <a:r>
              <a:rPr lang="it-IT" sz="1800" dirty="0">
                <a:solidFill>
                  <a:schemeClr val="tx1"/>
                </a:solidFill>
                <a:effectLst/>
                <a:latin typeface="Verdana" panose="020B0604030504040204" pitchFamily="34" charset="0"/>
                <a:ea typeface="Verdana" panose="020B0604030504040204" pitchFamily="34" charset="0"/>
              </a:rPr>
              <a:t> new under the sun» (</a:t>
            </a:r>
            <a:r>
              <a:rPr lang="it-IT" sz="1800" dirty="0" err="1">
                <a:solidFill>
                  <a:schemeClr val="tx1"/>
                </a:solidFill>
                <a:effectLst/>
                <a:latin typeface="Verdana" panose="020B0604030504040204" pitchFamily="34" charset="0"/>
                <a:ea typeface="Verdana" panose="020B0604030504040204" pitchFamily="34" charset="0"/>
              </a:rPr>
              <a:t>Ecclesiastes</a:t>
            </a:r>
            <a:r>
              <a:rPr lang="it-IT" sz="1800" dirty="0">
                <a:solidFill>
                  <a:schemeClr val="tx1"/>
                </a:solidFill>
                <a:effectLst/>
                <a:latin typeface="Verdana" panose="020B0604030504040204" pitchFamily="34" charset="0"/>
                <a:ea typeface="Verdana" panose="020B0604030504040204" pitchFamily="34" charset="0"/>
              </a:rPr>
              <a:t> 1,3-9), </a:t>
            </a:r>
            <a:r>
              <a:rPr lang="it-IT" sz="1800" dirty="0" err="1">
                <a:solidFill>
                  <a:schemeClr val="tx1"/>
                </a:solidFill>
                <a:effectLst/>
                <a:latin typeface="Verdana" panose="020B0604030504040204" pitchFamily="34" charset="0"/>
                <a:ea typeface="Verdana" panose="020B0604030504040204" pitchFamily="34" charset="0"/>
              </a:rPr>
              <a:t>it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possible</a:t>
            </a:r>
            <a:r>
              <a:rPr lang="it-IT" sz="1800" dirty="0">
                <a:solidFill>
                  <a:schemeClr val="tx1"/>
                </a:solidFill>
                <a:effectLst/>
                <a:latin typeface="Verdana" panose="020B0604030504040204" pitchFamily="34" charset="0"/>
                <a:ea typeface="Verdana" panose="020B0604030504040204" pitchFamily="34" charset="0"/>
              </a:rPr>
              <a:t> to open up the future, to generate new </a:t>
            </a:r>
            <a:r>
              <a:rPr lang="it-IT" sz="1800" dirty="0" err="1">
                <a:solidFill>
                  <a:schemeClr val="tx1"/>
                </a:solidFill>
                <a:effectLst/>
                <a:latin typeface="Verdana" panose="020B0604030504040204" pitchFamily="34" charset="0"/>
                <a:ea typeface="Verdana" panose="020B0604030504040204" pitchFamily="34" charset="0"/>
              </a:rPr>
              <a:t>things</a:t>
            </a:r>
            <a:r>
              <a:rPr lang="it-IT" sz="1800" dirty="0">
                <a:solidFill>
                  <a:schemeClr val="tx1"/>
                </a:solidFill>
                <a:effectLst/>
                <a:latin typeface="Verdana" panose="020B0604030504040204" pitchFamily="34" charset="0"/>
                <a:ea typeface="Verdana" panose="020B0604030504040204" pitchFamily="34" charset="0"/>
              </a:rPr>
              <a:t>. How can I start living </a:t>
            </a:r>
            <a:r>
              <a:rPr lang="it-IT" sz="1800" dirty="0" err="1">
                <a:solidFill>
                  <a:schemeClr val="tx1"/>
                </a:solidFill>
                <a:effectLst/>
                <a:latin typeface="Verdana" panose="020B0604030504040204" pitchFamily="34" charset="0"/>
                <a:ea typeface="Verdana" panose="020B0604030504040204" pitchFamily="34" charset="0"/>
              </a:rPr>
              <a:t>again</a:t>
            </a:r>
            <a:r>
              <a:rPr lang="it-IT" sz="1800" dirty="0">
                <a:solidFill>
                  <a:schemeClr val="tx1"/>
                </a:solidFill>
                <a:effectLst/>
                <a:latin typeface="Verdana" panose="020B0604030504040204" pitchFamily="34" charset="0"/>
                <a:ea typeface="Verdana" panose="020B0604030504040204" pitchFamily="34" charset="0"/>
              </a:rPr>
              <a:t>, planning, crossing </a:t>
            </a:r>
            <a:r>
              <a:rPr lang="it-IT" sz="1800" dirty="0" err="1">
                <a:solidFill>
                  <a:schemeClr val="tx1"/>
                </a:solidFill>
                <a:effectLst/>
                <a:latin typeface="Verdana" panose="020B0604030504040204" pitchFamily="34" charset="0"/>
                <a:ea typeface="Verdana" panose="020B0604030504040204" pitchFamily="34" charset="0"/>
              </a:rPr>
              <a:t>deserts</a:t>
            </a:r>
            <a:r>
              <a:rPr lang="it-IT" sz="1800" dirty="0">
                <a:solidFill>
                  <a:schemeClr val="tx1"/>
                </a:solidFill>
                <a:effectLst/>
                <a:latin typeface="Verdana" panose="020B0604030504040204" pitchFamily="34" charset="0"/>
                <a:ea typeface="Verdana" panose="020B0604030504040204" pitchFamily="34" charset="0"/>
              </a:rPr>
              <a:t>? Not from </a:t>
            </a:r>
            <a:r>
              <a:rPr lang="it-IT" sz="1800" dirty="0" err="1">
                <a:solidFill>
                  <a:schemeClr val="tx1"/>
                </a:solidFill>
                <a:effectLst/>
                <a:latin typeface="Verdana" panose="020B0604030504040204" pitchFamily="34" charset="0"/>
                <a:ea typeface="Verdana" panose="020B0604030504040204" pitchFamily="34" charset="0"/>
              </a:rPr>
              <a:t>pessimism</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nor</a:t>
            </a:r>
            <a:r>
              <a:rPr lang="it-IT" sz="1800" dirty="0">
                <a:solidFill>
                  <a:schemeClr val="tx1"/>
                </a:solidFill>
                <a:effectLst/>
                <a:latin typeface="Verdana" panose="020B0604030504040204" pitchFamily="34" charset="0"/>
                <a:ea typeface="Verdana" panose="020B0604030504040204" pitchFamily="34" charset="0"/>
              </a:rPr>
              <a:t> from bitter </a:t>
            </a:r>
            <a:r>
              <a:rPr lang="it-IT" sz="1800" dirty="0" err="1">
                <a:solidFill>
                  <a:schemeClr val="tx1"/>
                </a:solidFill>
                <a:effectLst/>
                <a:latin typeface="Verdana" panose="020B0604030504040204" pitchFamily="34" charset="0"/>
                <a:ea typeface="Verdana" panose="020B0604030504040204" pitchFamily="34" charset="0"/>
              </a:rPr>
              <a:t>observations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not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even</a:t>
            </a:r>
            <a:r>
              <a:rPr lang="it-IT" sz="1800" dirty="0">
                <a:solidFill>
                  <a:schemeClr val="tx1"/>
                </a:solidFill>
                <a:effectLst/>
                <a:latin typeface="Verdana" panose="020B0604030504040204" pitchFamily="34" charset="0"/>
                <a:ea typeface="Verdana" panose="020B0604030504040204" pitchFamily="34" charset="0"/>
              </a:rPr>
              <a:t> from reality </a:t>
            </a:r>
            <a:r>
              <a:rPr lang="it-IT" sz="1800" dirty="0" err="1">
                <a:solidFill>
                  <a:schemeClr val="tx1"/>
                </a:solidFill>
                <a:effectLst/>
                <a:latin typeface="Verdana" panose="020B0604030504040204" pitchFamily="34" charset="0"/>
                <a:ea typeface="Verdana" panose="020B0604030504040204" pitchFamily="34" charset="0"/>
              </a:rPr>
              <a:t>existing</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its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claimed</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primacy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which</a:t>
            </a:r>
            <a:r>
              <a:rPr lang="it-IT" sz="1800" dirty="0">
                <a:solidFill>
                  <a:schemeClr val="tx1"/>
                </a:solidFill>
                <a:effectLst/>
                <a:latin typeface="Verdana" panose="020B0604030504040204" pitchFamily="34" charset="0"/>
                <a:ea typeface="Verdana" panose="020B0604030504040204" pitchFamily="34" charset="0"/>
              </a:rPr>
              <a:t> do </a:t>
            </a:r>
            <a:r>
              <a:rPr lang="it-IT" sz="1800" dirty="0" err="1">
                <a:solidFill>
                  <a:schemeClr val="tx1"/>
                </a:solidFill>
                <a:effectLst/>
                <a:latin typeface="Verdana" panose="020B0604030504040204" pitchFamily="34" charset="0"/>
                <a:ea typeface="Verdana" panose="020B0604030504040204" pitchFamily="34" charset="0"/>
              </a:rPr>
              <a:t>not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contain</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wisdom</a:t>
            </a:r>
            <a:r>
              <a:rPr lang="it-IT" sz="1800" dirty="0">
                <a:solidFill>
                  <a:schemeClr val="tx1"/>
                </a:solidFill>
                <a:effectLst/>
                <a:latin typeface="Verdana" panose="020B0604030504040204" pitchFamily="34" charset="0"/>
                <a:ea typeface="Verdana" panose="020B0604030504040204" pitchFamily="34" charset="0"/>
              </a:rPr>
              <a:t> of the Gospel, </a:t>
            </a:r>
            <a:r>
              <a:rPr lang="it-IT" sz="1800" dirty="0" err="1">
                <a:solidFill>
                  <a:schemeClr val="tx1"/>
                </a:solidFill>
                <a:effectLst/>
                <a:latin typeface="Verdana" panose="020B0604030504040204" pitchFamily="34" charset="0"/>
                <a:ea typeface="Verdana" panose="020B0604030504040204" pitchFamily="34" charset="0"/>
              </a:rPr>
              <a:t>but</a:t>
            </a:r>
            <a:r>
              <a:rPr lang="it-IT" sz="1800" dirty="0">
                <a:solidFill>
                  <a:schemeClr val="tx1"/>
                </a:solidFill>
                <a:effectLst/>
                <a:latin typeface="Verdana" panose="020B0604030504040204" pitchFamily="34" charset="0"/>
                <a:ea typeface="Verdana" panose="020B0604030504040204" pitchFamily="34" charset="0"/>
              </a:rPr>
              <a:t> from "good news". In the </a:t>
            </a:r>
            <a:r>
              <a:rPr lang="it-IT" sz="1800" dirty="0" err="1">
                <a:solidFill>
                  <a:schemeClr val="tx1"/>
                </a:solidFill>
                <a:effectLst/>
                <a:latin typeface="Verdana" panose="020B0604030504040204" pitchFamily="34" charset="0"/>
                <a:ea typeface="Verdana" panose="020B0604030504040204" pitchFamily="34" charset="0"/>
              </a:rPr>
              <a:t>beginning</a:t>
            </a:r>
            <a:r>
              <a:rPr lang="it-IT" sz="1800" dirty="0">
                <a:solidFill>
                  <a:schemeClr val="tx1"/>
                </a:solidFill>
                <a:effectLst/>
                <a:latin typeface="Verdana" panose="020B0604030504040204" pitchFamily="34" charset="0"/>
                <a:ea typeface="Verdana" panose="020B0604030504040204" pitchFamily="34" charset="0"/>
              </a:rPr>
              <a:t> of </a:t>
            </a:r>
            <a:r>
              <a:rPr lang="it-IT" sz="1800" dirty="0" err="1">
                <a:solidFill>
                  <a:schemeClr val="tx1"/>
                </a:solidFill>
                <a:effectLst/>
                <a:latin typeface="Verdana" panose="020B0604030504040204" pitchFamily="34" charset="0"/>
                <a:ea typeface="Verdana" panose="020B0604030504040204" pitchFamily="34" charset="0"/>
              </a:rPr>
              <a:t>everything</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there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one good </a:t>
            </a:r>
            <a:r>
              <a:rPr lang="it-IT" sz="1800" dirty="0" err="1">
                <a:solidFill>
                  <a:schemeClr val="tx1"/>
                </a:solidFill>
                <a:effectLst/>
                <a:latin typeface="Verdana" panose="020B0604030504040204" pitchFamily="34" charset="0"/>
                <a:ea typeface="Verdana" panose="020B0604030504040204" pitchFamily="34" charset="0"/>
              </a:rPr>
              <a:t>thing</a:t>
            </a:r>
            <a:r>
              <a:rPr lang="it-IT" sz="1800" dirty="0">
                <a:solidFill>
                  <a:schemeClr val="tx1"/>
                </a:solidFill>
                <a:effectLst/>
                <a:latin typeface="Verdana" panose="020B0604030504040204" pitchFamily="34" charset="0"/>
                <a:ea typeface="Verdana" panose="020B0604030504040204" pitchFamily="34" charset="0"/>
              </a:rPr>
              <a:t>, I </a:t>
            </a:r>
            <a:r>
              <a:rPr lang="it-IT" sz="1800" dirty="0" err="1">
                <a:solidFill>
                  <a:schemeClr val="tx1"/>
                </a:solidFill>
                <a:effectLst/>
                <a:latin typeface="Verdana" panose="020B0604030504040204" pitchFamily="34" charset="0"/>
                <a:ea typeface="Verdana" panose="020B0604030504040204" pitchFamily="34" charset="0"/>
              </a:rPr>
              <a:t>believe</a:t>
            </a:r>
            <a:r>
              <a:rPr lang="it-IT" sz="1800" dirty="0">
                <a:solidFill>
                  <a:schemeClr val="tx1"/>
                </a:solidFill>
                <a:effectLst/>
                <a:latin typeface="Verdana" panose="020B0604030504040204" pitchFamily="34" charset="0"/>
                <a:ea typeface="Verdana" panose="020B0604030504040204" pitchFamily="34" charset="0"/>
              </a:rPr>
              <a:t> so. At the </a:t>
            </a:r>
            <a:r>
              <a:rPr lang="it-IT" sz="1800" dirty="0" err="1">
                <a:solidFill>
                  <a:schemeClr val="tx1"/>
                </a:solidFill>
                <a:effectLst/>
                <a:latin typeface="Verdana" panose="020B0604030504040204" pitchFamily="34" charset="0"/>
                <a:ea typeface="Verdana" panose="020B0604030504040204" pitchFamily="34" charset="0"/>
              </a:rPr>
              <a:t>foundation</a:t>
            </a:r>
            <a:r>
              <a:rPr lang="it-IT" sz="1800" dirty="0">
                <a:solidFill>
                  <a:schemeClr val="tx1"/>
                </a:solidFill>
                <a:effectLst/>
                <a:latin typeface="Verdana" panose="020B0604030504040204" pitchFamily="34" charset="0"/>
                <a:ea typeface="Verdana" panose="020B0604030504040204" pitchFamily="34" charset="0"/>
              </a:rPr>
              <a:t> of </a:t>
            </a:r>
            <a:r>
              <a:rPr lang="it-IT" sz="1800" dirty="0" err="1">
                <a:solidFill>
                  <a:schemeClr val="tx1"/>
                </a:solidFill>
                <a:effectLst/>
                <a:latin typeface="Verdana" panose="020B0604030504040204" pitchFamily="34" charset="0"/>
                <a:ea typeface="Verdana" panose="020B0604030504040204" pitchFamily="34" charset="0"/>
              </a:rPr>
              <a:t>all</a:t>
            </a:r>
            <a:r>
              <a:rPr lang="it-IT" sz="1800" dirty="0">
                <a:solidFill>
                  <a:schemeClr val="tx1"/>
                </a:solidFill>
                <a:effectLst/>
                <a:latin typeface="Verdana" panose="020B0604030504040204" pitchFamily="34" charset="0"/>
                <a:ea typeface="Verdana" panose="020B0604030504040204" pitchFamily="34" charset="0"/>
              </a:rPr>
              <a:t> life </a:t>
            </a:r>
            <a:r>
              <a:rPr lang="it-IT" sz="1800" dirty="0" err="1">
                <a:solidFill>
                  <a:schemeClr val="tx1"/>
                </a:solidFill>
                <a:effectLst/>
                <a:latin typeface="Verdana" panose="020B0604030504040204" pitchFamily="34" charset="0"/>
                <a:ea typeface="Verdana" panose="020B0604030504040204" pitchFamily="34" charset="0"/>
              </a:rPr>
              <a:t>there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one good </a:t>
            </a:r>
            <a:r>
              <a:rPr lang="it-IT" sz="1800" dirty="0" err="1">
                <a:solidFill>
                  <a:schemeClr val="tx1"/>
                </a:solidFill>
                <a:effectLst/>
                <a:latin typeface="Verdana" panose="020B0604030504040204" pitchFamily="34" charset="0"/>
                <a:ea typeface="Verdana" panose="020B0604030504040204" pitchFamily="34" charset="0"/>
              </a:rPr>
              <a:t>thing</a:t>
            </a:r>
            <a:r>
              <a:rPr lang="it-IT" sz="1800" dirty="0">
                <a:solidFill>
                  <a:schemeClr val="tx1"/>
                </a:solidFill>
                <a:effectLst/>
                <a:latin typeface="Verdana" panose="020B0604030504040204" pitchFamily="34" charset="0"/>
                <a:ea typeface="Verdana" panose="020B0604030504040204" pitchFamily="34" charset="0"/>
              </a:rPr>
              <a:t>, I </a:t>
            </a:r>
            <a:r>
              <a:rPr lang="it-IT" sz="1800" dirty="0" err="1">
                <a:solidFill>
                  <a:schemeClr val="tx1"/>
                </a:solidFill>
                <a:effectLst/>
                <a:latin typeface="Verdana" panose="020B0604030504040204" pitchFamily="34" charset="0"/>
                <a:ea typeface="Verdana" panose="020B0604030504040204" pitchFamily="34" charset="0"/>
              </a:rPr>
              <a:t>believe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it</a:t>
            </a:r>
            <a:r>
              <a:rPr lang="it-IT" sz="1800" dirty="0">
                <a:solidFill>
                  <a:schemeClr val="tx1"/>
                </a:solidFill>
                <a:effectLst/>
                <a:latin typeface="Verdana" panose="020B0604030504040204" pitchFamily="34" charset="0"/>
                <a:ea typeface="Verdana" panose="020B0604030504040204" pitchFamily="34" charset="0"/>
              </a:rPr>
              <a:t>.</a:t>
            </a:r>
          </a:p>
          <a:p>
            <a:pPr algn="l"/>
            <a:r>
              <a:rPr lang="en-US" sz="1800" dirty="0">
                <a:solidFill>
                  <a:schemeClr val="tx1"/>
                </a:solidFill>
                <a:effectLst/>
                <a:latin typeface="Verdana" panose="020B0604030504040204" pitchFamily="34" charset="0"/>
                <a:ea typeface="Verdana" panose="020B0604030504040204" pitchFamily="34" charset="0"/>
              </a:rPr>
              <a:t> </a:t>
            </a:r>
            <a:endParaRPr lang="it-IT" sz="1800" dirty="0">
              <a:solidFill>
                <a:schemeClr val="tx1"/>
              </a:solidFill>
              <a:effectLst/>
              <a:latin typeface="Verdana" panose="020B0604030504040204" pitchFamily="34" charset="0"/>
              <a:ea typeface="Verdana" panose="020B0604030504040204" pitchFamily="34" charset="0"/>
            </a:endParaRPr>
          </a:p>
          <a:p>
            <a:pPr algn="l"/>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Because</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Bible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begins</a:t>
            </a:r>
            <a:r>
              <a:rPr lang="it-IT" sz="1800" dirty="0">
                <a:solidFill>
                  <a:schemeClr val="tx1"/>
                </a:solidFill>
                <a:effectLst/>
                <a:latin typeface="Verdana" panose="020B0604030504040204" pitchFamily="34" charset="0"/>
                <a:ea typeface="Verdana" panose="020B0604030504040204" pitchFamily="34" charset="0"/>
              </a:rPr>
              <a:t> like </a:t>
            </a:r>
            <a:r>
              <a:rPr lang="it-IT" sz="1800" dirty="0" err="1">
                <a:solidFill>
                  <a:schemeClr val="tx1"/>
                </a:solidFill>
                <a:effectLst/>
                <a:latin typeface="Verdana" panose="020B0604030504040204" pitchFamily="34" charset="0"/>
                <a:ea typeface="Verdana" panose="020B0604030504040204" pitchFamily="34" charset="0"/>
              </a:rPr>
              <a:t>this</a:t>
            </a:r>
            <a:r>
              <a:rPr lang="it-IT" sz="1800" dirty="0">
                <a:solidFill>
                  <a:schemeClr val="tx1"/>
                </a:solidFill>
                <a:effectLst/>
                <a:latin typeface="Verdana" panose="020B0604030504040204" pitchFamily="34" charset="0"/>
                <a:ea typeface="Verdana" panose="020B0604030504040204" pitchFamily="34" charset="0"/>
              </a:rPr>
              <a:t>: and He </a:t>
            </a:r>
            <a:r>
              <a:rPr lang="it-IT" sz="1800" dirty="0" err="1">
                <a:solidFill>
                  <a:schemeClr val="tx1"/>
                </a:solidFill>
                <a:effectLst/>
                <a:latin typeface="Verdana" panose="020B0604030504040204" pitchFamily="34" charset="0"/>
                <a:ea typeface="Verdana" panose="020B0604030504040204" pitchFamily="34" charset="0"/>
              </a:rPr>
              <a:t>saw</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what</a:t>
            </a:r>
            <a:r>
              <a:rPr lang="it-IT" sz="1800" dirty="0">
                <a:solidFill>
                  <a:schemeClr val="tx1"/>
                </a:solidFill>
                <a:effectLst/>
                <a:latin typeface="Verdana" panose="020B0604030504040204" pitchFamily="34" charset="0"/>
                <a:ea typeface="Verdana" panose="020B0604030504040204" pitchFamily="34" charset="0"/>
              </a:rPr>
              <a:t> He </a:t>
            </a:r>
            <a:r>
              <a:rPr lang="it-IT" sz="1800" dirty="0" err="1">
                <a:solidFill>
                  <a:schemeClr val="tx1"/>
                </a:solidFill>
                <a:effectLst/>
                <a:latin typeface="Verdana" panose="020B0604030504040204" pitchFamily="34" charset="0"/>
                <a:ea typeface="Verdana" panose="020B0604030504040204" pitchFamily="34" charset="0"/>
              </a:rPr>
              <a:t>had</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done</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behold</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was</a:t>
            </a:r>
            <a:r>
              <a:rPr lang="it-IT" sz="1800" dirty="0">
                <a:solidFill>
                  <a:schemeClr val="tx1"/>
                </a:solidFill>
                <a:effectLst/>
                <a:latin typeface="Verdana" panose="020B0604030504040204" pitchFamily="34" charset="0"/>
                <a:ea typeface="Verdana" panose="020B0604030504040204" pitchFamily="34" charset="0"/>
              </a:rPr>
              <a:t> good. </a:t>
            </a:r>
            <a:r>
              <a:rPr lang="it-IT" sz="1800" dirty="0" err="1">
                <a:solidFill>
                  <a:schemeClr val="tx1"/>
                </a:solidFill>
                <a:effectLst/>
                <a:latin typeface="Verdana" panose="020B0604030504040204" pitchFamily="34" charset="0"/>
                <a:ea typeface="Verdana" panose="020B0604030504040204" pitchFamily="34" charset="0"/>
              </a:rPr>
              <a:t>Someone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stronger</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than</a:t>
            </a:r>
            <a:r>
              <a:rPr lang="it-IT" sz="1800" dirty="0">
                <a:solidFill>
                  <a:schemeClr val="tx1"/>
                </a:solidFill>
                <a:effectLst/>
                <a:latin typeface="Verdana" panose="020B0604030504040204" pitchFamily="34" charset="0"/>
                <a:ea typeface="Verdana" panose="020B0604030504040204" pitchFamily="34" charset="0"/>
              </a:rPr>
              <a:t> me </a:t>
            </a:r>
            <a:r>
              <a:rPr lang="it-IT" sz="1800" dirty="0" err="1">
                <a:solidFill>
                  <a:schemeClr val="tx1"/>
                </a:solidFill>
                <a:effectLst/>
                <a:latin typeface="Verdana" panose="020B0604030504040204" pitchFamily="34" charset="0"/>
                <a:ea typeface="Verdana" panose="020B0604030504040204" pitchFamily="34" charset="0"/>
              </a:rPr>
              <a:t>comes</a:t>
            </a:r>
            <a:r>
              <a:rPr lang="it-IT" sz="1800" dirty="0">
                <a:solidFill>
                  <a:schemeClr val="tx1"/>
                </a:solidFill>
                <a:effectLst/>
                <a:latin typeface="Verdana" panose="020B0604030504040204" pitchFamily="34" charset="0"/>
                <a:ea typeface="Verdana" panose="020B0604030504040204" pitchFamily="34" charset="0"/>
              </a:rPr>
              <a:t> after me. His </a:t>
            </a:r>
            <a:r>
              <a:rPr lang="it-IT" sz="1800" dirty="0" err="1">
                <a:solidFill>
                  <a:schemeClr val="tx1"/>
                </a:solidFill>
                <a:effectLst/>
                <a:latin typeface="Verdana" panose="020B0604030504040204" pitchFamily="34" charset="0"/>
                <a:ea typeface="Verdana" panose="020B0604030504040204" pitchFamily="34" charset="0"/>
              </a:rPr>
              <a:t>strength</a:t>
            </a:r>
            <a:r>
              <a:rPr lang="it-IT" sz="1800" dirty="0">
                <a:solidFill>
                  <a:schemeClr val="tx1"/>
                </a:solidFill>
                <a:effectLst/>
                <a:latin typeface="Verdana" panose="020B0604030504040204" pitchFamily="34" charset="0"/>
                <a:ea typeface="Verdana" panose="020B0604030504040204" pitchFamily="34" charset="0"/>
              </a:rPr>
              <a:t>? Jesus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the strong one </a:t>
            </a:r>
            <a:r>
              <a:rPr lang="it-IT" sz="1800" dirty="0" err="1">
                <a:solidFill>
                  <a:schemeClr val="tx1"/>
                </a:solidFill>
                <a:effectLst/>
                <a:latin typeface="Verdana" panose="020B0604030504040204" pitchFamily="34" charset="0"/>
                <a:ea typeface="Verdana" panose="020B0604030504040204" pitchFamily="34" charset="0"/>
              </a:rPr>
              <a:t>because</a:t>
            </a:r>
            <a:r>
              <a:rPr lang="it-IT" sz="1800" dirty="0">
                <a:solidFill>
                  <a:schemeClr val="tx1"/>
                </a:solidFill>
                <a:effectLst/>
                <a:latin typeface="Verdana" panose="020B0604030504040204" pitchFamily="34" charset="0"/>
                <a:ea typeface="Verdana" panose="020B0604030504040204" pitchFamily="34" charset="0"/>
              </a:rPr>
              <a:t> He </a:t>
            </a:r>
            <a:r>
              <a:rPr lang="it-IT" sz="1800" dirty="0" err="1">
                <a:solidFill>
                  <a:schemeClr val="tx1"/>
                </a:solidFill>
                <a:effectLst/>
                <a:latin typeface="Verdana" panose="020B0604030504040204" pitchFamily="34" charset="0"/>
                <a:ea typeface="Verdana" panose="020B0604030504040204" pitchFamily="34" charset="0"/>
              </a:rPr>
              <a:t>has</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courage</a:t>
            </a:r>
            <a:r>
              <a:rPr lang="it-IT" sz="1800" dirty="0">
                <a:solidFill>
                  <a:schemeClr val="tx1"/>
                </a:solidFill>
                <a:effectLst/>
                <a:latin typeface="Verdana" panose="020B0604030504040204" pitchFamily="34" charset="0"/>
                <a:ea typeface="Verdana" panose="020B0604030504040204" pitchFamily="34" charset="0"/>
              </a:rPr>
              <a:t> to love to the </a:t>
            </a:r>
            <a:r>
              <a:rPr lang="it-IT" sz="1800" dirty="0" err="1">
                <a:solidFill>
                  <a:schemeClr val="tx1"/>
                </a:solidFill>
                <a:effectLst/>
                <a:latin typeface="Verdana" panose="020B0604030504040204" pitchFamily="34" charset="0"/>
                <a:ea typeface="Verdana" panose="020B0604030504040204" pitchFamily="34" charset="0"/>
              </a:rPr>
              <a:t>extreme</a:t>
            </a:r>
            <a:r>
              <a:rPr lang="it-IT" sz="1800" dirty="0">
                <a:solidFill>
                  <a:schemeClr val="tx1"/>
                </a:solidFill>
                <a:effectLst/>
                <a:latin typeface="Verdana" panose="020B0604030504040204" pitchFamily="34" charset="0"/>
                <a:ea typeface="Verdana" panose="020B0604030504040204" pitchFamily="34" charset="0"/>
              </a:rPr>
              <a:t>; to </a:t>
            </a:r>
            <a:r>
              <a:rPr lang="it-IT" sz="1800" dirty="0" err="1">
                <a:solidFill>
                  <a:schemeClr val="tx1"/>
                </a:solidFill>
                <a:effectLst/>
                <a:latin typeface="Verdana" panose="020B0604030504040204" pitchFamily="34" charset="0"/>
                <a:ea typeface="Verdana" panose="020B0604030504040204" pitchFamily="34" charset="0"/>
              </a:rPr>
              <a:t>hold</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nothing</a:t>
            </a:r>
            <a:r>
              <a:rPr lang="it-IT" sz="1800" dirty="0">
                <a:solidFill>
                  <a:schemeClr val="tx1"/>
                </a:solidFill>
                <a:effectLst/>
                <a:latin typeface="Verdana" panose="020B0604030504040204" pitchFamily="34" charset="0"/>
                <a:ea typeface="Verdana" panose="020B0604030504040204" pitchFamily="34" charset="0"/>
              </a:rPr>
              <a:t> back and </a:t>
            </a:r>
            <a:r>
              <a:rPr lang="it-IT" sz="1800" dirty="0" err="1">
                <a:solidFill>
                  <a:schemeClr val="tx1"/>
                </a:solidFill>
                <a:effectLst/>
                <a:latin typeface="Verdana" panose="020B0604030504040204" pitchFamily="34" charset="0"/>
                <a:ea typeface="Verdana" panose="020B0604030504040204" pitchFamily="34" charset="0"/>
              </a:rPr>
              <a:t>give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everything</a:t>
            </a:r>
            <a:r>
              <a:rPr lang="it-IT" sz="1800" dirty="0">
                <a:solidFill>
                  <a:schemeClr val="tx1"/>
                </a:solidFill>
                <a:effectLst/>
                <a:latin typeface="Verdana" panose="020B0604030504040204" pitchFamily="34" charset="0"/>
                <a:ea typeface="Verdana" panose="020B0604030504040204" pitchFamily="34" charset="0"/>
              </a:rPr>
              <a:t>. To </a:t>
            </a:r>
            <a:r>
              <a:rPr lang="it-IT" sz="1800" dirty="0" err="1">
                <a:solidFill>
                  <a:schemeClr val="tx1"/>
                </a:solidFill>
                <a:effectLst/>
                <a:latin typeface="Verdana" panose="020B0604030504040204" pitchFamily="34" charset="0"/>
                <a:ea typeface="Verdana" panose="020B0604030504040204" pitchFamily="34" charset="0"/>
              </a:rPr>
              <a:t>raise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hopes</a:t>
            </a:r>
            <a:r>
              <a:rPr lang="it-IT" sz="1800" dirty="0">
                <a:solidFill>
                  <a:schemeClr val="tx1"/>
                </a:solidFill>
                <a:effectLst/>
                <a:latin typeface="Verdana" panose="020B0604030504040204" pitchFamily="34" charset="0"/>
                <a:ea typeface="Verdana" panose="020B0604030504040204" pitchFamily="34" charset="0"/>
              </a:rPr>
              <a:t> so strong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not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even</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death</a:t>
            </a:r>
            <a:r>
              <a:rPr lang="it-IT" sz="1800" dirty="0">
                <a:solidFill>
                  <a:schemeClr val="tx1"/>
                </a:solidFill>
                <a:effectLst/>
                <a:latin typeface="Verdana" panose="020B0604030504040204" pitchFamily="34" charset="0"/>
                <a:ea typeface="Verdana" panose="020B0604030504040204" pitchFamily="34" charset="0"/>
              </a:rPr>
              <a:t> on the cross </a:t>
            </a:r>
            <a:r>
              <a:rPr lang="it-IT" sz="1800" dirty="0" err="1">
                <a:solidFill>
                  <a:schemeClr val="tx1"/>
                </a:solidFill>
                <a:effectLst/>
                <a:latin typeface="Verdana" panose="020B0604030504040204" pitchFamily="34" charset="0"/>
                <a:ea typeface="Verdana" panose="020B0604030504040204" pitchFamily="34" charset="0"/>
              </a:rPr>
              <a:t>could</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wither</a:t>
            </a:r>
            <a:r>
              <a:rPr lang="it-IT" sz="1800" dirty="0">
                <a:solidFill>
                  <a:schemeClr val="tx1"/>
                </a:solidFill>
                <a:effectLst/>
                <a:latin typeface="Verdana" panose="020B0604030504040204" pitchFamily="34" charset="0"/>
                <a:ea typeface="Verdana" panose="020B0604030504040204" pitchFamily="34" charset="0"/>
              </a:rPr>
              <a:t>, on the </a:t>
            </a:r>
            <a:r>
              <a:rPr lang="it-IT" sz="1800" dirty="0" err="1">
                <a:solidFill>
                  <a:schemeClr val="tx1"/>
                </a:solidFill>
                <a:effectLst/>
                <a:latin typeface="Verdana" panose="020B0604030504040204" pitchFamily="34" charset="0"/>
                <a:ea typeface="Verdana" panose="020B0604030504040204" pitchFamily="34" charset="0"/>
              </a:rPr>
              <a:t>contrary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strengthened</a:t>
            </a:r>
            <a:r>
              <a:rPr lang="it-IT" sz="1800" dirty="0">
                <a:solidFill>
                  <a:schemeClr val="tx1"/>
                </a:solidFill>
                <a:effectLst/>
                <a:latin typeface="Verdana" panose="020B0604030504040204" pitchFamily="34" charset="0"/>
                <a:ea typeface="Verdana" panose="020B0604030504040204" pitchFamily="34" charset="0"/>
              </a:rPr>
              <a:t>. He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strongest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because</a:t>
            </a:r>
            <a:r>
              <a:rPr lang="it-IT" sz="1800" dirty="0">
                <a:solidFill>
                  <a:schemeClr val="tx1"/>
                </a:solidFill>
                <a:effectLst/>
                <a:latin typeface="Verdana" panose="020B0604030504040204" pitchFamily="34" charset="0"/>
                <a:ea typeface="Verdana" panose="020B0604030504040204" pitchFamily="34" charset="0"/>
              </a:rPr>
              <a:t> He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only</a:t>
            </a:r>
            <a:r>
              <a:rPr lang="it-IT" sz="1800" dirty="0">
                <a:solidFill>
                  <a:schemeClr val="tx1"/>
                </a:solidFill>
                <a:effectLst/>
                <a:latin typeface="Verdana" panose="020B0604030504040204" pitchFamily="34" charset="0"/>
                <a:ea typeface="Verdana" panose="020B0604030504040204" pitchFamily="34" charset="0"/>
              </a:rPr>
              <a:t> one who </a:t>
            </a:r>
            <a:r>
              <a:rPr lang="it-IT" sz="1800" dirty="0" err="1">
                <a:solidFill>
                  <a:schemeClr val="tx1"/>
                </a:solidFill>
                <a:effectLst/>
                <a:latin typeface="Verdana" panose="020B0604030504040204" pitchFamily="34" charset="0"/>
                <a:ea typeface="Verdana" panose="020B0604030504040204" pitchFamily="34" charset="0"/>
              </a:rPr>
              <a:t>speaks</a:t>
            </a:r>
            <a:r>
              <a:rPr lang="it-IT" sz="1800" dirty="0">
                <a:solidFill>
                  <a:schemeClr val="tx1"/>
                </a:solidFill>
                <a:effectLst/>
                <a:latin typeface="Verdana" panose="020B0604030504040204" pitchFamily="34" charset="0"/>
                <a:ea typeface="Verdana" panose="020B0604030504040204" pitchFamily="34" charset="0"/>
              </a:rPr>
              <a:t> to the </a:t>
            </a:r>
            <a:r>
              <a:rPr lang="it-IT" sz="1800" dirty="0" err="1">
                <a:solidFill>
                  <a:schemeClr val="tx1"/>
                </a:solidFill>
                <a:effectLst/>
                <a:latin typeface="Verdana" panose="020B0604030504040204" pitchFamily="34" charset="0"/>
                <a:ea typeface="Verdana" panose="020B0604030504040204" pitchFamily="34" charset="0"/>
              </a:rPr>
              <a:t>heart</a:t>
            </a:r>
            <a:r>
              <a:rPr lang="it-IT" sz="1800" dirty="0">
                <a:solidFill>
                  <a:schemeClr val="tx1"/>
                </a:solidFill>
                <a:effectLst/>
                <a:latin typeface="Verdana" panose="020B0604030504040204" pitchFamily="34" charset="0"/>
                <a:ea typeface="Verdana" panose="020B0604030504040204" pitchFamily="34" charset="0"/>
              </a:rPr>
              <a:t>, or </a:t>
            </a:r>
            <a:r>
              <a:rPr lang="it-IT" sz="1800" dirty="0" err="1">
                <a:solidFill>
                  <a:schemeClr val="tx1"/>
                </a:solidFill>
                <a:effectLst/>
                <a:latin typeface="Verdana" panose="020B0604030504040204" pitchFamily="34" charset="0"/>
                <a:ea typeface="Verdana" panose="020B0604030504040204" pitchFamily="34" charset="0"/>
              </a:rPr>
              <a:t>rather</a:t>
            </a:r>
            <a:r>
              <a:rPr lang="it-IT" sz="1800" dirty="0">
                <a:solidFill>
                  <a:schemeClr val="tx1"/>
                </a:solidFill>
                <a:effectLst/>
                <a:latin typeface="Verdana" panose="020B0604030504040204" pitchFamily="34" charset="0"/>
                <a:ea typeface="Verdana" panose="020B0604030504040204" pitchFamily="34" charset="0"/>
              </a:rPr>
              <a:t>, He </a:t>
            </a:r>
            <a:r>
              <a:rPr lang="it-IT" sz="1800" dirty="0" err="1">
                <a:solidFill>
                  <a:schemeClr val="tx1"/>
                </a:solidFill>
                <a:effectLst/>
                <a:latin typeface="Verdana" panose="020B0604030504040204" pitchFamily="34" charset="0"/>
                <a:ea typeface="Verdana" panose="020B0604030504040204" pitchFamily="34" charset="0"/>
              </a:rPr>
              <a:t>speaks</a:t>
            </a:r>
            <a:r>
              <a:rPr lang="it-IT" sz="1800" dirty="0">
                <a:solidFill>
                  <a:schemeClr val="tx1"/>
                </a:solidFill>
                <a:effectLst/>
                <a:latin typeface="Verdana" panose="020B0604030504040204" pitchFamily="34" charset="0"/>
                <a:ea typeface="Verdana" panose="020B0604030504040204" pitchFamily="34" charset="0"/>
              </a:rPr>
              <a:t> «on the </a:t>
            </a:r>
            <a:r>
              <a:rPr lang="it-IT" sz="1800" dirty="0" err="1">
                <a:solidFill>
                  <a:schemeClr val="tx1"/>
                </a:solidFill>
                <a:effectLst/>
                <a:latin typeface="Verdana" panose="020B0604030504040204" pitchFamily="34" charset="0"/>
                <a:ea typeface="Verdana" panose="020B0604030504040204" pitchFamily="34" charset="0"/>
              </a:rPr>
              <a:t>heart</a:t>
            </a:r>
            <a:r>
              <a:rPr lang="it-IT" sz="1800" dirty="0">
                <a:solidFill>
                  <a:schemeClr val="tx1"/>
                </a:solidFill>
                <a:effectLst/>
                <a:latin typeface="Verdana" panose="020B0604030504040204" pitchFamily="34" charset="0"/>
                <a:ea typeface="Verdana" panose="020B0604030504040204" pitchFamily="34" charset="0"/>
              </a:rPr>
              <a:t>", close and </a:t>
            </a:r>
            <a:r>
              <a:rPr lang="it-IT" sz="1800" dirty="0" err="1">
                <a:solidFill>
                  <a:schemeClr val="tx1"/>
                </a:solidFill>
                <a:effectLst/>
                <a:latin typeface="Verdana" panose="020B0604030504040204" pitchFamily="34" charset="0"/>
                <a:ea typeface="Verdana" panose="020B0604030504040204" pitchFamily="34" charset="0"/>
              </a:rPr>
              <a:t>warm</a:t>
            </a:r>
            <a:r>
              <a:rPr lang="it-IT" sz="1800" dirty="0">
                <a:solidFill>
                  <a:schemeClr val="tx1"/>
                </a:solidFill>
                <a:effectLst/>
                <a:latin typeface="Verdana" panose="020B0604030504040204" pitchFamily="34" charset="0"/>
                <a:ea typeface="Verdana" panose="020B0604030504040204" pitchFamily="34" charset="0"/>
              </a:rPr>
              <a:t> like </a:t>
            </a:r>
            <a:r>
              <a:rPr lang="it-IT" sz="1800" dirty="0" err="1">
                <a:solidFill>
                  <a:schemeClr val="tx1"/>
                </a:solidFill>
                <a:effectLst/>
                <a:latin typeface="Verdana" panose="020B0604030504040204" pitchFamily="34" charset="0"/>
                <a:ea typeface="Verdana" panose="020B0604030504040204" pitchFamily="34" charset="0"/>
              </a:rPr>
              <a:t>breathing</a:t>
            </a:r>
            <a:r>
              <a:rPr lang="it-IT" sz="1800" dirty="0">
                <a:solidFill>
                  <a:schemeClr val="tx1"/>
                </a:solidFill>
                <a:effectLst/>
                <a:latin typeface="Verdana" panose="020B0604030504040204" pitchFamily="34" charset="0"/>
                <a:ea typeface="Verdana" panose="020B0604030504040204" pitchFamily="34" charset="0"/>
              </a:rPr>
              <a:t>, tender and strong like a lover, beautiful like the </a:t>
            </a:r>
            <a:r>
              <a:rPr lang="it-IT" sz="1800" dirty="0" err="1">
                <a:solidFill>
                  <a:schemeClr val="tx1"/>
                </a:solidFill>
                <a:effectLst/>
                <a:latin typeface="Verdana" panose="020B0604030504040204" pitchFamily="34" charset="0"/>
                <a:ea typeface="Verdana" panose="020B0604030504040204" pitchFamily="34" charset="0"/>
              </a:rPr>
              <a:t>most</a:t>
            </a:r>
            <a:r>
              <a:rPr lang="it-IT" sz="1800" dirty="0">
                <a:solidFill>
                  <a:schemeClr val="tx1"/>
                </a:solidFill>
                <a:effectLst/>
                <a:latin typeface="Verdana" panose="020B0604030504040204" pitchFamily="34" charset="0"/>
                <a:ea typeface="Verdana" panose="020B0604030504040204" pitchFamily="34" charset="0"/>
              </a:rPr>
              <a:t> beautiful dream.</a:t>
            </a: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9937B54-2718-F4CA-EC22-FA8AD61EDE1A}"/>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96BA2EA4-25E6-9998-D86F-18199F57734C}"/>
              </a:ext>
            </a:extLst>
          </p:cNvPr>
          <p:cNvSpPr>
            <a:spLocks noChangeArrowheads="1"/>
          </p:cNvSpPr>
          <p:nvPr>
            <p:custDataLst>
              <p:tags r:id="rId2"/>
            </p:custDataLst>
          </p:nvPr>
        </p:nvSpPr>
        <p:spPr bwMode="auto">
          <a:xfrm>
            <a:off x="0" y="5373216"/>
            <a:ext cx="9144000" cy="925513"/>
          </a:xfrm>
          <a:prstGeom prst="rect">
            <a:avLst/>
          </a:prstGeom>
          <a:solidFill>
            <a:srgbClr val="000000"/>
          </a:solidFill>
          <a:ln w="9525" algn="ctr">
            <a:solidFill>
              <a:srgbClr val="000000"/>
            </a:solidFill>
            <a:miter lim="800000"/>
            <a:headEnd/>
            <a:tailEnd/>
          </a:ln>
        </p:spPr>
        <p:txBody>
          <a:bodyPr>
            <a:spAutoFit/>
          </a:bodyPr>
          <a:lstStyle/>
          <a:p>
            <a:pPr algn="ctr"/>
            <a:r>
              <a:rPr lang="en-GB" altLang="it-IT" sz="1800" dirty="0">
                <a:solidFill>
                  <a:srgbClr val="FFFFCC"/>
                </a:solidFill>
                <a:latin typeface="Verdana" panose="020B0604030504040204" pitchFamily="34" charset="0"/>
                <a:cs typeface="Tahoma" panose="020B0604030504040204" pitchFamily="34" charset="0"/>
              </a:rPr>
              <a:t>that from the hand of Yahweh she has received double punishment for all her iniquity. A voice cries, "In the wilderness prepare the way for Yahweh. Make straight in the desert a highway for our God.</a:t>
            </a:r>
            <a:r>
              <a:rPr lang="en-GB" altLang="it-IT" sz="1800" i="1" dirty="0">
                <a:solidFill>
                  <a:srgbClr val="FFFFCC"/>
                </a:solidFill>
                <a:latin typeface="Verdana" panose="020B0604030504040204" pitchFamily="34" charset="0"/>
                <a:cs typeface="Tahoma" panose="020B0604030504040204" pitchFamily="34" charset="0"/>
              </a:rPr>
              <a:t> </a:t>
            </a:r>
            <a:r>
              <a:rPr lang="en-GB" altLang="it-IT" sz="1800" i="1" dirty="0">
                <a:solidFill>
                  <a:srgbClr val="FFFFCC"/>
                </a:solidFill>
                <a:latin typeface="Verdana" panose="020B0604030504040204" pitchFamily="34" charset="0"/>
                <a:cs typeface="Times New Roman" panose="02020603050405020304" pitchFamily="18" charset="0"/>
              </a:rPr>
              <a:t>(Is 40: 2b-3)</a:t>
            </a:r>
            <a:endParaRPr lang="it-IT" altLang="it-IT" sz="1800" i="1" dirty="0">
              <a:solidFill>
                <a:srgbClr val="FFFFCC"/>
              </a:solidFill>
              <a:latin typeface="Verdana" panose="020B0604030504040204" pitchFamily="34" charset="0"/>
              <a:cs typeface="Times New Roman" panose="02020603050405020304" pitchFamily="18" charset="0"/>
            </a:endParaRPr>
          </a:p>
        </p:txBody>
      </p:sp>
      <p:sp>
        <p:nvSpPr>
          <p:cNvPr id="56" name="Rectangle 50">
            <a:extLst>
              <a:ext uri="{FF2B5EF4-FFF2-40B4-BE49-F238E27FC236}">
                <a16:creationId xmlns:a16="http://schemas.microsoft.com/office/drawing/2014/main" id="{B0790835-2037-4B61-835E-2EE16BF05B8B}"/>
              </a:ext>
            </a:extLst>
          </p:cNvPr>
          <p:cNvSpPr>
            <a:spLocks noChangeArrowheads="1"/>
          </p:cNvSpPr>
          <p:nvPr>
            <p:custDataLst>
              <p:tags r:id="rId3"/>
            </p:custDataLst>
          </p:nvPr>
        </p:nvSpPr>
        <p:spPr bwMode="auto">
          <a:xfrm>
            <a:off x="0" y="4560887"/>
            <a:ext cx="9144000" cy="925513"/>
          </a:xfrm>
          <a:prstGeom prst="rect">
            <a:avLst/>
          </a:prstGeom>
          <a:solidFill>
            <a:srgbClr val="000000"/>
          </a:solidFill>
          <a:ln w="9525" algn="ctr">
            <a:solidFill>
              <a:srgbClr val="000000"/>
            </a:solidFill>
            <a:miter lim="800000"/>
            <a:headEnd/>
            <a:tailEnd/>
          </a:ln>
        </p:spPr>
        <p:txBody>
          <a:bodyPr>
            <a:spAutoFit/>
          </a:bodyPr>
          <a:lstStyle/>
          <a:p>
            <a:pPr algn="ctr"/>
            <a:r>
              <a:rPr lang="it-IT" altLang="it-IT" sz="1800" dirty="0">
                <a:solidFill>
                  <a:schemeClr val="bg1"/>
                </a:solidFill>
                <a:latin typeface="Verdana" panose="020B0604030504040204" pitchFamily="34" charset="0"/>
                <a:cs typeface="Times New Roman" panose="02020603050405020304" pitchFamily="18" charset="0"/>
              </a:rPr>
              <a:t>perché ha ricevuto dalla mano del Signore il doppio per tutti i suoi peccati». Una voce grida: «Nel deserto preparate la via al Signore, spianate nella steppa la strada per il nostro Dio.</a:t>
            </a:r>
            <a:r>
              <a:rPr lang="it-IT" altLang="it-IT" sz="1800" i="1" dirty="0">
                <a:solidFill>
                  <a:schemeClr val="bg1"/>
                </a:solidFill>
                <a:latin typeface="Verdana" panose="020B0604030504040204" pitchFamily="34" charset="0"/>
                <a:cs typeface="Times New Roman" panose="02020603050405020304" pitchFamily="18" charset="0"/>
              </a:rPr>
              <a:t>(</a:t>
            </a:r>
            <a:r>
              <a:rPr lang="it-IT" altLang="it-IT" sz="1800" i="1" dirty="0" err="1">
                <a:solidFill>
                  <a:schemeClr val="bg1"/>
                </a:solidFill>
                <a:latin typeface="Verdana" panose="020B0604030504040204" pitchFamily="34" charset="0"/>
                <a:cs typeface="Times New Roman" panose="02020603050405020304" pitchFamily="18" charset="0"/>
              </a:rPr>
              <a:t>Is</a:t>
            </a:r>
            <a:r>
              <a:rPr lang="it-IT" altLang="it-IT" sz="1800" i="1" dirty="0">
                <a:solidFill>
                  <a:schemeClr val="bg1"/>
                </a:solidFill>
                <a:latin typeface="Verdana" panose="020B0604030504040204" pitchFamily="34" charset="0"/>
                <a:cs typeface="Times New Roman" panose="02020603050405020304" pitchFamily="18" charset="0"/>
              </a:rPr>
              <a:t> 40, 2b-3)</a:t>
            </a:r>
          </a:p>
        </p:txBody>
      </p:sp>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9A8651A-B28A-6E36-2F82-4D7FCA54CBE0}"/>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Ogni valle sia innalzata, ogni monte e ogni colle siano abbassati; il terreno accidentato si trasformi in piano e quello scosceso in vallata. Allora si rivelerà la gloria del Signore e tutti gli uomini insieme la vedranno, perché la bocca del Signore ha parlato». </a:t>
            </a:r>
            <a:r>
              <a:rPr lang="it-IT" altLang="it-IT" sz="1800" i="1">
                <a:solidFill>
                  <a:schemeClr val="bg1"/>
                </a:solidFill>
                <a:latin typeface="Verdana" panose="020B0604030504040204" pitchFamily="34" charset="0"/>
                <a:cs typeface="Times New Roman" panose="02020603050405020304" pitchFamily="18" charset="0"/>
              </a:rPr>
              <a:t>(Is 40, 4-5)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6920E895-3B63-1418-9E4F-CE24314C702B}"/>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chemeClr val="bg1"/>
                </a:solidFill>
                <a:latin typeface="Verdana" panose="020B0604030504040204" pitchFamily="34" charset="0"/>
                <a:cs typeface="Tahoma" panose="020B0604030504040204" pitchFamily="34" charset="0"/>
              </a:rPr>
              <a:t>Every valley will be raised up; every mountain and hill will be laid low. The stumbling blocks shall become level and the rugged places smooth. The glory of Yahweh will be revealed, and all mortals together will see it; for the mouth of Yahweh has spoken." </a:t>
            </a:r>
            <a:r>
              <a:rPr lang="en-GB" altLang="it-IT" sz="1800" i="1">
                <a:solidFill>
                  <a:schemeClr val="bg1"/>
                </a:solidFill>
                <a:latin typeface="Verdana" panose="020B0604030504040204" pitchFamily="34" charset="0"/>
                <a:cs typeface="Times New Roman" panose="02020603050405020304" pitchFamily="18" charset="0"/>
              </a:rPr>
              <a:t>(Is 40: 4-5)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124" name="Picture 7" descr="C:\ARCHIVIO GENERALE\PRESENTAZIONI\in COSTRUZIONE\S.Scritture del 07.12\si rivelerà la gloria del Signore.jpg">
            <a:extLst>
              <a:ext uri="{FF2B5EF4-FFF2-40B4-BE49-F238E27FC236}">
                <a16:creationId xmlns:a16="http://schemas.microsoft.com/office/drawing/2014/main" id="{72203A90-FCD4-F8D6-28B8-9338A1FAC54D}"/>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0" y="1600200"/>
            <a:ext cx="64008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516">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0" name="Titolo 1">
            <a:extLst>
              <a:ext uri="{FF2B5EF4-FFF2-40B4-BE49-F238E27FC236}">
                <a16:creationId xmlns:a16="http://schemas.microsoft.com/office/drawing/2014/main" id="{B2641E74-EB5C-A2DC-30E4-ADF1D3785136}"/>
              </a:ext>
            </a:extLst>
          </p:cNvPr>
          <p:cNvSpPr>
            <a:spLocks noGrp="1" noChangeArrowheads="1"/>
          </p:cNvSpPr>
          <p:nvPr>
            <p:ph type="title"/>
            <p:custDataLst>
              <p:tags r:id="rId1"/>
            </p:custDataLst>
          </p:nvPr>
        </p:nvSpPr>
        <p:spPr>
          <a:xfrm>
            <a:off x="0" y="5334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Sali su un alto monte, tu che annunci liete notizie a Sion! Alza la tua voce con forza, tu che annunci liete notizie a Gerusalemme. Alza la voce, non temere; annuncia alle città di Giuda: «Ecco il vostro Dio! Ecco, il Signore Dio viene con potenza,</a:t>
            </a:r>
            <a:r>
              <a:rPr lang="it-IT" altLang="it-IT" sz="1800" i="1">
                <a:solidFill>
                  <a:srgbClr val="FFFFFF"/>
                </a:solidFill>
                <a:latin typeface="Verdana" panose="020B0604030504040204" pitchFamily="34" charset="0"/>
                <a:cs typeface="Times New Roman" panose="02020603050405020304" pitchFamily="18" charset="0"/>
              </a:rPr>
              <a:t> (Is 40, 9)</a:t>
            </a:r>
          </a:p>
        </p:txBody>
      </p:sp>
      <p:sp>
        <p:nvSpPr>
          <p:cNvPr id="6147" name="Rettangolo 7">
            <a:extLst>
              <a:ext uri="{FF2B5EF4-FFF2-40B4-BE49-F238E27FC236}">
                <a16:creationId xmlns:a16="http://schemas.microsoft.com/office/drawing/2014/main" id="{E88B7CA0-7CEC-670A-4E35-9E8DBD980672}"/>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p:spPr>
        <p:txBody>
          <a:bodyPr>
            <a:spAutoFit/>
          </a:bodyPr>
          <a:lstStyle/>
          <a:p>
            <a:pPr algn="ctr"/>
            <a:r>
              <a:rPr lang="en-GB" altLang="it-IT" sz="1800">
                <a:solidFill>
                  <a:srgbClr val="FFFFFF"/>
                </a:solidFill>
                <a:latin typeface="Verdana" panose="020B0604030504040204" pitchFamily="34" charset="0"/>
                <a:cs typeface="Tahoma" panose="020B0604030504040204" pitchFamily="34" charset="0"/>
              </a:rPr>
              <a:t>Go up onto the high mountain, messenger of Zion, lift up your voice with strength, fear not to cry aloud when you tell Jerusalem and announce to the cities of Judah: Here is your God! Here comes your God with might;</a:t>
            </a:r>
          </a:p>
          <a:p>
            <a:pPr algn="ctr"/>
            <a:r>
              <a:rPr lang="it-IT" altLang="it-IT" sz="1800" i="1">
                <a:solidFill>
                  <a:srgbClr val="FFFFFF"/>
                </a:solidFill>
                <a:latin typeface="Verdana" panose="020B0604030504040204" pitchFamily="34" charset="0"/>
                <a:cs typeface="Times New Roman" panose="02020603050405020304" pitchFamily="18" charset="0"/>
              </a:rPr>
              <a:t> (Is 40: 9)</a:t>
            </a:r>
            <a:endParaRPr lang="it-IT" altLang="it-IT" sz="1800">
              <a:solidFill>
                <a:srgbClr val="FFFFFF"/>
              </a:solidFill>
              <a:latin typeface="Verdana" panose="020B0604030504040204" pitchFamily="34" charset="0"/>
              <a:cs typeface="Tahoma" panose="020B0604030504040204" pitchFamily="34" charset="0"/>
            </a:endParaRP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329AB3FA-8504-73A4-5D2E-C7031335DBA9}"/>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r>
              <a:rPr lang="it-IT" altLang="it-IT" sz="1800">
                <a:solidFill>
                  <a:srgbClr val="FFFFFF"/>
                </a:solidFill>
                <a:latin typeface="Verdana" panose="020B0604030504040204" pitchFamily="34" charset="0"/>
                <a:cs typeface="Times New Roman" panose="02020603050405020304" pitchFamily="18" charset="0"/>
              </a:rPr>
              <a:t>il suo braccio esercita il dominio. Ecco, egli ha con sé il premio e la sua ricompensa lo precede. Come un pastore egli fa pascolare il gregge e con il suo braccio lo raduna; porta gli agnellini sul petto e conduce dolcemente le pecore madri». </a:t>
            </a:r>
            <a:r>
              <a:rPr lang="it-IT" altLang="it-IT" sz="1800" i="1">
                <a:solidFill>
                  <a:srgbClr val="FFFFFF"/>
                </a:solidFill>
                <a:latin typeface="Verdana" panose="020B0604030504040204" pitchFamily="34" charset="0"/>
                <a:cs typeface="Times New Roman" panose="02020603050405020304" pitchFamily="18" charset="0"/>
              </a:rPr>
              <a:t>(Is 40, 10-11)</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3CF604A0-619C-486C-067E-A0ED44D44091}"/>
              </a:ext>
            </a:extLst>
          </p:cNvPr>
          <p:cNvSpPr>
            <a:spLocks noChangeArrowheads="1"/>
          </p:cNvSpPr>
          <p:nvPr>
            <p:custDataLst>
              <p:tags r:id="rId2"/>
            </p:custDataLst>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800">
                <a:solidFill>
                  <a:srgbClr val="FFFFFF"/>
                </a:solidFill>
                <a:latin typeface="Verdana" panose="020B0604030504040204" pitchFamily="34" charset="0"/>
                <a:cs typeface="Tahoma" panose="020B0604030504040204" pitchFamily="34" charset="0"/>
              </a:rPr>
              <a:t>his strong arm rules for him; his reward is with him, and here before him is his booty.   Like a shepherd he tends his flock: he gathers the lambs in his arms, he carries them in his bosom, gently leading those that are with young.</a:t>
            </a:r>
            <a:r>
              <a:rPr lang="en-GB" altLang="it-IT" sz="1800" i="1">
                <a:solidFill>
                  <a:srgbClr val="FFFFFF"/>
                </a:solidFill>
                <a:latin typeface="Verdana" panose="020B0604030504040204" pitchFamily="34" charset="0"/>
                <a:cs typeface="Tahoma" panose="020B060403050404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(Is 40: 10-11)</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7172" name="Picture 5" descr="C:\ARCHIVIO GENERALE\PRESENTAZIONI\in COSTRUZIONE\S.Scritture del 07.12\pastore fa pascolare 2.jpg">
            <a:extLst>
              <a:ext uri="{FF2B5EF4-FFF2-40B4-BE49-F238E27FC236}">
                <a16:creationId xmlns:a16="http://schemas.microsoft.com/office/drawing/2014/main" id="{17ED0564-DC4C-3555-5BAC-63C1627CA71B}"/>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828800" y="1600200"/>
            <a:ext cx="55626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815FDBB5-0184-8386-17F0-EEDDBB1E3150}"/>
              </a:ext>
            </a:extLst>
          </p:cNvPr>
          <p:cNvSpPr>
            <a:spLocks noGrp="1" noChangeArrowheads="1"/>
          </p:cNvSpPr>
          <p:nvPr>
            <p:ph type="title"/>
            <p:custDataLst>
              <p:tags r:id="rId1"/>
            </p:custDataLst>
          </p:nvPr>
        </p:nvSpPr>
        <p:spPr>
          <a:xfrm>
            <a:off x="4284663" y="1268413"/>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dirty="0">
                <a:solidFill>
                  <a:srgbClr val="320011"/>
                </a:solidFill>
                <a:latin typeface="Verdana" panose="020B0604030504040204" pitchFamily="34" charset="0"/>
              </a:rPr>
              <a:t>2</a:t>
            </a:r>
            <a:r>
              <a:rPr lang="en-US" altLang="it-IT" sz="1000" b="1" baseline="30000" dirty="0">
                <a:solidFill>
                  <a:srgbClr val="320011"/>
                </a:solidFill>
                <a:latin typeface="Verdana" panose="020B0604030504040204" pitchFamily="34" charset="0"/>
              </a:rPr>
              <a:t>nd</a:t>
            </a:r>
            <a:r>
              <a:rPr lang="en-US" altLang="it-IT" sz="1000" b="1" dirty="0">
                <a:solidFill>
                  <a:srgbClr val="320011"/>
                </a:solidFill>
                <a:latin typeface="Verdana" panose="020B0604030504040204" pitchFamily="34" charset="0"/>
              </a:rPr>
              <a:t> </a:t>
            </a:r>
            <a:r>
              <a:rPr lang="en-US" altLang="it-IT" sz="1800" dirty="0">
                <a:solidFill>
                  <a:srgbClr val="320011"/>
                </a:solidFill>
                <a:latin typeface="Verdana" panose="020B0604030504040204" pitchFamily="34" charset="0"/>
              </a:rPr>
              <a:t>EPISTLE OF PETER</a:t>
            </a:r>
          </a:p>
        </p:txBody>
      </p:sp>
      <p:sp>
        <p:nvSpPr>
          <p:cNvPr id="202765" name="Rectangle 13">
            <a:extLst>
              <a:ext uri="{FF2B5EF4-FFF2-40B4-BE49-F238E27FC236}">
                <a16:creationId xmlns:a16="http://schemas.microsoft.com/office/drawing/2014/main" id="{4D4D5EAF-8D62-94F2-27AC-969389CFB4EA}"/>
              </a:ext>
            </a:extLst>
          </p:cNvPr>
          <p:cNvSpPr>
            <a:spLocks noChangeArrowheads="1"/>
          </p:cNvSpPr>
          <p:nvPr>
            <p:custDataLst>
              <p:tags r:id="rId2"/>
            </p:custDataLst>
          </p:nvPr>
        </p:nvSpPr>
        <p:spPr bwMode="auto">
          <a:xfrm>
            <a:off x="827584" y="0"/>
            <a:ext cx="7920880" cy="953939"/>
          </a:xfrm>
          <a:prstGeom prst="rect">
            <a:avLst/>
          </a:prstGeom>
          <a:solidFill>
            <a:srgbClr val="800080"/>
          </a:solidFill>
          <a:ln w="9525">
            <a:solidFill>
              <a:srgbClr val="800080"/>
            </a:solidFill>
            <a:miter lim="800000"/>
          </a:ln>
        </p:spPr>
        <p:txBody>
          <a:bodyPr wrap="square">
            <a:spAutoFit/>
          </a:bodyPr>
          <a:lstStyle/>
          <a:p>
            <a:pPr algn="ctr" eaLnBrk="0" hangingPunct="0"/>
            <a:endParaRPr lang="it-IT" altLang="it-IT" b="1" dirty="0">
              <a:solidFill>
                <a:schemeClr val="tx1"/>
              </a:solidFill>
              <a:latin typeface="Cambria" pitchFamily="18" charset="0"/>
            </a:endParaRPr>
          </a:p>
        </p:txBody>
      </p:sp>
      <p:sp>
        <p:nvSpPr>
          <p:cNvPr id="8196" name="Rectangle 22">
            <a:extLst>
              <a:ext uri="{FF2B5EF4-FFF2-40B4-BE49-F238E27FC236}">
                <a16:creationId xmlns:a16="http://schemas.microsoft.com/office/drawing/2014/main" id="{90B0DD13-6C43-D50B-D556-6ADE90E6DA56}"/>
              </a:ext>
            </a:extLst>
          </p:cNvPr>
          <p:cNvSpPr>
            <a:spLocks noChangeArrowheads="1"/>
          </p:cNvSpPr>
          <p:nvPr>
            <p:custDataLst>
              <p:tags r:id="rId3"/>
            </p:custDataLst>
          </p:nvPr>
        </p:nvSpPr>
        <p:spPr bwMode="auto">
          <a:xfrm>
            <a:off x="1219200" y="12954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320011"/>
                </a:solidFill>
                <a:latin typeface="Verdana" panose="020B0604030504040204" pitchFamily="34" charset="0"/>
              </a:rPr>
              <a:t>  2 LETTERA DI PIETRO</a:t>
            </a:r>
          </a:p>
        </p:txBody>
      </p:sp>
      <p:sp>
        <p:nvSpPr>
          <p:cNvPr id="19461" name="Rectangle 205">
            <a:extLst>
              <a:ext uri="{FF2B5EF4-FFF2-40B4-BE49-F238E27FC236}">
                <a16:creationId xmlns:a16="http://schemas.microsoft.com/office/drawing/2014/main" id="{A6A1F932-6957-6991-94DC-3EDA4B389CFF}"/>
              </a:ext>
            </a:extLst>
          </p:cNvPr>
          <p:cNvSpPr>
            <a:spLocks noChangeArrowheads="1"/>
          </p:cNvSpPr>
          <p:nvPr>
            <p:custDataLst>
              <p:tags r:id="rId4"/>
            </p:custDataLst>
          </p:nvPr>
        </p:nvSpPr>
        <p:spPr bwMode="auto">
          <a:xfrm>
            <a:off x="1295400" y="1600200"/>
            <a:ext cx="3352800" cy="1739900"/>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Una cosa non dovete perdere di vista, carissimi: davanti al Signore un solo giorno è come mille anni e mille anni come un solo giorno.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(2Pt 3, 8)</a:t>
            </a:r>
          </a:p>
        </p:txBody>
      </p:sp>
      <p:sp>
        <p:nvSpPr>
          <p:cNvPr id="8198" name="Rectangle 206">
            <a:extLst>
              <a:ext uri="{FF2B5EF4-FFF2-40B4-BE49-F238E27FC236}">
                <a16:creationId xmlns:a16="http://schemas.microsoft.com/office/drawing/2014/main" id="{5DEBBCDC-B07E-D3E0-E0D4-786838ED988B}"/>
              </a:ext>
            </a:extLst>
          </p:cNvPr>
          <p:cNvSpPr>
            <a:spLocks noChangeArrowheads="1"/>
          </p:cNvSpPr>
          <p:nvPr>
            <p:custDataLst>
              <p:tags r:id="rId5"/>
            </p:custDataLst>
          </p:nvPr>
        </p:nvSpPr>
        <p:spPr bwMode="auto">
          <a:xfrm>
            <a:off x="4650443" y="1703108"/>
            <a:ext cx="336802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r>
              <a:rPr lang="en-US" altLang="it-IT" sz="1800" i="1" dirty="0">
                <a:solidFill>
                  <a:schemeClr val="tx1"/>
                </a:solidFill>
                <a:latin typeface="Verdana" panose="020B0604030504040204" pitchFamily="34" charset="0"/>
                <a:cs typeface="Arial" panose="020B0604020202020204" pitchFamily="34" charset="0"/>
              </a:rPr>
              <a:t>   </a:t>
            </a:r>
            <a:r>
              <a:rPr lang="en-GB" altLang="it-IT" sz="1800" dirty="0">
                <a:solidFill>
                  <a:srgbClr val="000000"/>
                </a:solidFill>
                <a:latin typeface="Verdana" panose="020B0604030504040204" pitchFamily="34" charset="0"/>
                <a:cs typeface="Times New Roman" panose="02020603050405020304" pitchFamily="18" charset="0"/>
              </a:rPr>
              <a:t>Do not forget, beloved, that with the Lord, one day is like a thousand years, and a thousand years is like one day.</a:t>
            </a:r>
            <a:r>
              <a:rPr lang="en-GB" altLang="it-IT" sz="1800" i="1" dirty="0">
                <a:solidFill>
                  <a:srgbClr val="000000"/>
                </a:solidFill>
                <a:latin typeface="Verdana" panose="020B0604030504040204" pitchFamily="34" charset="0"/>
                <a:cs typeface="Times New Roman" panose="02020603050405020304" pitchFamily="18" charset="0"/>
              </a:rPr>
              <a:t>  </a:t>
            </a:r>
          </a:p>
          <a:p>
            <a:r>
              <a:rPr lang="it-IT" altLang="it-IT" sz="1800" i="1"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(2P 3: 8)</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8199" name="Picture 498" descr="C:\ARCHIVIO GENERALE\PRESENTAZIONI\in COSTRUZIONE\Gospel copia.gif">
            <a:extLst>
              <a:ext uri="{FF2B5EF4-FFF2-40B4-BE49-F238E27FC236}">
                <a16:creationId xmlns:a16="http://schemas.microsoft.com/office/drawing/2014/main" id="{E1149A40-5759-E2E1-8ECA-0180BDE6BE55}"/>
              </a:ext>
            </a:extLst>
          </p:cNvPr>
          <p:cNvPicPr>
            <a:picLocks noChangeAspect="1" noChangeArrowheads="1"/>
          </p:cNvPicPr>
          <p:nvPr>
            <p:custDataLst>
              <p:tags r:id="rId6"/>
            </p:custDataLst>
          </p:nvPr>
        </p:nvPicPr>
        <p:blipFill>
          <a:blip r:embed="rId14">
            <a:extLst>
              <a:ext uri="{28A0092B-C50C-407E-A947-70E740481C1C}">
                <a14:useLocalDpi xmlns:a14="http://schemas.microsoft.com/office/drawing/2010/main" val="0"/>
              </a:ext>
            </a:extLst>
          </a:blip>
          <a:srcRect/>
          <a:stretch>
            <a:fillRect/>
          </a:stretch>
        </p:blipFill>
        <p:spPr bwMode="auto">
          <a:xfrm>
            <a:off x="3560805" y="62707"/>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1" name="WordArt 509">
            <a:extLst>
              <a:ext uri="{FF2B5EF4-FFF2-40B4-BE49-F238E27FC236}">
                <a16:creationId xmlns:a16="http://schemas.microsoft.com/office/drawing/2014/main" id="{0569AFD9-7AC8-9F2D-F6BE-7850A8422454}"/>
              </a:ext>
            </a:extLst>
          </p:cNvPr>
          <p:cNvSpPr>
            <a:spLocks noChangeArrowheads="1" noChangeShapeType="1" noTextEdit="1"/>
          </p:cNvSpPr>
          <p:nvPr>
            <p:custDataLst>
              <p:tags r:id="rId7"/>
            </p:custDataLst>
          </p:nvPr>
        </p:nvSpPr>
        <p:spPr bwMode="auto">
          <a:xfrm>
            <a:off x="1043608" y="188640"/>
            <a:ext cx="2461592" cy="49716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La Parola di Dio </a:t>
            </a:r>
          </a:p>
          <a:p>
            <a:pPr algn="ctr" eaLnBrk="0" hangingPunct="0"/>
            <a:r>
              <a:rPr lang="it-IT" sz="16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parla  al nostro cuore!</a:t>
            </a:r>
          </a:p>
        </p:txBody>
      </p:sp>
      <p:pic>
        <p:nvPicPr>
          <p:cNvPr id="8202" name="Picture 16" descr="C:\ARCHIVIO GENERALE\PRESENTAZIONI\in COSTRUZIONE\S.Scritture del 07.12\Tempo.jpg">
            <a:extLst>
              <a:ext uri="{FF2B5EF4-FFF2-40B4-BE49-F238E27FC236}">
                <a16:creationId xmlns:a16="http://schemas.microsoft.com/office/drawing/2014/main" id="{6AA651DC-5BA1-A005-7D0A-72C1ED13D482}"/>
              </a:ext>
            </a:extLst>
          </p:cNvPr>
          <p:cNvPicPr>
            <a:picLocks noChangeAspect="1" noChangeArrowheads="1"/>
          </p:cNvPicPr>
          <p:nvPr>
            <p:custDataLst>
              <p:tags r:id="rId8"/>
            </p:custDataLst>
          </p:nvPr>
        </p:nvPicPr>
        <p:blipFill>
          <a:blip r:embed="rId15">
            <a:extLst>
              <a:ext uri="{28A0092B-C50C-407E-A947-70E740481C1C}">
                <a14:useLocalDpi xmlns:a14="http://schemas.microsoft.com/office/drawing/2010/main" val="0"/>
              </a:ext>
            </a:extLst>
          </a:blip>
          <a:srcRect/>
          <a:stretch>
            <a:fillRect/>
          </a:stretch>
        </p:blipFill>
        <p:spPr bwMode="auto">
          <a:xfrm>
            <a:off x="1692275" y="3429000"/>
            <a:ext cx="2232025"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8203" name="Immagine 11" descr="calendario copia.gif">
            <a:extLst>
              <a:ext uri="{FF2B5EF4-FFF2-40B4-BE49-F238E27FC236}">
                <a16:creationId xmlns:a16="http://schemas.microsoft.com/office/drawing/2014/main" id="{86208736-28C6-5521-354A-36A4D0073113}"/>
              </a:ext>
            </a:extLst>
          </p:cNvPr>
          <p:cNvPicPr>
            <a:picLocks noChangeAspect="1" noChangeArrowheads="1"/>
          </p:cNvPicPr>
          <p:nvPr>
            <p:custDataLst>
              <p:tags r:id="rId9"/>
            </p:custDataLst>
          </p:nvPr>
        </p:nvPicPr>
        <p:blipFill>
          <a:blip r:embed="rId16">
            <a:extLst>
              <a:ext uri="{28A0092B-C50C-407E-A947-70E740481C1C}">
                <a14:useLocalDpi xmlns:a14="http://schemas.microsoft.com/office/drawing/2010/main" val="0"/>
              </a:ext>
            </a:extLst>
          </a:blip>
          <a:srcRect/>
          <a:stretch>
            <a:fillRect/>
          </a:stretch>
        </p:blipFill>
        <p:spPr bwMode="auto">
          <a:xfrm>
            <a:off x="5219702" y="3212975"/>
            <a:ext cx="2448642" cy="2924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2" name="WordArt 509">
            <a:extLst>
              <a:ext uri="{FF2B5EF4-FFF2-40B4-BE49-F238E27FC236}">
                <a16:creationId xmlns:a16="http://schemas.microsoft.com/office/drawing/2014/main" id="{3955E06F-30F7-D57A-38C6-21989D915DD3}"/>
              </a:ext>
            </a:extLst>
          </p:cNvPr>
          <p:cNvSpPr>
            <a:spLocks noChangeArrowheads="1" noChangeShapeType="1" noTextEdit="1"/>
          </p:cNvSpPr>
          <p:nvPr>
            <p:custDataLst>
              <p:tags r:id="rId10"/>
            </p:custDataLst>
          </p:nvPr>
        </p:nvSpPr>
        <p:spPr bwMode="auto">
          <a:xfrm>
            <a:off x="5580112" y="237680"/>
            <a:ext cx="2274204" cy="4785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The Word of God</a:t>
            </a:r>
          </a:p>
          <a:p>
            <a:pPr algn="ctr" eaLnBrk="0" hangingPunct="0"/>
            <a:r>
              <a:rPr lang="it-IT" sz="1600" kern="10" dirty="0" err="1">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speaks</a:t>
            </a:r>
            <a:r>
              <a:rPr lang="it-IT" sz="16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 to </a:t>
            </a:r>
            <a:r>
              <a:rPr lang="it-IT" sz="1600" kern="10" dirty="0" err="1">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our</a:t>
            </a:r>
            <a:r>
              <a:rPr lang="it-IT" sz="16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 </a:t>
            </a:r>
            <a:r>
              <a:rPr lang="it-IT" sz="1600" kern="10" dirty="0" err="1">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hearts</a:t>
            </a:r>
            <a:r>
              <a:rPr lang="it-IT" sz="16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a:t>
            </a: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75" name="Rectangle 2">
            <a:extLst>
              <a:ext uri="{FF2B5EF4-FFF2-40B4-BE49-F238E27FC236}">
                <a16:creationId xmlns:a16="http://schemas.microsoft.com/office/drawing/2014/main" id="{8669DF25-337E-E098-D500-182E92BDF96A}"/>
              </a:ext>
            </a:extLst>
          </p:cNvPr>
          <p:cNvSpPr>
            <a:spLocks noGrp="1" noChangeArrowheads="1"/>
          </p:cNvSpPr>
          <p:nvPr>
            <p:ph type="title"/>
            <p:custDataLst>
              <p:tags r:id="rId1"/>
            </p:custDataLst>
          </p:nvPr>
        </p:nvSpPr>
        <p:spPr>
          <a:xfrm>
            <a:off x="0" y="641350"/>
            <a:ext cx="9144000" cy="8382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dirty="0">
                <a:solidFill>
                  <a:srgbClr val="FFFFFF"/>
                </a:solidFill>
                <a:latin typeface="Verdana" panose="020B0604030504040204" pitchFamily="34" charset="0"/>
                <a:cs typeface="Times New Roman" panose="02020603050405020304" pitchFamily="18" charset="0"/>
              </a:rPr>
              <a:t>Il Signore non ritarda nel compiere la sua promessa, anche se alcuni parlano di lentezza. Egli invece è magnanimo con voi, perché non vuole </a:t>
            </a:r>
            <a:br>
              <a:rPr lang="it-IT" altLang="it-IT" sz="1800" dirty="0">
                <a:solidFill>
                  <a:srgbClr val="FFFFFF"/>
                </a:solidFill>
                <a:latin typeface="Verdana" panose="020B0604030504040204" pitchFamily="34" charset="0"/>
                <a:cs typeface="Times New Roman" panose="02020603050405020304" pitchFamily="18" charset="0"/>
              </a:rPr>
            </a:br>
            <a:r>
              <a:rPr lang="it-IT" altLang="it-IT" sz="1800" dirty="0">
                <a:solidFill>
                  <a:srgbClr val="FFFFFF"/>
                </a:solidFill>
                <a:latin typeface="Verdana" panose="020B0604030504040204" pitchFamily="34" charset="0"/>
                <a:cs typeface="Times New Roman" panose="02020603050405020304" pitchFamily="18" charset="0"/>
              </a:rPr>
              <a:t>che alcuno si perda, ma che tutti abbiano modo di pentirsi. </a:t>
            </a:r>
            <a:r>
              <a:rPr lang="it-IT" altLang="it-IT" sz="1800" i="1" dirty="0">
                <a:solidFill>
                  <a:srgbClr val="FFFFFF"/>
                </a:solidFill>
                <a:latin typeface="Verdana" panose="020B0604030504040204" pitchFamily="34" charset="0"/>
                <a:cs typeface="Times New Roman" panose="02020603050405020304" pitchFamily="18" charset="0"/>
              </a:rPr>
              <a:t>(2Pt 3, 9)</a:t>
            </a:r>
            <a:br>
              <a:rPr lang="it-IT" altLang="it-IT" sz="1800" dirty="0">
                <a:solidFill>
                  <a:srgbClr val="FFFFFF"/>
                </a:solidFill>
                <a:latin typeface="Verdana" panose="020B0604030504040204" pitchFamily="34" charset="0"/>
                <a:cs typeface="Times New Roman" panose="02020603050405020304" pitchFamily="18" charset="0"/>
              </a:rPr>
            </a:br>
            <a:endParaRPr lang="it-IT" altLang="it-IT" sz="1800" dirty="0">
              <a:solidFill>
                <a:srgbClr val="FFFFFF"/>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4370E3D5-39B6-C4AE-A43A-EA47FB57AA4D}"/>
              </a:ext>
            </a:extLst>
          </p:cNvPr>
          <p:cNvSpPr>
            <a:spLocks noChangeArrowheads="1"/>
          </p:cNvSpPr>
          <p:nvPr>
            <p:custDataLst>
              <p:tags r:id="rId2"/>
            </p:custDataLst>
          </p:nvPr>
        </p:nvSpPr>
        <p:spPr bwMode="auto">
          <a:xfrm>
            <a:off x="0" y="5300663"/>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rgbClr val="FFFFFF"/>
                </a:solidFill>
                <a:latin typeface="Verdana" panose="020B0604030504040204" pitchFamily="34" charset="0"/>
                <a:cs typeface="Times New Roman" panose="02020603050405020304" pitchFamily="18" charset="0"/>
              </a:rPr>
              <a:t>The Lord does not delay in fulfilling his promise, though some speak of delay; rather he gives you time because he does not want anyone to perish, but that all may come to conversion.  </a:t>
            </a:r>
            <a:r>
              <a:rPr lang="en-GB" altLang="it-IT" sz="1800" i="1">
                <a:solidFill>
                  <a:srgbClr val="FFFFFF"/>
                </a:solidFill>
                <a:latin typeface="Verdana" panose="020B0604030504040204" pitchFamily="34" charset="0"/>
                <a:cs typeface="Times New Roman" panose="02020603050405020304" pitchFamily="18" charset="0"/>
              </a:rPr>
              <a:t>(2P 3: 9)</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EF255B9F-C5AF-7E64-AE35-8EC03EB1B837}"/>
              </a:ext>
            </a:extLst>
          </p:cNvPr>
          <p:cNvSpPr>
            <a:spLocks noGrp="1" noChangeArrowheads="1"/>
          </p:cNvSpPr>
          <p:nvPr>
            <p:ph type="title"/>
            <p:custDataLst>
              <p:tags r:id="rId1"/>
            </p:custDataLst>
          </p:nvPr>
        </p:nvSpPr>
        <p:spPr>
          <a:xfrm>
            <a:off x="0" y="333375"/>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Il giorno del Signore verrà come un ladro; allora i cieli spariranno in un grande boato, gli elementi, consumati dal calore, si dissolveranno e la terra, con tutte le sue opere, sarà distrutta. </a:t>
            </a:r>
            <a:r>
              <a:rPr lang="it-IT" altLang="it-IT" sz="1800" i="1">
                <a:solidFill>
                  <a:srgbClr val="FFFFFF"/>
                </a:solidFill>
                <a:latin typeface="Verdana" panose="020B0604030504040204" pitchFamily="34" charset="0"/>
                <a:cs typeface="Times New Roman" panose="02020603050405020304" pitchFamily="18" charset="0"/>
              </a:rPr>
              <a:t>(2Pt 3, 10)</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243" name="Rectangle 4">
            <a:extLst>
              <a:ext uri="{FF2B5EF4-FFF2-40B4-BE49-F238E27FC236}">
                <a16:creationId xmlns:a16="http://schemas.microsoft.com/office/drawing/2014/main" id="{64CBD411-FE35-1AE9-3959-8C37E89FCE7B}"/>
              </a:ext>
            </a:extLst>
          </p:cNvPr>
          <p:cNvSpPr>
            <a:spLocks noChangeArrowheads="1"/>
          </p:cNvSpPr>
          <p:nvPr>
            <p:custDataLst>
              <p:tags r:id="rId2"/>
            </p:custDataLst>
          </p:nvPr>
        </p:nvSpPr>
        <p:spPr bwMode="auto">
          <a:xfrm>
            <a:off x="0" y="55626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rgbClr val="FFFFFF"/>
                </a:solidFill>
                <a:latin typeface="Verdana" panose="020B0604030504040204" pitchFamily="34" charset="0"/>
                <a:cs typeface="Times New Roman" panose="02020603050405020304" pitchFamily="18" charset="0"/>
              </a:rPr>
              <a:t>The Day of the Lord is to come like a thief. Then the heavens will dissolve with a great noise; the elements will melt away by fire, and the earth with all that is on it will be burned up.</a:t>
            </a:r>
            <a:r>
              <a:rPr lang="en-GB" altLang="it-IT" sz="1800" i="1">
                <a:solidFill>
                  <a:srgbClr val="FFFFFF"/>
                </a:solidFill>
                <a:latin typeface="Verdana" panose="020B0604030504040204" pitchFamily="34" charset="0"/>
                <a:cs typeface="Times New Roman" panose="02020603050405020304" pitchFamily="18" charset="0"/>
              </a:rPr>
              <a:t> (2P 3: 10)</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0244" name="Picture 6" descr="C:\ARCHIVIO GENERALE\PRESENTAZIONI\in COSTRUZIONE\S.Scritture del 07.12\cataclisma A.jpg">
            <a:extLst>
              <a:ext uri="{FF2B5EF4-FFF2-40B4-BE49-F238E27FC236}">
                <a16:creationId xmlns:a16="http://schemas.microsoft.com/office/drawing/2014/main" id="{231EC397-1E3F-8EC6-8A01-B71D5D6866D9}"/>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428750"/>
            <a:ext cx="6248400"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3"/>
</p:tagLst>
</file>

<file path=ppt/tags/tag100.xml><?xml version="1.0" encoding="utf-8"?>
<p:tagLst xmlns:a="http://schemas.openxmlformats.org/drawingml/2006/main" xmlns:r="http://schemas.openxmlformats.org/officeDocument/2006/relationships" xmlns:p="http://schemas.openxmlformats.org/presentationml/2006/main">
  <p:tag name="AS_UNIQUEID" val="110"/>
</p:tagLst>
</file>

<file path=ppt/tags/tag101.xml><?xml version="1.0" encoding="utf-8"?>
<p:tagLst xmlns:a="http://schemas.openxmlformats.org/drawingml/2006/main" xmlns:r="http://schemas.openxmlformats.org/officeDocument/2006/relationships" xmlns:p="http://schemas.openxmlformats.org/presentationml/2006/main">
  <p:tag name="AS_UNIQUEID" val="111"/>
</p:tagLst>
</file>

<file path=ppt/tags/tag102.xml><?xml version="1.0" encoding="utf-8"?>
<p:tagLst xmlns:a="http://schemas.openxmlformats.org/drawingml/2006/main" xmlns:r="http://schemas.openxmlformats.org/officeDocument/2006/relationships" xmlns:p="http://schemas.openxmlformats.org/presentationml/2006/main">
  <p:tag name="AS_UNIQUEID" val="150"/>
</p:tagLst>
</file>

<file path=ppt/tags/tag103.xml><?xml version="1.0" encoding="utf-8"?>
<p:tagLst xmlns:a="http://schemas.openxmlformats.org/drawingml/2006/main" xmlns:r="http://schemas.openxmlformats.org/officeDocument/2006/relationships" xmlns:p="http://schemas.openxmlformats.org/presentationml/2006/main">
  <p:tag name="AS_UNIQUEID" val="151"/>
</p:tagLst>
</file>

<file path=ppt/tags/tag104.xml><?xml version="1.0" encoding="utf-8"?>
<p:tagLst xmlns:a="http://schemas.openxmlformats.org/drawingml/2006/main" xmlns:r="http://schemas.openxmlformats.org/officeDocument/2006/relationships" xmlns:p="http://schemas.openxmlformats.org/presentationml/2006/main">
  <p:tag name="AS_UNIQUEID" val="152"/>
</p:tagLst>
</file>

<file path=ppt/tags/tag105.xml><?xml version="1.0" encoding="utf-8"?>
<p:tagLst xmlns:a="http://schemas.openxmlformats.org/drawingml/2006/main" xmlns:r="http://schemas.openxmlformats.org/officeDocument/2006/relationships" xmlns:p="http://schemas.openxmlformats.org/presentationml/2006/main">
  <p:tag name="AS_UNIQUEID" val="114"/>
</p:tagLst>
</file>

<file path=ppt/tags/tag106.xml><?xml version="1.0" encoding="utf-8"?>
<p:tagLst xmlns:a="http://schemas.openxmlformats.org/drawingml/2006/main" xmlns:r="http://schemas.openxmlformats.org/officeDocument/2006/relationships" xmlns:p="http://schemas.openxmlformats.org/presentationml/2006/main">
  <p:tag name="AS_UNIQUEID" val="115"/>
</p:tagLst>
</file>

<file path=ppt/tags/tag107.xml><?xml version="1.0" encoding="utf-8"?>
<p:tagLst xmlns:a="http://schemas.openxmlformats.org/drawingml/2006/main" xmlns:r="http://schemas.openxmlformats.org/officeDocument/2006/relationships" xmlns:p="http://schemas.openxmlformats.org/presentationml/2006/main">
  <p:tag name="AS_UNIQUEID" val="119"/>
</p:tagLst>
</file>

<file path=ppt/tags/tag108.xml><?xml version="1.0" encoding="utf-8"?>
<p:tagLst xmlns:a="http://schemas.openxmlformats.org/drawingml/2006/main" xmlns:r="http://schemas.openxmlformats.org/officeDocument/2006/relationships" xmlns:p="http://schemas.openxmlformats.org/presentationml/2006/main">
  <p:tag name="AS_UNIQUEID" val="120"/>
</p:tagLst>
</file>

<file path=ppt/tags/tag109.xml><?xml version="1.0" encoding="utf-8"?>
<p:tagLst xmlns:a="http://schemas.openxmlformats.org/drawingml/2006/main" xmlns:r="http://schemas.openxmlformats.org/officeDocument/2006/relationships" xmlns:p="http://schemas.openxmlformats.org/presentationml/2006/main">
  <p:tag name="AS_UNIQUEID" val="121"/>
</p:tagLst>
</file>

<file path=ppt/tags/tag11.xml><?xml version="1.0" encoding="utf-8"?>
<p:tagLst xmlns:a="http://schemas.openxmlformats.org/drawingml/2006/main" xmlns:r="http://schemas.openxmlformats.org/officeDocument/2006/relationships" xmlns:p="http://schemas.openxmlformats.org/presentationml/2006/main">
  <p:tag name="AS_UNIQUEID" val="134"/>
</p:tagLst>
</file>

<file path=ppt/tags/tag110.xml><?xml version="1.0" encoding="utf-8"?>
<p:tagLst xmlns:a="http://schemas.openxmlformats.org/drawingml/2006/main" xmlns:r="http://schemas.openxmlformats.org/officeDocument/2006/relationships" xmlns:p="http://schemas.openxmlformats.org/presentationml/2006/main">
  <p:tag name="AS_UNIQUEID" val="122"/>
</p:tagLst>
</file>

<file path=ppt/tags/tag111.xml><?xml version="1.0" encoding="utf-8"?>
<p:tagLst xmlns:a="http://schemas.openxmlformats.org/drawingml/2006/main" xmlns:r="http://schemas.openxmlformats.org/officeDocument/2006/relationships" xmlns:p="http://schemas.openxmlformats.org/presentationml/2006/main">
  <p:tag name="AS_UNIQUEID" val="153"/>
</p:tagLst>
</file>

<file path=ppt/tags/tag112.xml><?xml version="1.0" encoding="utf-8"?>
<p:tagLst xmlns:a="http://schemas.openxmlformats.org/drawingml/2006/main" xmlns:r="http://schemas.openxmlformats.org/officeDocument/2006/relationships" xmlns:p="http://schemas.openxmlformats.org/presentationml/2006/main">
  <p:tag name="AS_UNIQUEID" val="154"/>
</p:tagLst>
</file>

<file path=ppt/tags/tag113.xml><?xml version="1.0" encoding="utf-8"?>
<p:tagLst xmlns:a="http://schemas.openxmlformats.org/drawingml/2006/main" xmlns:r="http://schemas.openxmlformats.org/officeDocument/2006/relationships" xmlns:p="http://schemas.openxmlformats.org/presentationml/2006/main">
  <p:tag name="AS_UNIQUEID" val="155"/>
</p:tagLst>
</file>

<file path=ppt/tags/tag114.xml><?xml version="1.0" encoding="utf-8"?>
<p:tagLst xmlns:a="http://schemas.openxmlformats.org/drawingml/2006/main" xmlns:r="http://schemas.openxmlformats.org/officeDocument/2006/relationships" xmlns:p="http://schemas.openxmlformats.org/presentationml/2006/main">
  <p:tag name="AS_UNIQUEID" val="124"/>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5"/>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6"/>
</p:tagLst>
</file>

<file path=ppt/tags/tag22.xml><?xml version="1.0" encoding="utf-8"?>
<p:tagLst xmlns:a="http://schemas.openxmlformats.org/drawingml/2006/main" xmlns:r="http://schemas.openxmlformats.org/officeDocument/2006/relationships" xmlns:p="http://schemas.openxmlformats.org/presentationml/2006/main">
  <p:tag name="AS_UNIQUEID" val="47"/>
</p:tagLst>
</file>

<file path=ppt/tags/tag23.xml><?xml version="1.0" encoding="utf-8"?>
<p:tagLst xmlns:a="http://schemas.openxmlformats.org/drawingml/2006/main" xmlns:r="http://schemas.openxmlformats.org/officeDocument/2006/relationships" xmlns:p="http://schemas.openxmlformats.org/presentationml/2006/main">
  <p:tag name="AS_UNIQUEID" val="48"/>
</p:tagLst>
</file>

<file path=ppt/tags/tag24.xml><?xml version="1.0" encoding="utf-8"?>
<p:tagLst xmlns:a="http://schemas.openxmlformats.org/drawingml/2006/main" xmlns:r="http://schemas.openxmlformats.org/officeDocument/2006/relationships" xmlns:p="http://schemas.openxmlformats.org/presentationml/2006/main">
  <p:tag name="AS_UNIQUEID" val="49"/>
</p:tagLst>
</file>

<file path=ppt/tags/tag25.xml><?xml version="1.0" encoding="utf-8"?>
<p:tagLst xmlns:a="http://schemas.openxmlformats.org/drawingml/2006/main" xmlns:r="http://schemas.openxmlformats.org/officeDocument/2006/relationships" xmlns:p="http://schemas.openxmlformats.org/presentationml/2006/main">
  <p:tag name="AS_UNIQUEID" val="50"/>
</p:tagLst>
</file>

<file path=ppt/tags/tag26.xml><?xml version="1.0" encoding="utf-8"?>
<p:tagLst xmlns:a="http://schemas.openxmlformats.org/drawingml/2006/main" xmlns:r="http://schemas.openxmlformats.org/officeDocument/2006/relationships" xmlns:p="http://schemas.openxmlformats.org/presentationml/2006/main">
  <p:tag name="AS_UNIQUEID" val="51"/>
</p:tagLst>
</file>

<file path=ppt/tags/tag27.xml><?xml version="1.0" encoding="utf-8"?>
<p:tagLst xmlns:a="http://schemas.openxmlformats.org/drawingml/2006/main" xmlns:r="http://schemas.openxmlformats.org/officeDocument/2006/relationships" xmlns:p="http://schemas.openxmlformats.org/presentationml/2006/main">
  <p:tag name="AS_UNIQUEID" val="52"/>
</p:tagLst>
</file>

<file path=ppt/tags/tag28.xml><?xml version="1.0" encoding="utf-8"?>
<p:tagLst xmlns:a="http://schemas.openxmlformats.org/drawingml/2006/main" xmlns:r="http://schemas.openxmlformats.org/officeDocument/2006/relationships" xmlns:p="http://schemas.openxmlformats.org/presentationml/2006/main">
  <p:tag name="AS_UNIQUEID" val="53"/>
</p:tagLst>
</file>

<file path=ppt/tags/tag29.xml><?xml version="1.0" encoding="utf-8"?>
<p:tagLst xmlns:a="http://schemas.openxmlformats.org/drawingml/2006/main" xmlns:r="http://schemas.openxmlformats.org/officeDocument/2006/relationships" xmlns:p="http://schemas.openxmlformats.org/presentationml/2006/main">
  <p:tag name="AS_UNIQUEID" val="135"/>
</p:tagLst>
</file>

<file path=ppt/tags/tag3.xml><?xml version="1.0" encoding="utf-8"?>
<p:tagLst xmlns:a="http://schemas.openxmlformats.org/drawingml/2006/main" xmlns:r="http://schemas.openxmlformats.org/officeDocument/2006/relationships" xmlns:p="http://schemas.openxmlformats.org/presentationml/2006/main">
  <p:tag name="AS_UNIQUEID" val="126"/>
</p:tagLst>
</file>

<file path=ppt/tags/tag30.xml><?xml version="1.0" encoding="utf-8"?>
<p:tagLst xmlns:a="http://schemas.openxmlformats.org/drawingml/2006/main" xmlns:r="http://schemas.openxmlformats.org/officeDocument/2006/relationships" xmlns:p="http://schemas.openxmlformats.org/presentationml/2006/main">
  <p:tag name="AS_UNIQUEID" val="136"/>
</p:tagLst>
</file>

<file path=ppt/tags/tag31.xml><?xml version="1.0" encoding="utf-8"?>
<p:tagLst xmlns:a="http://schemas.openxmlformats.org/drawingml/2006/main" xmlns:r="http://schemas.openxmlformats.org/officeDocument/2006/relationships" xmlns:p="http://schemas.openxmlformats.org/presentationml/2006/main">
  <p:tag name="AS_UNIQUEID" val="137"/>
</p:tagLst>
</file>

<file path=ppt/tags/tag32.xml><?xml version="1.0" encoding="utf-8"?>
<p:tagLst xmlns:a="http://schemas.openxmlformats.org/drawingml/2006/main" xmlns:r="http://schemas.openxmlformats.org/officeDocument/2006/relationships" xmlns:p="http://schemas.openxmlformats.org/presentationml/2006/main">
  <p:tag name="AS_UNIQUEID" val="54"/>
</p:tagLst>
</file>

<file path=ppt/tags/tag33.xml><?xml version="1.0" encoding="utf-8"?>
<p:tagLst xmlns:a="http://schemas.openxmlformats.org/drawingml/2006/main" xmlns:r="http://schemas.openxmlformats.org/officeDocument/2006/relationships" xmlns:p="http://schemas.openxmlformats.org/presentationml/2006/main">
  <p:tag name="AS_UNIQUEID" val="55"/>
</p:tagLst>
</file>

<file path=ppt/tags/tag34.xml><?xml version="1.0" encoding="utf-8"?>
<p:tagLst xmlns:a="http://schemas.openxmlformats.org/drawingml/2006/main" xmlns:r="http://schemas.openxmlformats.org/officeDocument/2006/relationships" xmlns:p="http://schemas.openxmlformats.org/presentationml/2006/main">
  <p:tag name="AS_UNIQUEID" val="56"/>
</p:tagLst>
</file>

<file path=ppt/tags/tag35.xml><?xml version="1.0" encoding="utf-8"?>
<p:tagLst xmlns:a="http://schemas.openxmlformats.org/drawingml/2006/main" xmlns:r="http://schemas.openxmlformats.org/officeDocument/2006/relationships" xmlns:p="http://schemas.openxmlformats.org/presentationml/2006/main">
  <p:tag name="AS_UNIQUEID" val="138"/>
</p:tagLst>
</file>

<file path=ppt/tags/tag36.xml><?xml version="1.0" encoding="utf-8"?>
<p:tagLst xmlns:a="http://schemas.openxmlformats.org/drawingml/2006/main" xmlns:r="http://schemas.openxmlformats.org/officeDocument/2006/relationships" xmlns:p="http://schemas.openxmlformats.org/presentationml/2006/main">
  <p:tag name="AS_UNIQUEID" val="139"/>
</p:tagLst>
</file>

<file path=ppt/tags/tag37.xml><?xml version="1.0" encoding="utf-8"?>
<p:tagLst xmlns:a="http://schemas.openxmlformats.org/drawingml/2006/main" xmlns:r="http://schemas.openxmlformats.org/officeDocument/2006/relationships" xmlns:p="http://schemas.openxmlformats.org/presentationml/2006/main">
  <p:tag name="AS_UNIQUEID" val="140"/>
</p:tagLst>
</file>

<file path=ppt/tags/tag38.xml><?xml version="1.0" encoding="utf-8"?>
<p:tagLst xmlns:a="http://schemas.openxmlformats.org/drawingml/2006/main" xmlns:r="http://schemas.openxmlformats.org/officeDocument/2006/relationships" xmlns:p="http://schemas.openxmlformats.org/presentationml/2006/main">
  <p:tag name="AS_UNIQUEID" val="57"/>
</p:tagLst>
</file>

<file path=ppt/tags/tag39.xml><?xml version="1.0" encoding="utf-8"?>
<p:tagLst xmlns:a="http://schemas.openxmlformats.org/drawingml/2006/main" xmlns:r="http://schemas.openxmlformats.org/officeDocument/2006/relationships" xmlns:p="http://schemas.openxmlformats.org/presentationml/2006/main">
  <p:tag name="AS_UNIQUEID" val="58"/>
</p:tagLst>
</file>

<file path=ppt/tags/tag4.xml><?xml version="1.0" encoding="utf-8"?>
<p:tagLst xmlns:a="http://schemas.openxmlformats.org/drawingml/2006/main" xmlns:r="http://schemas.openxmlformats.org/officeDocument/2006/relationships" xmlns:p="http://schemas.openxmlformats.org/presentationml/2006/main">
  <p:tag name="AS_UNIQUEID" val="127"/>
</p:tagLst>
</file>

<file path=ppt/tags/tag40.xml><?xml version="1.0" encoding="utf-8"?>
<p:tagLst xmlns:a="http://schemas.openxmlformats.org/drawingml/2006/main" xmlns:r="http://schemas.openxmlformats.org/officeDocument/2006/relationships" xmlns:p="http://schemas.openxmlformats.org/presentationml/2006/main">
  <p:tag name="AS_UNIQUEID" val="59"/>
</p:tagLst>
</file>

<file path=ppt/tags/tag41.xml><?xml version="1.0" encoding="utf-8"?>
<p:tagLst xmlns:a="http://schemas.openxmlformats.org/drawingml/2006/main" xmlns:r="http://schemas.openxmlformats.org/officeDocument/2006/relationships" xmlns:p="http://schemas.openxmlformats.org/presentationml/2006/main">
  <p:tag name="AS_UNIQUEID" val="60"/>
</p:tagLst>
</file>

<file path=ppt/tags/tag42.xml><?xml version="1.0" encoding="utf-8"?>
<p:tagLst xmlns:a="http://schemas.openxmlformats.org/drawingml/2006/main" xmlns:r="http://schemas.openxmlformats.org/officeDocument/2006/relationships" xmlns:p="http://schemas.openxmlformats.org/presentationml/2006/main">
  <p:tag name="AS_UNIQUEID" val="61"/>
</p:tagLst>
</file>

<file path=ppt/tags/tag43.xml><?xml version="1.0" encoding="utf-8"?>
<p:tagLst xmlns:a="http://schemas.openxmlformats.org/drawingml/2006/main" xmlns:r="http://schemas.openxmlformats.org/officeDocument/2006/relationships" xmlns:p="http://schemas.openxmlformats.org/presentationml/2006/main">
  <p:tag name="AS_UNIQUEID" val="62"/>
</p:tagLst>
</file>

<file path=ppt/tags/tag44.xml><?xml version="1.0" encoding="utf-8"?>
<p:tagLst xmlns:a="http://schemas.openxmlformats.org/drawingml/2006/main" xmlns:r="http://schemas.openxmlformats.org/officeDocument/2006/relationships" xmlns:p="http://schemas.openxmlformats.org/presentationml/2006/main">
  <p:tag name="AS_UNIQUEID" val="63"/>
</p:tagLst>
</file>

<file path=ppt/tags/tag45.xml><?xml version="1.0" encoding="utf-8"?>
<p:tagLst xmlns:a="http://schemas.openxmlformats.org/drawingml/2006/main" xmlns:r="http://schemas.openxmlformats.org/officeDocument/2006/relationships" xmlns:p="http://schemas.openxmlformats.org/presentationml/2006/main">
  <p:tag name="AS_UNIQUEID" val="64"/>
</p:tagLst>
</file>

<file path=ppt/tags/tag46.xml><?xml version="1.0" encoding="utf-8"?>
<p:tagLst xmlns:a="http://schemas.openxmlformats.org/drawingml/2006/main" xmlns:r="http://schemas.openxmlformats.org/officeDocument/2006/relationships" xmlns:p="http://schemas.openxmlformats.org/presentationml/2006/main">
  <p:tag name="AS_UNIQUEID" val="65"/>
</p:tagLst>
</file>

<file path=ppt/tags/tag47.xml><?xml version="1.0" encoding="utf-8"?>
<p:tagLst xmlns:a="http://schemas.openxmlformats.org/drawingml/2006/main" xmlns:r="http://schemas.openxmlformats.org/officeDocument/2006/relationships" xmlns:p="http://schemas.openxmlformats.org/presentationml/2006/main">
  <p:tag name="AS_UNIQUEID" val="66"/>
</p:tagLst>
</file>

<file path=ppt/tags/tag48.xml><?xml version="1.0" encoding="utf-8"?>
<p:tagLst xmlns:a="http://schemas.openxmlformats.org/drawingml/2006/main" xmlns:r="http://schemas.openxmlformats.org/officeDocument/2006/relationships" xmlns:p="http://schemas.openxmlformats.org/presentationml/2006/main">
  <p:tag name="AS_UNIQUEID" val="67"/>
</p:tagLst>
</file>

<file path=ppt/tags/tag49.xml><?xml version="1.0" encoding="utf-8"?>
<p:tagLst xmlns:a="http://schemas.openxmlformats.org/drawingml/2006/main" xmlns:r="http://schemas.openxmlformats.org/officeDocument/2006/relationships" xmlns:p="http://schemas.openxmlformats.org/presentationml/2006/main">
  <p:tag name="AS_UNIQUEID" val="68"/>
</p:tagLst>
</file>

<file path=ppt/tags/tag5.xml><?xml version="1.0" encoding="utf-8"?>
<p:tagLst xmlns:a="http://schemas.openxmlformats.org/drawingml/2006/main" xmlns:r="http://schemas.openxmlformats.org/officeDocument/2006/relationships" xmlns:p="http://schemas.openxmlformats.org/presentationml/2006/main">
  <p:tag name="AS_UNIQUEID" val="128"/>
</p:tagLst>
</file>

<file path=ppt/tags/tag50.xml><?xml version="1.0" encoding="utf-8"?>
<p:tagLst xmlns:a="http://schemas.openxmlformats.org/drawingml/2006/main" xmlns:r="http://schemas.openxmlformats.org/officeDocument/2006/relationships" xmlns:p="http://schemas.openxmlformats.org/presentationml/2006/main">
  <p:tag name="AS_UNIQUEID" val="69"/>
</p:tagLst>
</file>

<file path=ppt/tags/tag51.xml><?xml version="1.0" encoding="utf-8"?>
<p:tagLst xmlns:a="http://schemas.openxmlformats.org/drawingml/2006/main" xmlns:r="http://schemas.openxmlformats.org/officeDocument/2006/relationships" xmlns:p="http://schemas.openxmlformats.org/presentationml/2006/main">
  <p:tag name="AS_UNIQUEID" val="70"/>
</p:tagLst>
</file>

<file path=ppt/tags/tag52.xml><?xml version="1.0" encoding="utf-8"?>
<p:tagLst xmlns:a="http://schemas.openxmlformats.org/drawingml/2006/main" xmlns:r="http://schemas.openxmlformats.org/officeDocument/2006/relationships" xmlns:p="http://schemas.openxmlformats.org/presentationml/2006/main">
  <p:tag name="AS_UNIQUEID" val="71"/>
</p:tagLst>
</file>

<file path=ppt/tags/tag53.xml><?xml version="1.0" encoding="utf-8"?>
<p:tagLst xmlns:a="http://schemas.openxmlformats.org/drawingml/2006/main" xmlns:r="http://schemas.openxmlformats.org/officeDocument/2006/relationships" xmlns:p="http://schemas.openxmlformats.org/presentationml/2006/main">
  <p:tag name="AS_UNIQUEID" val="73"/>
</p:tagLst>
</file>

<file path=ppt/tags/tag54.xml><?xml version="1.0" encoding="utf-8"?>
<p:tagLst xmlns:a="http://schemas.openxmlformats.org/drawingml/2006/main" xmlns:r="http://schemas.openxmlformats.org/officeDocument/2006/relationships" xmlns:p="http://schemas.openxmlformats.org/presentationml/2006/main">
  <p:tag name="AS_UNIQUEID" val="74"/>
</p:tagLst>
</file>

<file path=ppt/tags/tag55.xml><?xml version="1.0" encoding="utf-8"?>
<p:tagLst xmlns:a="http://schemas.openxmlformats.org/drawingml/2006/main" xmlns:r="http://schemas.openxmlformats.org/officeDocument/2006/relationships" xmlns:p="http://schemas.openxmlformats.org/presentationml/2006/main">
  <p:tag name="AS_UNIQUEID" val="71"/>
</p:tagLst>
</file>

<file path=ppt/tags/tag56.xml><?xml version="1.0" encoding="utf-8"?>
<p:tagLst xmlns:a="http://schemas.openxmlformats.org/drawingml/2006/main" xmlns:r="http://schemas.openxmlformats.org/officeDocument/2006/relationships" xmlns:p="http://schemas.openxmlformats.org/presentationml/2006/main">
  <p:tag name="AS_UNIQUEID" val="141"/>
</p:tagLst>
</file>

<file path=ppt/tags/tag57.xml><?xml version="1.0" encoding="utf-8"?>
<p:tagLst xmlns:a="http://schemas.openxmlformats.org/drawingml/2006/main" xmlns:r="http://schemas.openxmlformats.org/officeDocument/2006/relationships" xmlns:p="http://schemas.openxmlformats.org/presentationml/2006/main">
  <p:tag name="AS_UNIQUEID" val="142"/>
</p:tagLst>
</file>

<file path=ppt/tags/tag58.xml><?xml version="1.0" encoding="utf-8"?>
<p:tagLst xmlns:a="http://schemas.openxmlformats.org/drawingml/2006/main" xmlns:r="http://schemas.openxmlformats.org/officeDocument/2006/relationships" xmlns:p="http://schemas.openxmlformats.org/presentationml/2006/main">
  <p:tag name="AS_UNIQUEID" val="143"/>
</p:tagLst>
</file>

<file path=ppt/tags/tag59.xml><?xml version="1.0" encoding="utf-8"?>
<p:tagLst xmlns:a="http://schemas.openxmlformats.org/drawingml/2006/main" xmlns:r="http://schemas.openxmlformats.org/officeDocument/2006/relationships" xmlns:p="http://schemas.openxmlformats.org/presentationml/2006/main">
  <p:tag name="AS_UNIQUEID" val="75"/>
</p:tagLst>
</file>

<file path=ppt/tags/tag6.xml><?xml version="1.0" encoding="utf-8"?>
<p:tagLst xmlns:a="http://schemas.openxmlformats.org/drawingml/2006/main" xmlns:r="http://schemas.openxmlformats.org/officeDocument/2006/relationships" xmlns:p="http://schemas.openxmlformats.org/presentationml/2006/main">
  <p:tag name="AS_UNIQUEID" val="129"/>
</p:tagLst>
</file>

<file path=ppt/tags/tag60.xml><?xml version="1.0" encoding="utf-8"?>
<p:tagLst xmlns:a="http://schemas.openxmlformats.org/drawingml/2006/main" xmlns:r="http://schemas.openxmlformats.org/officeDocument/2006/relationships" xmlns:p="http://schemas.openxmlformats.org/presentationml/2006/main">
  <p:tag name="AS_UNIQUEID" val="76"/>
</p:tagLst>
</file>

<file path=ppt/tags/tag61.xml><?xml version="1.0" encoding="utf-8"?>
<p:tagLst xmlns:a="http://schemas.openxmlformats.org/drawingml/2006/main" xmlns:r="http://schemas.openxmlformats.org/officeDocument/2006/relationships" xmlns:p="http://schemas.openxmlformats.org/presentationml/2006/main">
  <p:tag name="AS_UNIQUEID" val="77"/>
</p:tagLst>
</file>

<file path=ppt/tags/tag62.xml><?xml version="1.0" encoding="utf-8"?>
<p:tagLst xmlns:a="http://schemas.openxmlformats.org/drawingml/2006/main" xmlns:r="http://schemas.openxmlformats.org/officeDocument/2006/relationships" xmlns:p="http://schemas.openxmlformats.org/presentationml/2006/main">
  <p:tag name="AS_UNIQUEID" val="78"/>
</p:tagLst>
</file>

<file path=ppt/tags/tag63.xml><?xml version="1.0" encoding="utf-8"?>
<p:tagLst xmlns:a="http://schemas.openxmlformats.org/drawingml/2006/main" xmlns:r="http://schemas.openxmlformats.org/officeDocument/2006/relationships" xmlns:p="http://schemas.openxmlformats.org/presentationml/2006/main">
  <p:tag name="AS_UNIQUEID" val="79"/>
</p:tagLst>
</file>

<file path=ppt/tags/tag64.xml><?xml version="1.0" encoding="utf-8"?>
<p:tagLst xmlns:a="http://schemas.openxmlformats.org/drawingml/2006/main" xmlns:r="http://schemas.openxmlformats.org/officeDocument/2006/relationships" xmlns:p="http://schemas.openxmlformats.org/presentationml/2006/main">
  <p:tag name="AS_UNIQUEID" val="80"/>
</p:tagLst>
</file>

<file path=ppt/tags/tag65.xml><?xml version="1.0" encoding="utf-8"?>
<p:tagLst xmlns:a="http://schemas.openxmlformats.org/drawingml/2006/main" xmlns:r="http://schemas.openxmlformats.org/officeDocument/2006/relationships" xmlns:p="http://schemas.openxmlformats.org/presentationml/2006/main">
  <p:tag name="AS_UNIQUEID" val="81"/>
</p:tagLst>
</file>

<file path=ppt/tags/tag66.xml><?xml version="1.0" encoding="utf-8"?>
<p:tagLst xmlns:a="http://schemas.openxmlformats.org/drawingml/2006/main" xmlns:r="http://schemas.openxmlformats.org/officeDocument/2006/relationships" xmlns:p="http://schemas.openxmlformats.org/presentationml/2006/main">
  <p:tag name="AS_UNIQUEID" val="82"/>
</p:tagLst>
</file>

<file path=ppt/tags/tag67.xml><?xml version="1.0" encoding="utf-8"?>
<p:tagLst xmlns:a="http://schemas.openxmlformats.org/drawingml/2006/main" xmlns:r="http://schemas.openxmlformats.org/officeDocument/2006/relationships" xmlns:p="http://schemas.openxmlformats.org/presentationml/2006/main">
  <p:tag name="AS_UNIQUEID" val="83"/>
</p:tagLst>
</file>

<file path=ppt/tags/tag68.xml><?xml version="1.0" encoding="utf-8"?>
<p:tagLst xmlns:a="http://schemas.openxmlformats.org/drawingml/2006/main" xmlns:r="http://schemas.openxmlformats.org/officeDocument/2006/relationships" xmlns:p="http://schemas.openxmlformats.org/presentationml/2006/main">
  <p:tag name="AS_UNIQUEID" val="84"/>
</p:tagLst>
</file>

<file path=ppt/tags/tag69.xml><?xml version="1.0" encoding="utf-8"?>
<p:tagLst xmlns:a="http://schemas.openxmlformats.org/drawingml/2006/main" xmlns:r="http://schemas.openxmlformats.org/officeDocument/2006/relationships" xmlns:p="http://schemas.openxmlformats.org/presentationml/2006/main">
  <p:tag name="AS_UNIQUEID" val="85"/>
</p:tagLst>
</file>

<file path=ppt/tags/tag7.xml><?xml version="1.0" encoding="utf-8"?>
<p:tagLst xmlns:a="http://schemas.openxmlformats.org/drawingml/2006/main" xmlns:r="http://schemas.openxmlformats.org/officeDocument/2006/relationships" xmlns:p="http://schemas.openxmlformats.org/presentationml/2006/main">
  <p:tag name="AS_UNIQUEID" val="130"/>
</p:tagLst>
</file>

<file path=ppt/tags/tag70.xml><?xml version="1.0" encoding="utf-8"?>
<p:tagLst xmlns:a="http://schemas.openxmlformats.org/drawingml/2006/main" xmlns:r="http://schemas.openxmlformats.org/officeDocument/2006/relationships" xmlns:p="http://schemas.openxmlformats.org/presentationml/2006/main">
  <p:tag name="AS_UNIQUEID" val="86"/>
</p:tagLst>
</file>

<file path=ppt/tags/tag71.xml><?xml version="1.0" encoding="utf-8"?>
<p:tagLst xmlns:a="http://schemas.openxmlformats.org/drawingml/2006/main" xmlns:r="http://schemas.openxmlformats.org/officeDocument/2006/relationships" xmlns:p="http://schemas.openxmlformats.org/presentationml/2006/main">
  <p:tag name="AS_UNIQUEID" val="87"/>
</p:tagLst>
</file>

<file path=ppt/tags/tag72.xml><?xml version="1.0" encoding="utf-8"?>
<p:tagLst xmlns:a="http://schemas.openxmlformats.org/drawingml/2006/main" xmlns:r="http://schemas.openxmlformats.org/officeDocument/2006/relationships" xmlns:p="http://schemas.openxmlformats.org/presentationml/2006/main">
  <p:tag name="AS_UNIQUEID" val="88"/>
</p:tagLst>
</file>

<file path=ppt/tags/tag73.xml><?xml version="1.0" encoding="utf-8"?>
<p:tagLst xmlns:a="http://schemas.openxmlformats.org/drawingml/2006/main" xmlns:r="http://schemas.openxmlformats.org/officeDocument/2006/relationships" xmlns:p="http://schemas.openxmlformats.org/presentationml/2006/main">
  <p:tag name="AS_UNIQUEID" val="89"/>
</p:tagLst>
</file>

<file path=ppt/tags/tag74.xml><?xml version="1.0" encoding="utf-8"?>
<p:tagLst xmlns:a="http://schemas.openxmlformats.org/drawingml/2006/main" xmlns:r="http://schemas.openxmlformats.org/officeDocument/2006/relationships" xmlns:p="http://schemas.openxmlformats.org/presentationml/2006/main">
  <p:tag name="AS_UNIQUEID" val="90"/>
</p:tagLst>
</file>

<file path=ppt/tags/tag75.xml><?xml version="1.0" encoding="utf-8"?>
<p:tagLst xmlns:a="http://schemas.openxmlformats.org/drawingml/2006/main" xmlns:r="http://schemas.openxmlformats.org/officeDocument/2006/relationships" xmlns:p="http://schemas.openxmlformats.org/presentationml/2006/main">
  <p:tag name="AS_UNIQUEID" val="91"/>
</p:tagLst>
</file>

<file path=ppt/tags/tag76.xml><?xml version="1.0" encoding="utf-8"?>
<p:tagLst xmlns:a="http://schemas.openxmlformats.org/drawingml/2006/main" xmlns:r="http://schemas.openxmlformats.org/officeDocument/2006/relationships" xmlns:p="http://schemas.openxmlformats.org/presentationml/2006/main">
  <p:tag name="AS_UNIQUEID" val="92"/>
</p:tagLst>
</file>

<file path=ppt/tags/tag77.xml><?xml version="1.0" encoding="utf-8"?>
<p:tagLst xmlns:a="http://schemas.openxmlformats.org/drawingml/2006/main" xmlns:r="http://schemas.openxmlformats.org/officeDocument/2006/relationships" xmlns:p="http://schemas.openxmlformats.org/presentationml/2006/main">
  <p:tag name="AS_UNIQUEID" val="144"/>
</p:tagLst>
</file>

<file path=ppt/tags/tag78.xml><?xml version="1.0" encoding="utf-8"?>
<p:tagLst xmlns:a="http://schemas.openxmlformats.org/drawingml/2006/main" xmlns:r="http://schemas.openxmlformats.org/officeDocument/2006/relationships" xmlns:p="http://schemas.openxmlformats.org/presentationml/2006/main">
  <p:tag name="AS_UNIQUEID" val="145"/>
</p:tagLst>
</file>

<file path=ppt/tags/tag79.xml><?xml version="1.0" encoding="utf-8"?>
<p:tagLst xmlns:a="http://schemas.openxmlformats.org/drawingml/2006/main" xmlns:r="http://schemas.openxmlformats.org/officeDocument/2006/relationships" xmlns:p="http://schemas.openxmlformats.org/presentationml/2006/main">
  <p:tag name="AS_UNIQUEID" val="146"/>
</p:tagLst>
</file>

<file path=ppt/tags/tag8.xml><?xml version="1.0" encoding="utf-8"?>
<p:tagLst xmlns:a="http://schemas.openxmlformats.org/drawingml/2006/main" xmlns:r="http://schemas.openxmlformats.org/officeDocument/2006/relationships" xmlns:p="http://schemas.openxmlformats.org/presentationml/2006/main">
  <p:tag name="AS_UNIQUEID" val="131"/>
</p:tagLst>
</file>

<file path=ppt/tags/tag80.xml><?xml version="1.0" encoding="utf-8"?>
<p:tagLst xmlns:a="http://schemas.openxmlformats.org/drawingml/2006/main" xmlns:r="http://schemas.openxmlformats.org/officeDocument/2006/relationships" xmlns:p="http://schemas.openxmlformats.org/presentationml/2006/main">
  <p:tag name="AS_UNIQUEID" val="93"/>
</p:tagLst>
</file>

<file path=ppt/tags/tag81.xml><?xml version="1.0" encoding="utf-8"?>
<p:tagLst xmlns:a="http://schemas.openxmlformats.org/drawingml/2006/main" xmlns:r="http://schemas.openxmlformats.org/officeDocument/2006/relationships" xmlns:p="http://schemas.openxmlformats.org/presentationml/2006/main">
  <p:tag name="AS_UNIQUEID" val="94"/>
</p:tagLst>
</file>

<file path=ppt/tags/tag82.xml><?xml version="1.0" encoding="utf-8"?>
<p:tagLst xmlns:a="http://schemas.openxmlformats.org/drawingml/2006/main" xmlns:r="http://schemas.openxmlformats.org/officeDocument/2006/relationships" xmlns:p="http://schemas.openxmlformats.org/presentationml/2006/main">
  <p:tag name="AS_UNIQUEID" val="147"/>
</p:tagLst>
</file>

<file path=ppt/tags/tag83.xml><?xml version="1.0" encoding="utf-8"?>
<p:tagLst xmlns:a="http://schemas.openxmlformats.org/drawingml/2006/main" xmlns:r="http://schemas.openxmlformats.org/officeDocument/2006/relationships" xmlns:p="http://schemas.openxmlformats.org/presentationml/2006/main">
  <p:tag name="AS_UNIQUEID" val="148"/>
</p:tagLst>
</file>

<file path=ppt/tags/tag84.xml><?xml version="1.0" encoding="utf-8"?>
<p:tagLst xmlns:a="http://schemas.openxmlformats.org/drawingml/2006/main" xmlns:r="http://schemas.openxmlformats.org/officeDocument/2006/relationships" xmlns:p="http://schemas.openxmlformats.org/presentationml/2006/main">
  <p:tag name="AS_UNIQUEID" val="149"/>
</p:tagLst>
</file>

<file path=ppt/tags/tag85.xml><?xml version="1.0" encoding="utf-8"?>
<p:tagLst xmlns:a="http://schemas.openxmlformats.org/drawingml/2006/main" xmlns:r="http://schemas.openxmlformats.org/officeDocument/2006/relationships" xmlns:p="http://schemas.openxmlformats.org/presentationml/2006/main">
  <p:tag name="AS_UNIQUEID" val="95"/>
</p:tagLst>
</file>

<file path=ppt/tags/tag86.xml><?xml version="1.0" encoding="utf-8"?>
<p:tagLst xmlns:a="http://schemas.openxmlformats.org/drawingml/2006/main" xmlns:r="http://schemas.openxmlformats.org/officeDocument/2006/relationships" xmlns:p="http://schemas.openxmlformats.org/presentationml/2006/main">
  <p:tag name="AS_UNIQUEID" val="96"/>
</p:tagLst>
</file>

<file path=ppt/tags/tag87.xml><?xml version="1.0" encoding="utf-8"?>
<p:tagLst xmlns:a="http://schemas.openxmlformats.org/drawingml/2006/main" xmlns:r="http://schemas.openxmlformats.org/officeDocument/2006/relationships" xmlns:p="http://schemas.openxmlformats.org/presentationml/2006/main">
  <p:tag name="AS_UNIQUEID" val="97"/>
</p:tagLst>
</file>

<file path=ppt/tags/tag88.xml><?xml version="1.0" encoding="utf-8"?>
<p:tagLst xmlns:a="http://schemas.openxmlformats.org/drawingml/2006/main" xmlns:r="http://schemas.openxmlformats.org/officeDocument/2006/relationships" xmlns:p="http://schemas.openxmlformats.org/presentationml/2006/main">
  <p:tag name="AS_UNIQUEID" val="98"/>
</p:tagLst>
</file>

<file path=ppt/tags/tag89.xml><?xml version="1.0" encoding="utf-8"?>
<p:tagLst xmlns:a="http://schemas.openxmlformats.org/drawingml/2006/main" xmlns:r="http://schemas.openxmlformats.org/officeDocument/2006/relationships" xmlns:p="http://schemas.openxmlformats.org/presentationml/2006/main">
  <p:tag name="AS_UNIQUEID" val="99"/>
</p:tagLst>
</file>

<file path=ppt/tags/tag9.xml><?xml version="1.0" encoding="utf-8"?>
<p:tagLst xmlns:a="http://schemas.openxmlformats.org/drawingml/2006/main" xmlns:r="http://schemas.openxmlformats.org/officeDocument/2006/relationships" xmlns:p="http://schemas.openxmlformats.org/presentationml/2006/main">
  <p:tag name="AS_UNIQUEID" val="132"/>
</p:tagLst>
</file>

<file path=ppt/tags/tag90.xml><?xml version="1.0" encoding="utf-8"?>
<p:tagLst xmlns:a="http://schemas.openxmlformats.org/drawingml/2006/main" xmlns:r="http://schemas.openxmlformats.org/officeDocument/2006/relationships" xmlns:p="http://schemas.openxmlformats.org/presentationml/2006/main">
  <p:tag name="AS_UNIQUEID" val="100"/>
</p:tagLst>
</file>

<file path=ppt/tags/tag91.xml><?xml version="1.0" encoding="utf-8"?>
<p:tagLst xmlns:a="http://schemas.openxmlformats.org/drawingml/2006/main" xmlns:r="http://schemas.openxmlformats.org/officeDocument/2006/relationships" xmlns:p="http://schemas.openxmlformats.org/presentationml/2006/main">
  <p:tag name="AS_UNIQUEID" val="101"/>
</p:tagLst>
</file>

<file path=ppt/tags/tag92.xml><?xml version="1.0" encoding="utf-8"?>
<p:tagLst xmlns:a="http://schemas.openxmlformats.org/drawingml/2006/main" xmlns:r="http://schemas.openxmlformats.org/officeDocument/2006/relationships" xmlns:p="http://schemas.openxmlformats.org/presentationml/2006/main">
  <p:tag name="AS_UNIQUEID" val="102"/>
</p:tagLst>
</file>

<file path=ppt/tags/tag93.xml><?xml version="1.0" encoding="utf-8"?>
<p:tagLst xmlns:a="http://schemas.openxmlformats.org/drawingml/2006/main" xmlns:r="http://schemas.openxmlformats.org/officeDocument/2006/relationships" xmlns:p="http://schemas.openxmlformats.org/presentationml/2006/main">
  <p:tag name="AS_UNIQUEID" val="103"/>
</p:tagLst>
</file>

<file path=ppt/tags/tag94.xml><?xml version="1.0" encoding="utf-8"?>
<p:tagLst xmlns:a="http://schemas.openxmlformats.org/drawingml/2006/main" xmlns:r="http://schemas.openxmlformats.org/officeDocument/2006/relationships" xmlns:p="http://schemas.openxmlformats.org/presentationml/2006/main">
  <p:tag name="AS_UNIQUEID" val="104"/>
</p:tagLst>
</file>

<file path=ppt/tags/tag95.xml><?xml version="1.0" encoding="utf-8"?>
<p:tagLst xmlns:a="http://schemas.openxmlformats.org/drawingml/2006/main" xmlns:r="http://schemas.openxmlformats.org/officeDocument/2006/relationships" xmlns:p="http://schemas.openxmlformats.org/presentationml/2006/main">
  <p:tag name="AS_UNIQUEID" val="105"/>
</p:tagLst>
</file>

<file path=ppt/tags/tag96.xml><?xml version="1.0" encoding="utf-8"?>
<p:tagLst xmlns:a="http://schemas.openxmlformats.org/drawingml/2006/main" xmlns:r="http://schemas.openxmlformats.org/officeDocument/2006/relationships" xmlns:p="http://schemas.openxmlformats.org/presentationml/2006/main">
  <p:tag name="AS_UNIQUEID" val="106"/>
</p:tagLst>
</file>

<file path=ppt/tags/tag97.xml><?xml version="1.0" encoding="utf-8"?>
<p:tagLst xmlns:a="http://schemas.openxmlformats.org/drawingml/2006/main" xmlns:r="http://schemas.openxmlformats.org/officeDocument/2006/relationships" xmlns:p="http://schemas.openxmlformats.org/presentationml/2006/main">
  <p:tag name="AS_UNIQUEID" val="107"/>
</p:tagLst>
</file>

<file path=ppt/tags/tag98.xml><?xml version="1.0" encoding="utf-8"?>
<p:tagLst xmlns:a="http://schemas.openxmlformats.org/drawingml/2006/main" xmlns:r="http://schemas.openxmlformats.org/officeDocument/2006/relationships" xmlns:p="http://schemas.openxmlformats.org/presentationml/2006/main">
  <p:tag name="AS_UNIQUEID" val="108"/>
</p:tagLst>
</file>

<file path=ppt/tags/tag99.xml><?xml version="1.0" encoding="utf-8"?>
<p:tagLst xmlns:a="http://schemas.openxmlformats.org/drawingml/2006/main" xmlns:r="http://schemas.openxmlformats.org/officeDocument/2006/relationships" xmlns:p="http://schemas.openxmlformats.org/presentationml/2006/main">
  <p:tag name="AS_UNIQUEID" val="109"/>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67599</TotalTime>
  <Words>3471</Words>
  <Application>Microsoft Office PowerPoint</Application>
  <PresentationFormat>Presentazione su schermo (4:3)</PresentationFormat>
  <Paragraphs>102</Paragraphs>
  <Slides>21</Slides>
  <Notes>9</Notes>
  <HiddenSlides>0</HiddenSlides>
  <MMClips>1</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21</vt:i4>
      </vt:variant>
    </vt:vector>
  </HeadingPairs>
  <TitlesOfParts>
    <vt:vector size="35" baseType="lpstr">
      <vt:lpstr>Comic Sans MS</vt:lpstr>
      <vt:lpstr>Times New Roman</vt:lpstr>
      <vt:lpstr>Arial</vt:lpstr>
      <vt:lpstr>Calibri Light</vt:lpstr>
      <vt:lpstr>Tw Cen MT Condensed Extra Bold</vt:lpstr>
      <vt:lpstr>Harrington</vt:lpstr>
      <vt:lpstr>Verdana</vt:lpstr>
      <vt:lpstr>Tahoma</vt:lpstr>
      <vt:lpstr>Courier New</vt:lpstr>
      <vt:lpstr>Cambria</vt:lpstr>
      <vt:lpstr>Bookman Old Style</vt:lpstr>
      <vt:lpstr>Copperplate Gothic Bold</vt:lpstr>
      <vt:lpstr>Helvetica</vt:lpstr>
      <vt:lpstr>Struttura predefinita</vt:lpstr>
      <vt:lpstr>Presentazione standard di PowerPoint</vt:lpstr>
      <vt:lpstr>Presentazione standard di PowerPoint</vt:lpstr>
      <vt:lpstr> </vt:lpstr>
      <vt:lpstr>Ogni valle sia innalzata, ogni monte e ogni colle siano abbassati; il terreno accidentato si trasformi in piano e quello scosceso in vallata. Allora si rivelerà la gloria del Signore e tutti gli uomini insieme la vedranno, perché la bocca del Signore ha parlato». (Is 40, 4-5)</vt:lpstr>
      <vt:lpstr>Sali su un alto monte, tu che annunci liete notizie a Sion! Alza la tua voce con forza, tu che annunci liete notizie a Gerusalemme. Alza la voce, non temere; annuncia alle città di Giuda: «Ecco il vostro Dio! Ecco, il Signore Dio viene con potenza, (Is 40, 9)</vt:lpstr>
      <vt:lpstr>il suo braccio esercita il dominio. Ecco, egli ha con sé il premio e la sua ricompensa lo precede. Come un pastore egli fa pascolare il gregge e con il suo braccio lo raduna; porta gli agnellini sul petto e conduce dolcemente le pecore madri». (Is 40, 10-11)</vt:lpstr>
      <vt:lpstr>2nd EPISTLE OF PETER</vt:lpstr>
      <vt:lpstr>Il Signore non ritarda nel compiere la sua promessa, anche se alcuni parlano di lentezza. Egli invece è magnanimo con voi, perché non vuole  che alcuno si perda, ma che tutti abbiano modo di pentirsi. (2Pt 3, 9) </vt:lpstr>
      <vt:lpstr>Il giorno del Signore verrà come un ladro; allora i cieli spariranno in un grande boato, gli elementi, consumati dal calore, si dissolveranno e la terra, con tutte le sue opere, sarà distrutta. (2Pt 3, 10)</vt:lpstr>
      <vt:lpstr>Dato che tutte queste cose dovranno finire in questo modo, quale deve essere la vostra vita nella santità della condotta e nelle preghiere, mentre aspettate e affrettate la venuta del giorno di Dio, nel quale i cieli in fiamme si dissolveranno e gli elementi incendiati fonderanno! (2Pt 3, 11-12)</vt:lpstr>
      <vt:lpstr>Noi infatti, secondo la sua promessa, aspettiamo nuovi cieli e una terra nuova, nei quali abita la giustizia. Perciò, carissimi, nell’attesa di questi eventi, fate di tutto perché Dio vi trovi in pace, senza colpa e senza macchia. (2Pt 3, 13-14)</vt:lpstr>
      <vt:lpstr>GOSPEL ACCORD. TO MARK</vt:lpstr>
      <vt:lpstr>Presentazione standard di PowerPoint</vt:lpstr>
      <vt:lpstr>Presentazione standard di PowerPoint</vt:lpstr>
      <vt:lpstr>e mangiava cavallette e miele selvatico. E proclamava: «Viene dopo di me colui che è più forte di me: io non sono degno di chinarmi per slegare i lacci dei suoi sandali. Io vi ho battezzato con acqua, ma egli vi battezzerà in Spirito Santo». (Mc 1, 7-8)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2940</cp:revision>
  <cp:lastPrinted>1601-01-01T00:00:00Z</cp:lastPrinted>
  <dcterms:created xsi:type="dcterms:W3CDTF">2007-05-09T13:51:32Z</dcterms:created>
  <dcterms:modified xsi:type="dcterms:W3CDTF">2023-12-04T14:57:36Z</dcterms:modified>
  <cp:category/>
</cp:coreProperties>
</file>