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3.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4.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5.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6.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7.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392" r:id="rId3"/>
    <p:sldId id="497" r:id="rId4"/>
    <p:sldId id="750" r:id="rId5"/>
    <p:sldId id="765" r:id="rId6"/>
    <p:sldId id="337" r:id="rId7"/>
    <p:sldId id="743" r:id="rId8"/>
    <p:sldId id="758" r:id="rId9"/>
    <p:sldId id="694" r:id="rId10"/>
    <p:sldId id="319" r:id="rId11"/>
    <p:sldId id="624" r:id="rId12"/>
    <p:sldId id="772" r:id="rId13"/>
    <p:sldId id="773" r:id="rId14"/>
    <p:sldId id="723" r:id="rId15"/>
    <p:sldId id="288" r:id="rId16"/>
    <p:sldId id="728" r:id="rId17"/>
    <p:sldId id="724" r:id="rId18"/>
    <p:sldId id="553" r:id="rId19"/>
    <p:sldId id="727" r:id="rId20"/>
  </p:sldIdLst>
  <p:sldSz cx="9144000" cy="6858000" type="screen4x3"/>
  <p:notesSz cx="6858000" cy="9144000"/>
  <p:custDataLst>
    <p:tags r:id="rId23"/>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171"/>
    <a:srgbClr val="FF505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31" autoAdjust="0"/>
    <p:restoredTop sz="91859" autoAdjust="0"/>
  </p:normalViewPr>
  <p:slideViewPr>
    <p:cSldViewPr>
      <p:cViewPr varScale="1">
        <p:scale>
          <a:sx n="91" d="100"/>
          <a:sy n="91" d="100"/>
        </p:scale>
        <p:origin x="931"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9844DB2-A8E0-9C40-2759-C5C68BB1B523}"/>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2531" name="Rectangle 3">
            <a:extLst>
              <a:ext uri="{FF2B5EF4-FFF2-40B4-BE49-F238E27FC236}">
                <a16:creationId xmlns:a16="http://schemas.microsoft.com/office/drawing/2014/main" id="{76E6C12A-6802-C62D-65A9-1566A62329DC}"/>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2532" name="Rectangle 4">
            <a:extLst>
              <a:ext uri="{FF2B5EF4-FFF2-40B4-BE49-F238E27FC236}">
                <a16:creationId xmlns:a16="http://schemas.microsoft.com/office/drawing/2014/main" id="{46183CB5-1183-6761-86FC-CE80EDDCED4C}"/>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0E779647-0B0D-1B54-A9B8-5BD1B26611CC}"/>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7AAF3A5D-84D9-4F94-AEAA-6F9822DE5CB3}"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9C1D2B40-AC28-5478-68FB-C171092B18F6}"/>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1507" name="Rectangle 3">
            <a:extLst>
              <a:ext uri="{FF2B5EF4-FFF2-40B4-BE49-F238E27FC236}">
                <a16:creationId xmlns:a16="http://schemas.microsoft.com/office/drawing/2014/main" id="{E999C0B7-6B43-25B1-1A09-598F5C241415}"/>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1508" name="Rectangle 4">
            <a:extLst>
              <a:ext uri="{FF2B5EF4-FFF2-40B4-BE49-F238E27FC236}">
                <a16:creationId xmlns:a16="http://schemas.microsoft.com/office/drawing/2014/main" id="{F0292114-67D2-8736-8A0B-EB442C25525F}"/>
              </a:ext>
            </a:extLst>
          </p:cNvPr>
          <p:cNvSpPr>
            <a:spLocks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A1F7F805-8F90-A67E-5992-A81387E73044}"/>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1510" name="Rectangle 6">
            <a:extLst>
              <a:ext uri="{FF2B5EF4-FFF2-40B4-BE49-F238E27FC236}">
                <a16:creationId xmlns:a16="http://schemas.microsoft.com/office/drawing/2014/main" id="{C80825F7-DE41-864C-F2BF-2AC0DFCFD99D}"/>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E823387A-4E69-6052-AC1A-9501A5441F12}"/>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EB638595-CD7F-435E-AF71-5A838F92D1C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slide" Target="../slides/slide6.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slide" Target="../slides/slide9.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tags" Target="../tags/tag90.xml"/><Relationship Id="rId5" Type="http://schemas.openxmlformats.org/officeDocument/2006/relationships/slide" Target="../slides/slide15.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 Target="../slides/slide18.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AA8A58DD-D9D9-64D4-DC8B-57DE8FCDBD5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BCF47D0-23AD-493A-B90D-4EB17E2F0610}" type="slidenum">
              <a:rPr lang="it-IT" altLang="it-IT"/>
              <a:pPr/>
              <a:t>2</a:t>
            </a:fld>
            <a:endParaRPr lang="it-IT" altLang="it-IT"/>
          </a:p>
        </p:txBody>
      </p:sp>
      <p:sp>
        <p:nvSpPr>
          <p:cNvPr id="23555" name="Rectangle 2">
            <a:extLst>
              <a:ext uri="{FF2B5EF4-FFF2-40B4-BE49-F238E27FC236}">
                <a16:creationId xmlns:a16="http://schemas.microsoft.com/office/drawing/2014/main" id="{25ABF15D-2D85-EA52-9C0D-DA759A08A2CF}"/>
              </a:ext>
            </a:extLst>
          </p:cNvPr>
          <p:cNvSpPr>
            <a:spLocks noChangeArrowheads="1" noTextEdit="1"/>
          </p:cNvSpPr>
          <p:nvPr>
            <p:ph type="sldImg"/>
            <p:custDataLst>
              <p:tags r:id="rId2"/>
            </p:custDataLst>
          </p:nvPr>
        </p:nvSpPr>
        <p:spPr>
          <a:ln cap="flat">
            <a:headEnd type="none" w="med" len="med"/>
            <a:tailEnd type="none" w="med" len="med"/>
          </a:ln>
        </p:spPr>
      </p:sp>
      <p:sp>
        <p:nvSpPr>
          <p:cNvPr id="23556" name="Rectangle 3">
            <a:extLst>
              <a:ext uri="{FF2B5EF4-FFF2-40B4-BE49-F238E27FC236}">
                <a16:creationId xmlns:a16="http://schemas.microsoft.com/office/drawing/2014/main" id="{AF19C24A-891F-2774-F44F-9C810DFD658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178422E5-D0DB-0DF3-559D-9195DC83CD80}"/>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4D2B8EB-66DF-44FD-B261-4D3649E50AFE}" type="slidenum">
              <a:rPr lang="it-IT" altLang="it-IT"/>
              <a:pPr/>
              <a:t>3</a:t>
            </a:fld>
            <a:endParaRPr lang="it-IT" altLang="it-IT"/>
          </a:p>
        </p:txBody>
      </p:sp>
      <p:sp>
        <p:nvSpPr>
          <p:cNvPr id="24579" name="Rectangle 2">
            <a:extLst>
              <a:ext uri="{FF2B5EF4-FFF2-40B4-BE49-F238E27FC236}">
                <a16:creationId xmlns:a16="http://schemas.microsoft.com/office/drawing/2014/main" id="{10C81682-22B0-9EAE-87B3-66729F65F55A}"/>
              </a:ext>
            </a:extLst>
          </p:cNvPr>
          <p:cNvSpPr>
            <a:spLocks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41136CF2-6A7F-DCF8-2AE2-E9C483ADEE23}"/>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8F37132-0C09-18D2-E9EF-438C3AA58AB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8D5338E-E31C-43A3-93EE-78F8BF046248}" type="slidenum">
              <a:rPr lang="it-IT" altLang="it-IT"/>
              <a:pPr/>
              <a:t>6</a:t>
            </a:fld>
            <a:endParaRPr lang="it-IT" altLang="it-IT"/>
          </a:p>
        </p:txBody>
      </p:sp>
      <p:sp>
        <p:nvSpPr>
          <p:cNvPr id="25603" name="Rectangle 2">
            <a:extLst>
              <a:ext uri="{FF2B5EF4-FFF2-40B4-BE49-F238E27FC236}">
                <a16:creationId xmlns:a16="http://schemas.microsoft.com/office/drawing/2014/main" id="{8DF865CD-3D2A-3C7D-BB41-463F91E5C47E}"/>
              </a:ext>
            </a:extLst>
          </p:cNvPr>
          <p:cNvSpPr>
            <a:spLocks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DABC521B-3ACC-5C51-70A0-ED3CA939F03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3C09DFCD-B107-BF7F-2684-FC2C4C214E7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F6A7CFB9-E005-4CE8-9779-6D3BF256C0BB}" type="slidenum">
              <a:rPr lang="it-IT" altLang="it-IT"/>
              <a:pPr/>
              <a:t>9</a:t>
            </a:fld>
            <a:endParaRPr lang="it-IT" altLang="it-IT"/>
          </a:p>
        </p:txBody>
      </p:sp>
      <p:sp>
        <p:nvSpPr>
          <p:cNvPr id="26627" name="Rectangle 2">
            <a:extLst>
              <a:ext uri="{FF2B5EF4-FFF2-40B4-BE49-F238E27FC236}">
                <a16:creationId xmlns:a16="http://schemas.microsoft.com/office/drawing/2014/main" id="{32E165AD-7090-7D2B-9CB2-E62CF4A3119E}"/>
              </a:ext>
            </a:extLst>
          </p:cNvPr>
          <p:cNvSpPr>
            <a:spLocks noChangeArrowheads="1" noTextEdit="1"/>
          </p:cNvSpPr>
          <p:nvPr>
            <p:ph type="sldImg"/>
            <p:custDataLst>
              <p:tags r:id="rId2"/>
            </p:custDataLst>
          </p:nvPr>
        </p:nvSpPr>
        <p:spPr>
          <a:solidFill>
            <a:srgbClr val="FFFFFF"/>
          </a:solidFill>
          <a:ln cap="flat">
            <a:headEnd type="none" w="med" len="med"/>
            <a:tailEnd type="none" w="med" len="med"/>
          </a:ln>
        </p:spPr>
      </p:sp>
      <p:sp>
        <p:nvSpPr>
          <p:cNvPr id="26628" name="Rectangle 3">
            <a:extLst>
              <a:ext uri="{FF2B5EF4-FFF2-40B4-BE49-F238E27FC236}">
                <a16:creationId xmlns:a16="http://schemas.microsoft.com/office/drawing/2014/main" id="{32755E5B-EBA8-7DC6-9558-B538C29AEFFF}"/>
              </a:ext>
            </a:extLst>
          </p:cNvPr>
          <p:cNvSpPr>
            <a:spLocks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1EE16DDB-B224-C932-9800-F71792BA28A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8DD87E8-50DF-470D-B223-ABAF5840F47E}" type="slidenum">
              <a:rPr lang="it-IT" altLang="it-IT"/>
              <a:pPr/>
              <a:t>10</a:t>
            </a:fld>
            <a:endParaRPr lang="it-IT" altLang="it-IT"/>
          </a:p>
        </p:txBody>
      </p:sp>
      <p:sp>
        <p:nvSpPr>
          <p:cNvPr id="27651" name="Rectangle 2">
            <a:extLst>
              <a:ext uri="{FF2B5EF4-FFF2-40B4-BE49-F238E27FC236}">
                <a16:creationId xmlns:a16="http://schemas.microsoft.com/office/drawing/2014/main" id="{D44ECAFC-F314-88B6-B27F-C8DA21B4579F}"/>
              </a:ext>
            </a:extLst>
          </p:cNvPr>
          <p:cNvSpPr>
            <a:spLocks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BD17C6B9-641C-05D0-476F-5B337EDEAE82}"/>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9CF87E9A-C97F-D06B-CF8E-4AA95DC9F610}"/>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F9B604E-EB94-4A13-BDB7-84D2E9F76BEC}" type="slidenum">
              <a:rPr lang="it-IT" altLang="it-IT"/>
              <a:pPr/>
              <a:t>15</a:t>
            </a:fld>
            <a:endParaRPr lang="it-IT" altLang="it-IT"/>
          </a:p>
        </p:txBody>
      </p:sp>
      <p:sp>
        <p:nvSpPr>
          <p:cNvPr id="28675" name="Rectangle 2">
            <a:extLst>
              <a:ext uri="{FF2B5EF4-FFF2-40B4-BE49-F238E27FC236}">
                <a16:creationId xmlns:a16="http://schemas.microsoft.com/office/drawing/2014/main" id="{6A7C472B-33F9-36D6-3714-B5901C7F47EB}"/>
              </a:ext>
            </a:extLst>
          </p:cNvPr>
          <p:cNvSpPr>
            <a:spLocks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1E8F8F57-D86C-26E7-4BFE-234A63A1C0F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194C05D8-3224-C3A8-F6E2-1C1690F6411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9B84D8C-20BE-4DE0-B8D9-47B3DC82DCEA}" type="slidenum">
              <a:rPr lang="it-IT" altLang="it-IT"/>
              <a:pPr/>
              <a:t>18</a:t>
            </a:fld>
            <a:endParaRPr lang="it-IT" altLang="it-IT"/>
          </a:p>
        </p:txBody>
      </p:sp>
      <p:sp>
        <p:nvSpPr>
          <p:cNvPr id="29699" name="Rectangle 2">
            <a:extLst>
              <a:ext uri="{FF2B5EF4-FFF2-40B4-BE49-F238E27FC236}">
                <a16:creationId xmlns:a16="http://schemas.microsoft.com/office/drawing/2014/main" id="{56ED5144-61F3-E129-B42D-053C2B118DE3}"/>
              </a:ext>
            </a:extLst>
          </p:cNvPr>
          <p:cNvSpPr>
            <a:spLocks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391A23CB-02C8-2AA2-068E-241657CBFEF7}"/>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1C11AEB1-3DF4-CDA1-43AD-CD55307E77E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94B50EA-3466-9DBF-E68B-8E6F1AE244E2}"/>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5A13D033-A67E-CB83-1525-2915685EA25E}"/>
              </a:ext>
            </a:extLst>
          </p:cNvPr>
          <p:cNvSpPr>
            <a:spLocks noGrp="1" noChangeArrowheads="1"/>
          </p:cNvSpPr>
          <p:nvPr>
            <p:ph type="sldNum" sz="quarter" idx="12"/>
          </p:nvPr>
        </p:nvSpPr>
        <p:spPr>
          <a:ln/>
        </p:spPr>
        <p:txBody>
          <a:bodyPr/>
          <a:lstStyle>
            <a:lvl1pPr>
              <a:defRPr/>
            </a:lvl1pPr>
          </a:lstStyle>
          <a:p>
            <a:fld id="{7234261E-1A3F-4A07-A0B8-1C9D674E569B}" type="slidenum">
              <a:rPr lang="it-IT" altLang="it-IT"/>
              <a:pPr/>
              <a:t>‹N›</a:t>
            </a:fld>
            <a:endParaRPr lang="it-IT" altLang="it-IT"/>
          </a:p>
        </p:txBody>
      </p:sp>
    </p:spTree>
    <p:extLst>
      <p:ext uri="{BB962C8B-B14F-4D97-AF65-F5344CB8AC3E}">
        <p14:creationId xmlns:p14="http://schemas.microsoft.com/office/powerpoint/2010/main" val="404333519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CDFAB204-509F-7C89-CBC7-13352708077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774469B-5AA9-66DF-E1B5-E002D53323C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51B4A286-9C91-55C6-E811-C48A59F51C94}"/>
              </a:ext>
            </a:extLst>
          </p:cNvPr>
          <p:cNvSpPr>
            <a:spLocks noGrp="1" noChangeArrowheads="1"/>
          </p:cNvSpPr>
          <p:nvPr>
            <p:ph type="sldNum" sz="quarter" idx="12"/>
          </p:nvPr>
        </p:nvSpPr>
        <p:spPr>
          <a:ln/>
        </p:spPr>
        <p:txBody>
          <a:bodyPr/>
          <a:lstStyle>
            <a:lvl1pPr>
              <a:defRPr/>
            </a:lvl1pPr>
          </a:lstStyle>
          <a:p>
            <a:fld id="{2671E600-82DB-4242-9AA0-6D0E98EB3F82}" type="slidenum">
              <a:rPr lang="it-IT" altLang="it-IT"/>
              <a:pPr/>
              <a:t>‹N›</a:t>
            </a:fld>
            <a:endParaRPr lang="it-IT" altLang="it-IT"/>
          </a:p>
        </p:txBody>
      </p:sp>
    </p:spTree>
    <p:extLst>
      <p:ext uri="{BB962C8B-B14F-4D97-AF65-F5344CB8AC3E}">
        <p14:creationId xmlns:p14="http://schemas.microsoft.com/office/powerpoint/2010/main" val="160691999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3A769D49-80F7-124E-42FD-09453B464DC1}"/>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ED157828-59A2-102B-3D18-E35AFC14DD23}"/>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B9C419B4-0BB9-A780-33A1-208D5E81852A}"/>
              </a:ext>
            </a:extLst>
          </p:cNvPr>
          <p:cNvSpPr>
            <a:spLocks noGrp="1" noChangeArrowheads="1"/>
          </p:cNvSpPr>
          <p:nvPr>
            <p:ph type="sldNum" sz="quarter" idx="12"/>
          </p:nvPr>
        </p:nvSpPr>
        <p:spPr>
          <a:ln/>
        </p:spPr>
        <p:txBody>
          <a:bodyPr/>
          <a:lstStyle>
            <a:lvl1pPr>
              <a:defRPr/>
            </a:lvl1pPr>
          </a:lstStyle>
          <a:p>
            <a:fld id="{AEA61B47-E42A-48E6-A94D-E69034E7B0D2}" type="slidenum">
              <a:rPr lang="it-IT" altLang="it-IT"/>
              <a:pPr/>
              <a:t>‹N›</a:t>
            </a:fld>
            <a:endParaRPr lang="it-IT" altLang="it-IT"/>
          </a:p>
        </p:txBody>
      </p:sp>
    </p:spTree>
    <p:extLst>
      <p:ext uri="{BB962C8B-B14F-4D97-AF65-F5344CB8AC3E}">
        <p14:creationId xmlns:p14="http://schemas.microsoft.com/office/powerpoint/2010/main" val="235552688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7A4FA625-5F5A-E381-65DA-0296AF7098C7}"/>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70A9A6E-6B51-5B0F-3D2E-6D18068B49A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43FB5BE3-968B-D927-0188-05168184B7F4}"/>
              </a:ext>
            </a:extLst>
          </p:cNvPr>
          <p:cNvSpPr>
            <a:spLocks noGrp="1" noChangeArrowheads="1"/>
          </p:cNvSpPr>
          <p:nvPr>
            <p:ph type="sldNum" sz="quarter" idx="12"/>
          </p:nvPr>
        </p:nvSpPr>
        <p:spPr>
          <a:ln/>
        </p:spPr>
        <p:txBody>
          <a:bodyPr/>
          <a:lstStyle>
            <a:lvl1pPr>
              <a:defRPr/>
            </a:lvl1pPr>
          </a:lstStyle>
          <a:p>
            <a:fld id="{2A70D687-8E36-48AA-BC5B-257841596A3E}" type="slidenum">
              <a:rPr lang="it-IT" altLang="it-IT"/>
              <a:pPr/>
              <a:t>‹N›</a:t>
            </a:fld>
            <a:endParaRPr lang="it-IT" altLang="it-IT"/>
          </a:p>
        </p:txBody>
      </p:sp>
    </p:spTree>
    <p:extLst>
      <p:ext uri="{BB962C8B-B14F-4D97-AF65-F5344CB8AC3E}">
        <p14:creationId xmlns:p14="http://schemas.microsoft.com/office/powerpoint/2010/main" val="2308647207"/>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0CC38A3B-EF74-33E8-C3AA-B76E21408B83}"/>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9AD22124-B8F3-4E0A-7F09-5DCF780C5BD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E885B472-F8DC-9FDF-AF49-2B855B15309D}"/>
              </a:ext>
            </a:extLst>
          </p:cNvPr>
          <p:cNvSpPr>
            <a:spLocks noGrp="1" noChangeArrowheads="1"/>
          </p:cNvSpPr>
          <p:nvPr>
            <p:ph type="sldNum" sz="quarter" idx="12"/>
          </p:nvPr>
        </p:nvSpPr>
        <p:spPr>
          <a:ln/>
        </p:spPr>
        <p:txBody>
          <a:bodyPr/>
          <a:lstStyle>
            <a:lvl1pPr>
              <a:defRPr/>
            </a:lvl1pPr>
          </a:lstStyle>
          <a:p>
            <a:fld id="{E211B6FD-DDE8-47E9-9526-EA27D794C70B}" type="slidenum">
              <a:rPr lang="it-IT" altLang="it-IT"/>
              <a:pPr/>
              <a:t>‹N›</a:t>
            </a:fld>
            <a:endParaRPr lang="it-IT" altLang="it-IT"/>
          </a:p>
        </p:txBody>
      </p:sp>
    </p:spTree>
    <p:extLst>
      <p:ext uri="{BB962C8B-B14F-4D97-AF65-F5344CB8AC3E}">
        <p14:creationId xmlns:p14="http://schemas.microsoft.com/office/powerpoint/2010/main" val="385575776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BF9C84E6-6DEB-02CF-32B4-6CA059500688}"/>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86F5043E-4271-ABD2-A9E3-3A9D8B62057B}"/>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35217E28-3857-241E-B5AD-C946D0BA2D54}"/>
              </a:ext>
            </a:extLst>
          </p:cNvPr>
          <p:cNvSpPr>
            <a:spLocks noGrp="1" noChangeArrowheads="1"/>
          </p:cNvSpPr>
          <p:nvPr>
            <p:ph type="sldNum" sz="quarter" idx="12"/>
          </p:nvPr>
        </p:nvSpPr>
        <p:spPr>
          <a:ln/>
        </p:spPr>
        <p:txBody>
          <a:bodyPr/>
          <a:lstStyle>
            <a:lvl1pPr>
              <a:defRPr/>
            </a:lvl1pPr>
          </a:lstStyle>
          <a:p>
            <a:fld id="{1DDE9662-6CD5-4095-BB60-D773CA2BAF2B}" type="slidenum">
              <a:rPr lang="it-IT" altLang="it-IT"/>
              <a:pPr/>
              <a:t>‹N›</a:t>
            </a:fld>
            <a:endParaRPr lang="it-IT" altLang="it-IT"/>
          </a:p>
        </p:txBody>
      </p:sp>
    </p:spTree>
    <p:extLst>
      <p:ext uri="{BB962C8B-B14F-4D97-AF65-F5344CB8AC3E}">
        <p14:creationId xmlns:p14="http://schemas.microsoft.com/office/powerpoint/2010/main" val="1836092750"/>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678319BD-162F-1575-231D-112576D23956}"/>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2451468D-34C7-9DB4-4546-C24673BAC255}"/>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88C29101-BF54-AB36-B5A7-BD99B4F73ADD}"/>
              </a:ext>
            </a:extLst>
          </p:cNvPr>
          <p:cNvSpPr>
            <a:spLocks noGrp="1" noChangeArrowheads="1"/>
          </p:cNvSpPr>
          <p:nvPr>
            <p:ph type="sldNum" sz="quarter" idx="12"/>
          </p:nvPr>
        </p:nvSpPr>
        <p:spPr>
          <a:ln/>
        </p:spPr>
        <p:txBody>
          <a:bodyPr/>
          <a:lstStyle>
            <a:lvl1pPr>
              <a:defRPr/>
            </a:lvl1pPr>
          </a:lstStyle>
          <a:p>
            <a:fld id="{79728136-9876-4307-BC9E-16703DACB0D3}" type="slidenum">
              <a:rPr lang="it-IT" altLang="it-IT"/>
              <a:pPr/>
              <a:t>‹N›</a:t>
            </a:fld>
            <a:endParaRPr lang="it-IT" altLang="it-IT"/>
          </a:p>
        </p:txBody>
      </p:sp>
    </p:spTree>
    <p:extLst>
      <p:ext uri="{BB962C8B-B14F-4D97-AF65-F5344CB8AC3E}">
        <p14:creationId xmlns:p14="http://schemas.microsoft.com/office/powerpoint/2010/main" val="282945265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2029C449-05D3-03DA-A64A-DF1AA7E43BBD}"/>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6C1E1823-8D6A-F80E-204B-09982B76EE51}"/>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7DE63C8A-8957-3545-DB44-FEFD48E4D36E}"/>
              </a:ext>
            </a:extLst>
          </p:cNvPr>
          <p:cNvSpPr>
            <a:spLocks noGrp="1" noChangeArrowheads="1"/>
          </p:cNvSpPr>
          <p:nvPr>
            <p:ph type="sldNum" sz="quarter" idx="12"/>
          </p:nvPr>
        </p:nvSpPr>
        <p:spPr>
          <a:ln/>
        </p:spPr>
        <p:txBody>
          <a:bodyPr/>
          <a:lstStyle>
            <a:lvl1pPr>
              <a:defRPr/>
            </a:lvl1pPr>
          </a:lstStyle>
          <a:p>
            <a:fld id="{5D642031-9E83-402F-8B5E-7252906C74D4}" type="slidenum">
              <a:rPr lang="it-IT" altLang="it-IT"/>
              <a:pPr/>
              <a:t>‹N›</a:t>
            </a:fld>
            <a:endParaRPr lang="it-IT" altLang="it-IT"/>
          </a:p>
        </p:txBody>
      </p:sp>
    </p:spTree>
    <p:extLst>
      <p:ext uri="{BB962C8B-B14F-4D97-AF65-F5344CB8AC3E}">
        <p14:creationId xmlns:p14="http://schemas.microsoft.com/office/powerpoint/2010/main" val="93416232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C4D2331-0939-3327-9196-F9994DED42AE}"/>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07670A85-7E22-22DE-5036-0C63146D3AF8}"/>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5C665C4F-434B-FAE9-3325-355DA949A67E}"/>
              </a:ext>
            </a:extLst>
          </p:cNvPr>
          <p:cNvSpPr>
            <a:spLocks noGrp="1" noChangeArrowheads="1"/>
          </p:cNvSpPr>
          <p:nvPr>
            <p:ph type="sldNum" sz="quarter" idx="12"/>
          </p:nvPr>
        </p:nvSpPr>
        <p:spPr>
          <a:ln/>
        </p:spPr>
        <p:txBody>
          <a:bodyPr/>
          <a:lstStyle>
            <a:lvl1pPr>
              <a:defRPr/>
            </a:lvl1pPr>
          </a:lstStyle>
          <a:p>
            <a:fld id="{05A3085F-21F9-4062-BF50-3507DBAB91B8}" type="slidenum">
              <a:rPr lang="it-IT" altLang="it-IT"/>
              <a:pPr/>
              <a:t>‹N›</a:t>
            </a:fld>
            <a:endParaRPr lang="it-IT" altLang="it-IT"/>
          </a:p>
        </p:txBody>
      </p:sp>
    </p:spTree>
    <p:extLst>
      <p:ext uri="{BB962C8B-B14F-4D97-AF65-F5344CB8AC3E}">
        <p14:creationId xmlns:p14="http://schemas.microsoft.com/office/powerpoint/2010/main" val="393807490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8EC0A6FB-BED9-94C5-08CE-6EEB52108033}"/>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A6F3F460-2882-E41F-5699-62378158B411}"/>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7704FEDC-82E3-0BCE-2AB8-057F16B476D8}"/>
              </a:ext>
            </a:extLst>
          </p:cNvPr>
          <p:cNvSpPr>
            <a:spLocks noGrp="1" noChangeArrowheads="1"/>
          </p:cNvSpPr>
          <p:nvPr>
            <p:ph type="sldNum" sz="quarter" idx="12"/>
          </p:nvPr>
        </p:nvSpPr>
        <p:spPr>
          <a:ln/>
        </p:spPr>
        <p:txBody>
          <a:bodyPr/>
          <a:lstStyle>
            <a:lvl1pPr>
              <a:defRPr/>
            </a:lvl1pPr>
          </a:lstStyle>
          <a:p>
            <a:fld id="{D3E7F4E0-C470-4E8F-9231-2059CABCE530}" type="slidenum">
              <a:rPr lang="it-IT" altLang="it-IT"/>
              <a:pPr/>
              <a:t>‹N›</a:t>
            </a:fld>
            <a:endParaRPr lang="it-IT" altLang="it-IT"/>
          </a:p>
        </p:txBody>
      </p:sp>
    </p:spTree>
    <p:extLst>
      <p:ext uri="{BB962C8B-B14F-4D97-AF65-F5344CB8AC3E}">
        <p14:creationId xmlns:p14="http://schemas.microsoft.com/office/powerpoint/2010/main" val="3164671592"/>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2FF3063A-B0AD-9970-7328-391D614E5602}"/>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1D50E92F-0DFF-7692-8CAF-48AFCE1716BF}"/>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D8215026-EEB8-676E-9C19-20227F2CFCC3}"/>
              </a:ext>
            </a:extLst>
          </p:cNvPr>
          <p:cNvSpPr>
            <a:spLocks noGrp="1" noChangeArrowheads="1"/>
          </p:cNvSpPr>
          <p:nvPr>
            <p:ph type="sldNum" sz="quarter" idx="12"/>
          </p:nvPr>
        </p:nvSpPr>
        <p:spPr>
          <a:ln/>
        </p:spPr>
        <p:txBody>
          <a:bodyPr/>
          <a:lstStyle>
            <a:lvl1pPr>
              <a:defRPr/>
            </a:lvl1pPr>
          </a:lstStyle>
          <a:p>
            <a:fld id="{CD994A89-4531-4585-9E97-B66690608105}" type="slidenum">
              <a:rPr lang="it-IT" altLang="it-IT"/>
              <a:pPr/>
              <a:t>‹N›</a:t>
            </a:fld>
            <a:endParaRPr lang="it-IT" altLang="it-IT"/>
          </a:p>
        </p:txBody>
      </p:sp>
    </p:spTree>
    <p:extLst>
      <p:ext uri="{BB962C8B-B14F-4D97-AF65-F5344CB8AC3E}">
        <p14:creationId xmlns:p14="http://schemas.microsoft.com/office/powerpoint/2010/main" val="83569966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451FD72-85B1-025B-500B-8FB017F35AA6}"/>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D6CE311F-E003-A49E-DB27-1E82225C81C4}"/>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2AEC4791-48C9-66F0-2932-19C4626DAD0C}"/>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34027577-39C0-76A2-296C-E0C224249D66}"/>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518409A0-E1FC-2DCA-053B-A18A46F8B71D}"/>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567E278B-3B09-416E-A4E6-30DB3FE08AD5}"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1.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2.xml"/><Relationship Id="rId17" Type="http://schemas.openxmlformats.org/officeDocument/2006/relationships/image" Target="../media/image5.png"/><Relationship Id="rId2" Type="http://schemas.openxmlformats.org/officeDocument/2006/relationships/tags" Target="../tags/tag13.xml"/><Relationship Id="rId16" Type="http://schemas.openxmlformats.org/officeDocument/2006/relationships/image" Target="../media/image4.jpe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1.xml"/><Relationship Id="rId5" Type="http://schemas.openxmlformats.org/officeDocument/2006/relationships/tags" Target="../tags/tag16.xml"/><Relationship Id="rId15" Type="http://schemas.openxmlformats.org/officeDocument/2006/relationships/image" Target="../media/image3.png"/><Relationship Id="rId10" Type="http://schemas.openxmlformats.org/officeDocument/2006/relationships/tags" Target="../tags/tag20.xml"/><Relationship Id="rId4" Type="http://schemas.openxmlformats.org/officeDocument/2006/relationships/tags" Target="../tags/tag15.xml"/><Relationship Id="rId9" Type="http://schemas.openxmlformats.org/officeDocument/2006/relationships/audio" Target="file:///C:\AUDIO\MUSICA%20MIDI\Romantica\920-Doodle_bruce_deboer.mid" TargetMode="External"/><Relationship Id="rId1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18.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image" Target="../media/image20.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86.xml"/><Relationship Id="rId7"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9" Type="http://schemas.openxmlformats.org/officeDocument/2006/relationships/image" Target="../media/image23.JP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18.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image" Target="../media/image23.JPG"/><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9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5.png"/><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image" Target="../media/image7.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6.jpeg"/><Relationship Id="rId5" Type="http://schemas.openxmlformats.org/officeDocument/2006/relationships/tags" Target="../tags/tag26.xml"/><Relationship Id="rId10" Type="http://schemas.openxmlformats.org/officeDocument/2006/relationships/image" Target="../media/image1.jpeg"/><Relationship Id="rId4" Type="http://schemas.openxmlformats.org/officeDocument/2006/relationships/tags" Target="../tags/tag25.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8.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image" Target="../media/image12.jpeg"/><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image" Target="../media/image11.jpe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image" Target="../media/image1.jpeg"/><Relationship Id="rId5" Type="http://schemas.openxmlformats.org/officeDocument/2006/relationships/tags" Target="../tags/tag46.xml"/><Relationship Id="rId15" Type="http://schemas.openxmlformats.org/officeDocument/2006/relationships/image" Target="../media/image13.png"/><Relationship Id="rId10" Type="http://schemas.openxmlformats.org/officeDocument/2006/relationships/notesSlide" Target="../notesSlides/notesSlide3.xml"/><Relationship Id="rId4" Type="http://schemas.openxmlformats.org/officeDocument/2006/relationships/tags" Target="../tags/tag45.xml"/><Relationship Id="rId9" Type="http://schemas.openxmlformats.org/officeDocument/2006/relationships/slideLayout" Target="../slideLayouts/slideLayout2.xml"/><Relationship Id="rId1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5.png"/><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image" Target="../media/image17.jpe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image" Target="../media/image16.jpeg"/><Relationship Id="rId5" Type="http://schemas.openxmlformats.org/officeDocument/2006/relationships/tags" Target="../tags/tag61.xml"/><Relationship Id="rId10" Type="http://schemas.openxmlformats.org/officeDocument/2006/relationships/image" Target="../media/image1.jpeg"/><Relationship Id="rId4" Type="http://schemas.openxmlformats.org/officeDocument/2006/relationships/tags" Target="../tags/tag60.xml"/><Relationship Id="rId9"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F536BB47-7CB3-B2F4-3E0D-AFB6488EACB1}"/>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E04A11C2-33B6-30BE-0B17-907AAC372756}"/>
              </a:ext>
            </a:extLst>
          </p:cNvPr>
          <p:cNvSpPr>
            <a:spLocks noChangeArrowheads="1"/>
          </p:cNvSpPr>
          <p:nvPr>
            <p:custDataLst>
              <p:tags r:id="rId2"/>
            </p:custDataLst>
          </p:nvPr>
        </p:nvSpPr>
        <p:spPr bwMode="auto">
          <a:xfrm>
            <a:off x="5334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Doodle (Bruce De Boer)</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39" name="Rectangle 6">
            <a:extLst>
              <a:ext uri="{FF2B5EF4-FFF2-40B4-BE49-F238E27FC236}">
                <a16:creationId xmlns:a16="http://schemas.microsoft.com/office/drawing/2014/main" id="{205F0934-D0FE-4253-0824-82F975EBD7DE}"/>
              </a:ext>
            </a:extLst>
          </p:cNvPr>
          <p:cNvSpPr>
            <a:spLocks noChangeArrowheads="1"/>
          </p:cNvSpPr>
          <p:nvPr>
            <p:custDataLst>
              <p:tags r:id="rId3"/>
            </p:custDataLst>
          </p:nvPr>
        </p:nvSpPr>
        <p:spPr bwMode="auto">
          <a:xfrm>
            <a:off x="755650" y="0"/>
            <a:ext cx="7920038" cy="879475"/>
          </a:xfrm>
          <a:prstGeom prst="rect">
            <a:avLst/>
          </a:prstGeom>
          <a:solidFill>
            <a:srgbClr val="FF7171"/>
          </a:solidFill>
          <a:ln w="9525" algn="ctr">
            <a:solidFill>
              <a:srgbClr val="FF7171"/>
            </a:solidFill>
            <a:miter lim="800000"/>
            <a:headEnd/>
            <a:tailEnd/>
          </a:ln>
        </p:spPr>
        <p:txBody>
          <a:bodyPr>
            <a:spAutoFit/>
          </a:bodyPr>
          <a:lstStyle/>
          <a:p>
            <a:pPr algn="ctr">
              <a:spcBef>
                <a:spcPct val="50000"/>
              </a:spcBef>
            </a:pP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III DOMENICA DI AVVENTO                                                                     </a:t>
            </a:r>
            <a:r>
              <a:rPr lang="it-IT" altLang="it-IT" sz="18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3</a:t>
            </a:r>
            <a:r>
              <a:rPr lang="it-IT" altLang="it-IT" sz="1800" baseline="30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rd</a:t>
            </a:r>
            <a:r>
              <a:rPr lang="it-IT" altLang="it-IT" sz="18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OF ADVENT</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endParaRPr lang="it-IT" altLang="it-IT" sz="1800" b="1" dirty="0">
              <a:solidFill>
                <a:schemeClr val="bg1"/>
              </a:solidFill>
              <a:latin typeface="Verdana" panose="020B0604030504040204" pitchFamily="34" charset="0"/>
              <a:cs typeface="Times New Roman" panose="02020603050405020304" pitchFamily="18" charset="0"/>
            </a:endParaRPr>
          </a:p>
          <a:p>
            <a:pPr>
              <a:spcBef>
                <a:spcPct val="50000"/>
              </a:spcBef>
            </a:pPr>
            <a:r>
              <a:rPr lang="it-IT" altLang="it-IT" sz="1000" b="1" dirty="0">
                <a:solidFill>
                  <a:schemeClr val="bg1"/>
                </a:solidFill>
                <a:effectLst>
                  <a:outerShdw blurRad="38100" dist="38100" dir="2700000" algn="tl">
                    <a:srgbClr val="000000"/>
                  </a:outerShdw>
                </a:effectLst>
                <a:latin typeface="Verdana" panose="020B0604030504040204" pitchFamily="34" charset="0"/>
              </a:rPr>
              <a:t>           TUTTE LE IMMAGINI SONO PROTETTE DA COPYRIGHT - ALL PICTURES ARE BY COPYRIGHT</a:t>
            </a:r>
          </a:p>
        </p:txBody>
      </p:sp>
      <p:sp>
        <p:nvSpPr>
          <p:cNvPr id="2053" name="Rectangle 7">
            <a:extLst>
              <a:ext uri="{FF2B5EF4-FFF2-40B4-BE49-F238E27FC236}">
                <a16:creationId xmlns:a16="http://schemas.microsoft.com/office/drawing/2014/main" id="{03FC96F3-89F2-EF88-9CB8-D4FFDF36E240}"/>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C80D1153-95E1-1F70-D9D4-D02C8D190AEB}"/>
              </a:ext>
            </a:extLst>
          </p:cNvPr>
          <p:cNvSpPr>
            <a:spLocks noChangeArrowheads="1"/>
          </p:cNvSpPr>
          <p:nvPr>
            <p:custDataLst>
              <p:tags r:id="rId5"/>
            </p:custDataLst>
          </p:nvPr>
        </p:nvSpPr>
        <p:spPr bwMode="auto">
          <a:xfrm>
            <a:off x="1154113" y="3383366"/>
            <a:ext cx="3200400" cy="400110"/>
          </a:xfrm>
          <a:prstGeom prst="rect">
            <a:avLst/>
          </a:prstGeom>
          <a:noFill/>
          <a:ln w="9525">
            <a:noFill/>
            <a:miter lim="800000"/>
          </a:ln>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en-US" altLang="it-IT" sz="1000" dirty="0">
                <a:solidFill>
                  <a:srgbClr val="320032"/>
                </a:solidFill>
                <a:latin typeface="Verdana" panose="020B0604030504040204" pitchFamily="34" charset="0"/>
                <a:cs typeface="Arial" panose="020B0604020202020204" pitchFamily="34" charset="0"/>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testimone della Luce</a:t>
            </a:r>
            <a:endParaRPr lang="en-US" altLang="it-IT" sz="1000" dirty="0">
              <a:solidFill>
                <a:srgbClr val="320032"/>
              </a:solidFill>
              <a:latin typeface="Verdana" panose="020B0604030504040204" pitchFamily="34" charset="0"/>
              <a:cs typeface="Arial" panose="020B0604020202020204" pitchFamily="34" charset="0"/>
            </a:endParaRPr>
          </a:p>
          <a:p>
            <a:pPr algn="ctr" eaLnBrk="1" hangingPunct="1"/>
            <a:r>
              <a:rPr lang="it-IT" altLang="it-IT" sz="1000" i="1" dirty="0">
                <a:solidFill>
                  <a:srgbClr val="320032"/>
                </a:solidFill>
                <a:latin typeface="Verdana" panose="020B0604030504040204" pitchFamily="34" charset="0"/>
                <a:ea typeface="Verdana" panose="020B0604030504040204" pitchFamily="34" charset="0"/>
                <a:cs typeface="Arial" panose="020B0604020202020204" pitchFamily="34" charset="0"/>
              </a:rPr>
              <a:t>T</a:t>
            </a:r>
            <a:r>
              <a:rPr lang="it-IT" sz="1000" i="1" dirty="0">
                <a:solidFill>
                  <a:srgbClr val="222222"/>
                </a:solidFill>
                <a:effectLst/>
                <a:latin typeface="Verdana" panose="020B0604030504040204" pitchFamily="34" charset="0"/>
                <a:ea typeface="Verdana" panose="020B0604030504040204" pitchFamily="34" charset="0"/>
              </a:rPr>
              <a:t>he </a:t>
            </a:r>
            <a:r>
              <a:rPr lang="it-IT" sz="1000" i="1" dirty="0" err="1">
                <a:solidFill>
                  <a:srgbClr val="222222"/>
                </a:solidFill>
                <a:effectLst/>
                <a:latin typeface="Verdana" panose="020B0604030504040204" pitchFamily="34" charset="0"/>
                <a:ea typeface="Verdana" panose="020B0604030504040204" pitchFamily="34" charset="0"/>
              </a:rPr>
              <a:t>witness</a:t>
            </a:r>
            <a:r>
              <a:rPr lang="it-IT" sz="1000" i="1" dirty="0">
                <a:solidFill>
                  <a:srgbClr val="222222"/>
                </a:solidFill>
                <a:effectLst/>
                <a:latin typeface="Verdana" panose="020B0604030504040204" pitchFamily="34" charset="0"/>
                <a:ea typeface="Verdana" panose="020B0604030504040204" pitchFamily="34" charset="0"/>
              </a:rPr>
              <a:t> of Light</a:t>
            </a:r>
            <a:endParaRPr lang="it-IT" altLang="it-IT" sz="1000" i="1" dirty="0">
              <a:solidFill>
                <a:srgbClr val="320032"/>
              </a:solidFill>
              <a:latin typeface="Verdana" panose="020B0604030504040204" pitchFamily="34" charset="0"/>
              <a:ea typeface="Verdana" panose="020B0604030504040204" pitchFamily="34" charset="0"/>
              <a:cs typeface="Arial" panose="020B0604020202020204" pitchFamily="34" charset="0"/>
            </a:endParaRPr>
          </a:p>
        </p:txBody>
      </p:sp>
      <p:sp>
        <p:nvSpPr>
          <p:cNvPr id="2055" name="Rectangle 43">
            <a:extLst>
              <a:ext uri="{FF2B5EF4-FFF2-40B4-BE49-F238E27FC236}">
                <a16:creationId xmlns:a16="http://schemas.microsoft.com/office/drawing/2014/main" id="{62DE5E16-56B2-DEB7-EB93-98CD10E889DB}"/>
              </a:ext>
            </a:extLst>
          </p:cNvPr>
          <p:cNvSpPr>
            <a:spLocks noChangeArrowheads="1"/>
          </p:cNvSpPr>
          <p:nvPr>
            <p:custDataLst>
              <p:tags r:id="rId6"/>
            </p:custDataLst>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2056" name="Rectangle 56">
            <a:extLst>
              <a:ext uri="{FF2B5EF4-FFF2-40B4-BE49-F238E27FC236}">
                <a16:creationId xmlns:a16="http://schemas.microsoft.com/office/drawing/2014/main" id="{55CE1E0A-2398-B923-B9BE-5CA3AC924E59}"/>
              </a:ext>
            </a:extLst>
          </p:cNvPr>
          <p:cNvSpPr>
            <a:spLocks noChangeArrowheads="1"/>
          </p:cNvSpPr>
          <p:nvPr>
            <p:custDataLst>
              <p:tags r:id="rId7"/>
            </p:custDataLst>
          </p:nvPr>
        </p:nvSpPr>
        <p:spPr bwMode="auto">
          <a:xfrm>
            <a:off x="5940152" y="6516216"/>
            <a:ext cx="35020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i="1" dirty="0">
                <a:solidFill>
                  <a:srgbClr val="FFFF00"/>
                </a:solidFill>
                <a:latin typeface="Times New Roman" panose="02020603050405020304" pitchFamily="18" charset="0"/>
                <a:cs typeface="Times New Roman" panose="02020603050405020304" pitchFamily="18" charset="0"/>
              </a:rPr>
              <a:t> </a:t>
            </a:r>
            <a:r>
              <a:rPr lang="it-IT" altLang="it-IT" sz="900" i="1" dirty="0" err="1">
                <a:solidFill>
                  <a:srgbClr val="FFFF00"/>
                </a:solidFill>
                <a:latin typeface="Times New Roman" panose="02020603050405020304" pitchFamily="18" charset="0"/>
                <a:cs typeface="Times New Roman" panose="02020603050405020304" pitchFamily="18" charset="0"/>
              </a:rPr>
              <a:t>December</a:t>
            </a:r>
            <a:r>
              <a:rPr lang="it-IT" altLang="it-IT" sz="900" i="1" dirty="0">
                <a:solidFill>
                  <a:srgbClr val="FFFF00"/>
                </a:solidFill>
                <a:latin typeface="Times New Roman" panose="02020603050405020304" pitchFamily="18" charset="0"/>
                <a:cs typeface="Times New Roman" panose="02020603050405020304" pitchFamily="18" charset="0"/>
              </a:rPr>
              <a:t> 2023</a:t>
            </a:r>
          </a:p>
        </p:txBody>
      </p:sp>
      <p:pic>
        <p:nvPicPr>
          <p:cNvPr id="2057" name="Picture 101" descr="C:\ARCHIVIO GENERALE\PRESENTAZIONI\in COSTRUZIONE\S.Scritture del 24.08\candelabro copia.gif">
            <a:extLst>
              <a:ext uri="{FF2B5EF4-FFF2-40B4-BE49-F238E27FC236}">
                <a16:creationId xmlns:a16="http://schemas.microsoft.com/office/drawing/2014/main" id="{85833BD9-1A51-FC8A-E9F5-A8B8BD3918F4}"/>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920-Doodle_bruce_deboer.mid">
            <a:hlinkClick r:id="" action="ppaction://media"/>
            <a:extLst>
              <a:ext uri="{FF2B5EF4-FFF2-40B4-BE49-F238E27FC236}">
                <a16:creationId xmlns:a16="http://schemas.microsoft.com/office/drawing/2014/main" id="{156C0ECB-12A1-9193-3DE1-FD67A3B963C8}"/>
              </a:ext>
            </a:extLst>
          </p:cNvPr>
          <p:cNvPicPr>
            <a:picLocks noRot="1" noChangeAspect="1" noChangeArrowheads="1"/>
          </p:cNvPicPr>
          <p:nvPr>
            <a:audioFile r:link="rId9"/>
            <p:custDataLst>
              <p:tags r:id="rId10"/>
            </p:custDataLst>
          </p:nvPr>
        </p:nvPicPr>
        <p:blipFill>
          <a:blip r:embed="rId15">
            <a:extLst>
              <a:ext uri="{28A0092B-C50C-407E-A947-70E740481C1C}">
                <a14:useLocalDpi xmlns:a14="http://schemas.microsoft.com/office/drawing/2010/main" val="0"/>
              </a:ext>
            </a:extLst>
          </a:blip>
          <a:srcRect/>
          <a:stretch>
            <a:fillRect/>
          </a:stretch>
        </p:blipFill>
        <p:spPr bwMode="auto">
          <a:xfrm>
            <a:off x="7010400" y="-5334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9" name="Picture 22" descr="C:\ARCHIVIO GENERALE\PRESENTAZIONI\in COSTRUZIONE\S.Scritture del 14.12\Giovanni Battista 2.jpg">
            <a:extLst>
              <a:ext uri="{FF2B5EF4-FFF2-40B4-BE49-F238E27FC236}">
                <a16:creationId xmlns:a16="http://schemas.microsoft.com/office/drawing/2014/main" id="{BD48AFC3-84D9-A1DF-F14B-EB9D639CA321}"/>
              </a:ext>
            </a:extLst>
          </p:cNvPr>
          <p:cNvPicPr>
            <a:picLocks noChangeAspect="1" noChangeArrowheads="1"/>
          </p:cNvPicPr>
          <p:nvPr>
            <p:custDataLst>
              <p:tags r:id="rId11"/>
            </p:custDataLst>
          </p:nvPr>
        </p:nvPicPr>
        <p:blipFill>
          <a:blip r:embed="rId16">
            <a:extLst>
              <a:ext uri="{28A0092B-C50C-407E-A947-70E740481C1C}">
                <a14:useLocalDpi xmlns:a14="http://schemas.microsoft.com/office/drawing/2010/main" val="0"/>
              </a:ext>
            </a:extLst>
          </a:blip>
          <a:srcRect/>
          <a:stretch>
            <a:fillRect/>
          </a:stretch>
        </p:blipFill>
        <p:spPr bwMode="auto">
          <a:xfrm>
            <a:off x="4789488" y="1676400"/>
            <a:ext cx="30591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61" name="Picture 13">
            <a:extLst>
              <a:ext uri="{FF2B5EF4-FFF2-40B4-BE49-F238E27FC236}">
                <a16:creationId xmlns:a16="http://schemas.microsoft.com/office/drawing/2014/main" id="{16208229-1098-F624-BAFC-D7733068F2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790575" cy="1447800"/>
          </a:xfrm>
          <a:prstGeom prst="rect">
            <a:avLst/>
          </a:prstGeom>
          <a:noFill/>
          <a:extLst>
            <a:ext uri="{909E8E84-426E-40DD-AFC4-6F175D3DCCD1}">
              <a14:hiddenFill xmlns:a14="http://schemas.microsoft.com/office/drawing/2010/main">
                <a:solidFill>
                  <a:srgbClr val="FFFFFF"/>
                </a:solidFill>
              </a14:hiddenFill>
            </a:ext>
          </a:extLst>
        </p:spPr>
      </p:pic>
      <p:sp>
        <p:nvSpPr>
          <p:cNvPr id="2062" name="Rectangle 14">
            <a:extLst>
              <a:ext uri="{FF2B5EF4-FFF2-40B4-BE49-F238E27FC236}">
                <a16:creationId xmlns:a16="http://schemas.microsoft.com/office/drawing/2014/main" id="{C1ABF2DC-2ECE-974A-397E-588556517A9C}"/>
              </a:ext>
            </a:extLst>
          </p:cNvPr>
          <p:cNvSpPr>
            <a:spLocks noChangeArrowheads="1"/>
          </p:cNvSpPr>
          <p:nvPr/>
        </p:nvSpPr>
        <p:spPr bwMode="auto">
          <a:xfrm>
            <a:off x="1725612" y="3758354"/>
            <a:ext cx="2057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it-IT" altLang="it-IT" sz="900" i="1" dirty="0">
                <a:latin typeface="Times New Roman" panose="02020603050405020304" pitchFamily="18" charset="0"/>
                <a:cs typeface="Times New Roman" panose="02020603050405020304" pitchFamily="18" charset="0"/>
              </a:rPr>
              <a:t>Commento di p. Ermes Ronchi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375">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5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205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2B5564B-6379-CC90-15F9-AE993FC7E198}"/>
              </a:ext>
            </a:extLst>
          </p:cNvPr>
          <p:cNvSpPr>
            <a:spLocks noChangeArrowheads="1"/>
          </p:cNvSpPr>
          <p:nvPr>
            <p:custDataLst>
              <p:tags r:id="rId1"/>
            </p:custDataLst>
          </p:nvPr>
        </p:nvSpPr>
        <p:spPr bwMode="auto">
          <a:xfrm>
            <a:off x="0" y="457200"/>
            <a:ext cx="9144000" cy="915988"/>
          </a:xfrm>
          <a:prstGeom prst="rect">
            <a:avLst/>
          </a:prstGeom>
          <a:noFill/>
          <a:ln w="9525">
            <a:noFill/>
            <a:miter lim="800000"/>
          </a:ln>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Questa è la testimonianza di Giovanni, quando i Giudei gli inviarono da Gerusalemme sacerdoti e levìti a interrogarlo: «Tu, chi sei?». Egli confessò e non negò. Confessò: «Io non sono il Cristo».</a:t>
            </a:r>
            <a:r>
              <a:rPr lang="it-IT" altLang="it-IT" sz="1800" i="1">
                <a:solidFill>
                  <a:schemeClr val="bg1"/>
                </a:solidFill>
                <a:latin typeface="Verdana" panose="020B0604030504040204" pitchFamily="34" charset="0"/>
                <a:cs typeface="Times New Roman" panose="02020603050405020304" pitchFamily="18" charset="0"/>
              </a:rPr>
              <a:t> (Gv 1, 19-20)</a:t>
            </a:r>
          </a:p>
        </p:txBody>
      </p:sp>
      <p:sp>
        <p:nvSpPr>
          <p:cNvPr id="162930" name="Rectangle 114">
            <a:extLst>
              <a:ext uri="{FF2B5EF4-FFF2-40B4-BE49-F238E27FC236}">
                <a16:creationId xmlns:a16="http://schemas.microsoft.com/office/drawing/2014/main" id="{CC9BAD01-E086-55A1-65C2-64B0059A9EBD}"/>
              </a:ext>
            </a:extLst>
          </p:cNvPr>
          <p:cNvSpPr>
            <a:spLocks noChangeArrowheads="1"/>
          </p:cNvSpPr>
          <p:nvPr>
            <p:custDataLst>
              <p:tags r:id="rId2"/>
            </p:custDataLst>
          </p:nvPr>
        </p:nvSpPr>
        <p:spPr bwMode="auto">
          <a:xfrm>
            <a:off x="0" y="5516563"/>
            <a:ext cx="9144000" cy="915987"/>
          </a:xfrm>
          <a:prstGeom prst="rect">
            <a:avLst/>
          </a:prstGeom>
          <a:noFill/>
          <a:ln w="9525">
            <a:noFill/>
            <a:miter lim="800000"/>
          </a:ln>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US"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This was the testimony of John when the jews sent priests and levites to ask him, "Who are you?" John recognized the truth and did not deny it. he said, "I am not the Messiah."</a:t>
            </a:r>
            <a:r>
              <a:rPr lang="en-US"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(Jn 1: 19-20)</a:t>
            </a:r>
            <a:endParaRPr lang="it-IT" altLang="it-IT" sz="1800" i="1">
              <a:solidFill>
                <a:schemeClr val="bg1"/>
              </a:solidFill>
              <a:latin typeface="Verdana" pitchFamily="34" charset="0"/>
              <a:cs typeface="Times New Roman" pitchFamily="18" charset="0"/>
            </a:endParaRPr>
          </a:p>
        </p:txBody>
      </p:sp>
      <p:pic>
        <p:nvPicPr>
          <p:cNvPr id="11268" name="Picture 5" descr="C:\ARCHIVIO GENERALE\PRESENTAZIONI\in COSTRUZIONE\S.Scritture del 14.12\giovanni-battista-indica-il-cristo.jpg">
            <a:extLst>
              <a:ext uri="{FF2B5EF4-FFF2-40B4-BE49-F238E27FC236}">
                <a16:creationId xmlns:a16="http://schemas.microsoft.com/office/drawing/2014/main" id="{5F871242-BB0D-8E76-75CF-2D4D4CA5192C}"/>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371600" y="1447800"/>
            <a:ext cx="6248400" cy="411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09">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4" name="Rectangle 35">
            <a:extLst>
              <a:ext uri="{FF2B5EF4-FFF2-40B4-BE49-F238E27FC236}">
                <a16:creationId xmlns:a16="http://schemas.microsoft.com/office/drawing/2014/main" id="{EEC1CEF8-F3A5-D7D8-95BE-9A72274A05A9}"/>
              </a:ext>
            </a:extLst>
          </p:cNvPr>
          <p:cNvSpPr>
            <a:spLocks noChangeArrowheads="1"/>
          </p:cNvSpPr>
          <p:nvPr>
            <p:custDataLst>
              <p:tags r:id="rId1"/>
            </p:custDataLst>
          </p:nvPr>
        </p:nvSpPr>
        <p:spPr bwMode="auto">
          <a:xfrm>
            <a:off x="0" y="1600200"/>
            <a:ext cx="2590800" cy="3937000"/>
          </a:xfrm>
          <a:prstGeom prst="rect">
            <a:avLst/>
          </a:prstGeom>
          <a:noFill/>
          <a:ln w="9525">
            <a:noFill/>
            <a:miter lim="800000"/>
          </a:ln>
        </p:spPr>
        <p:txBody>
          <a:bodyPr>
            <a:spAutoFit/>
          </a:bodyPr>
          <a:lstStyle/>
          <a:p>
            <a:pPr algn="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Allora gli chiesero: «Chi sei, dunque? Sei tu Elia?». «Non lo sono», disse. «Sei tu il profeta?». «No», rispose. Gli dissero allora: «Chi sei? Perché possiamo dare una risposta a coloro che ci hanno mandato. Che cosa dici di te stesso?».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a:t>
            </a:r>
          </a:p>
          <a:p>
            <a:pPr algn="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(Gv 1, 21-22)</a:t>
            </a:r>
          </a:p>
        </p:txBody>
      </p:sp>
      <p:sp>
        <p:nvSpPr>
          <p:cNvPr id="12291" name="Rectangle 36">
            <a:extLst>
              <a:ext uri="{FF2B5EF4-FFF2-40B4-BE49-F238E27FC236}">
                <a16:creationId xmlns:a16="http://schemas.microsoft.com/office/drawing/2014/main" id="{97F456EF-BB77-DE8D-5512-F060C852AD30}"/>
              </a:ext>
            </a:extLst>
          </p:cNvPr>
          <p:cNvSpPr>
            <a:spLocks noChangeArrowheads="1"/>
          </p:cNvSpPr>
          <p:nvPr>
            <p:custDataLst>
              <p:tags r:id="rId2"/>
            </p:custDataLst>
          </p:nvPr>
        </p:nvSpPr>
        <p:spPr bwMode="auto">
          <a:xfrm>
            <a:off x="6553200" y="1676400"/>
            <a:ext cx="2590800" cy="421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And they asked him, "Then who are you? Elijah?" He answered, "I am not." They said, "Are you the Prophet?" And he answered, "No." Then they said to him, "Tell us who you are, so that we can give some answer to those who sent us. How do you see yourself?"</a:t>
            </a:r>
            <a:r>
              <a:rPr lang="en-US" altLang="it-IT" sz="1800" i="1">
                <a:solidFill>
                  <a:schemeClr val="bg1"/>
                </a:solidFill>
                <a:latin typeface="Verdana" panose="020B0604030504040204" pitchFamily="34" charset="0"/>
                <a:cs typeface="Times New Roman" panose="02020603050405020304" pitchFamily="18" charset="0"/>
              </a:rPr>
              <a:t>   </a:t>
            </a:r>
          </a:p>
          <a:p>
            <a:r>
              <a:rPr lang="en-US" altLang="it-IT" sz="1800" i="1">
                <a:solidFill>
                  <a:schemeClr val="bg1"/>
                </a:solidFill>
                <a:latin typeface="Verdana" panose="020B0604030504040204" pitchFamily="34" charset="0"/>
                <a:cs typeface="Times New Roman" panose="02020603050405020304" pitchFamily="18" charset="0"/>
              </a:rPr>
              <a:t>(Jn 1: 21-22)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2292" name="Picture 7" descr="C:\ARCHIVIO GENERALE\PRESENTAZIONI\in COSTRUZIONE\S.Scritture del 14.12\sei tu il Cristo.jpg">
            <a:extLst>
              <a:ext uri="{FF2B5EF4-FFF2-40B4-BE49-F238E27FC236}">
                <a16:creationId xmlns:a16="http://schemas.microsoft.com/office/drawing/2014/main" id="{7A9A9720-47B4-2E40-9AE1-F6ADD85129EA}"/>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590800" y="685800"/>
            <a:ext cx="3937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609">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CA706177-9B54-7DAB-9B55-BD0746476323}"/>
              </a:ext>
            </a:extLst>
          </p:cNvPr>
          <p:cNvSpPr>
            <a:spLocks noGrp="1" noChangeArrowheads="1"/>
          </p:cNvSpPr>
          <p:nvPr>
            <p:ph type="title"/>
            <p:custDataLst>
              <p:tags r:id="rId1"/>
            </p:custDataLst>
          </p:nvPr>
        </p:nvSpPr>
        <p:spPr>
          <a:xfrm>
            <a:off x="0" y="3810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Rispose: «Io sono voce di uno che grida nel deserto: Rendete diritta la via del Signore, come disse il profeta Isaìa». Quelli che erano stati inviati venivano dai farisei. Essi lo interrogarono e gli dissero: «Perché dunque tu battezzi, se non sei il Cristo, né Elia, né il profeta?». </a:t>
            </a:r>
            <a:r>
              <a:rPr lang="it-IT" altLang="it-IT" sz="1800" i="1">
                <a:solidFill>
                  <a:schemeClr val="bg1"/>
                </a:solidFill>
                <a:latin typeface="Verdana" panose="020B0604030504040204" pitchFamily="34" charset="0"/>
                <a:cs typeface="Times New Roman" panose="02020603050405020304" pitchFamily="18" charset="0"/>
              </a:rPr>
              <a:t>(Gv 1, 23-25)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21E24E5F-D83A-E783-1A70-61696923111D}"/>
              </a:ext>
            </a:extLst>
          </p:cNvPr>
          <p:cNvSpPr>
            <a:spLocks noChangeArrowheads="1"/>
          </p:cNvSpPr>
          <p:nvPr>
            <p:custDataLst>
              <p:tags r:id="rId2"/>
            </p:custDataLst>
          </p:nvPr>
        </p:nvSpPr>
        <p:spPr bwMode="auto">
          <a:xfrm>
            <a:off x="0" y="5105400"/>
            <a:ext cx="9144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And John said, quoting the prophet Isaiah, "I am the voice crying out in the ilderness: Make straight the way of the Lord."  Those who had been sent were Pharisees; so they put a further question to John: "Then why are you baptizing if you are not the Messiah, or Elijah, or the Prophet?"  </a:t>
            </a:r>
          </a:p>
          <a:p>
            <a:pPr algn="ctr" eaLnBrk="0" hangingPunct="0"/>
            <a:r>
              <a:rPr lang="en-US" altLang="it-IT" sz="1800" i="1">
                <a:solidFill>
                  <a:schemeClr val="bg1"/>
                </a:solidFill>
                <a:latin typeface="Verdana" panose="020B0604030504040204" pitchFamily="34" charset="0"/>
                <a:cs typeface="Times New Roman" panose="02020603050405020304" pitchFamily="18" charset="0"/>
              </a:rPr>
              <a:t>(Jn 1: 23-25)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3316" name="Picture 6" descr="C:\ARCHIVIO GENERALE\PRESENTAZIONI\in COSTRUZIONE\S.Scritture del 14.12\grido nel deserto.jpg">
            <a:extLst>
              <a:ext uri="{FF2B5EF4-FFF2-40B4-BE49-F238E27FC236}">
                <a16:creationId xmlns:a16="http://schemas.microsoft.com/office/drawing/2014/main" id="{B7914678-95B4-E780-9E7A-2F98E9AAC01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00200" y="1555750"/>
            <a:ext cx="6096000" cy="361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9B955140-A0B2-F869-526B-182EDD07CB51}"/>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Giovanni rispose loro: «Io battezzo nell’acqua. In mezzo a voi sta uno che voi non conoscete, colui che viene dopo di me: a lui io non sono degno di slegare il laccio del sandalo». Questo avvenne in Betània, al di là del Giordano, dove Giovanni stava battezzando. </a:t>
            </a:r>
            <a:r>
              <a:rPr lang="it-IT" altLang="it-IT" sz="1800" i="1">
                <a:solidFill>
                  <a:schemeClr val="bg1"/>
                </a:solidFill>
                <a:latin typeface="Verdana" panose="020B0604030504040204" pitchFamily="34" charset="0"/>
                <a:cs typeface="Times New Roman" panose="02020603050405020304" pitchFamily="18" charset="0"/>
              </a:rPr>
              <a:t>(Gv 1, 26-28)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339" name="Rectangle 4">
            <a:extLst>
              <a:ext uri="{FF2B5EF4-FFF2-40B4-BE49-F238E27FC236}">
                <a16:creationId xmlns:a16="http://schemas.microsoft.com/office/drawing/2014/main" id="{E4515E21-0FB0-E67A-F7C6-C98EB515EB9A}"/>
              </a:ext>
            </a:extLst>
          </p:cNvPr>
          <p:cNvSpPr>
            <a:spLocks noChangeArrowheads="1"/>
          </p:cNvSpPr>
          <p:nvPr>
            <p:custDataLst>
              <p:tags r:id="rId2"/>
            </p:custDataLst>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John answered, "I baptize you with water, but among you stands one whom you do not know; although he comes after me, I am not worthy to untie the strap of his sandal." This happened in Bethabara beyond the Jordan, where John was baptizing.</a:t>
            </a:r>
            <a:r>
              <a:rPr lang="en-US" altLang="it-IT" sz="1800" i="1">
                <a:solidFill>
                  <a:schemeClr val="bg1"/>
                </a:solidFill>
                <a:latin typeface="Verdana" panose="020B0604030504040204" pitchFamily="34" charset="0"/>
                <a:cs typeface="Times New Roman" panose="02020603050405020304" pitchFamily="18" charset="0"/>
              </a:rPr>
              <a:t> (Jn 1: 26-28)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340" name="Picture 5" descr="C:\ARCHIVIO GENERALE\PRESENTAZIONI\in COSTRUZIONE\S.Scritture del 14.12\Giovanni Battista 6.jpg">
            <a:extLst>
              <a:ext uri="{FF2B5EF4-FFF2-40B4-BE49-F238E27FC236}">
                <a16:creationId xmlns:a16="http://schemas.microsoft.com/office/drawing/2014/main" id="{5AAA1BD2-A801-07EC-CF96-E6251F8AFAE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600200"/>
            <a:ext cx="5638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4">
            <a:extLst>
              <a:ext uri="{FF2B5EF4-FFF2-40B4-BE49-F238E27FC236}">
                <a16:creationId xmlns:a16="http://schemas.microsoft.com/office/drawing/2014/main" id="{125FA357-E22D-5662-0813-3FA3DE847DE1}"/>
              </a:ext>
            </a:extLst>
          </p:cNvPr>
          <p:cNvSpPr>
            <a:spLocks noChangeArrowheads="1"/>
          </p:cNvSpPr>
          <p:nvPr>
            <p:custDataLst>
              <p:tags r:id="rId1"/>
            </p:custDataLst>
          </p:nvPr>
        </p:nvSpPr>
        <p:spPr bwMode="auto">
          <a:xfrm>
            <a:off x="0" y="0"/>
            <a:ext cx="9144000" cy="1558925"/>
          </a:xfrm>
          <a:prstGeom prst="rect">
            <a:avLst/>
          </a:prstGeom>
          <a:noFill/>
          <a:ln w="9525">
            <a:noFill/>
            <a:miter lim="800000"/>
          </a:ln>
        </p:spPr>
        <p:txBody>
          <a:bodyPr>
            <a:spAutoFit/>
          </a:bodyPr>
          <a:lstStyle/>
          <a:p>
            <a:pPr>
              <a:spcBef>
                <a:spcPct val="50000"/>
              </a:spcBef>
            </a:pPr>
            <a:r>
              <a:rPr lang="it-IT" altLang="it-IT" sz="1600" dirty="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600" dirty="0">
                <a:solidFill>
                  <a:srgbClr val="FF3300"/>
                </a:solidFill>
                <a:latin typeface="Arial" panose="020B0604020202020204" pitchFamily="34" charset="0"/>
                <a:cs typeface="Arial" panose="020B0604020202020204" pitchFamily="34" charset="0"/>
              </a:rPr>
              <a:t> </a:t>
            </a:r>
            <a:r>
              <a:rPr lang="it-IT" altLang="it-IT" sz="1600" dirty="0">
                <a:solidFill>
                  <a:srgbClr val="7E002A"/>
                </a:solidFill>
                <a:latin typeface="Arial" panose="020B0604020202020204" pitchFamily="34" charset="0"/>
                <a:cs typeface="Arial" panose="020B0604020202020204" pitchFamily="34" charset="0"/>
              </a:rPr>
              <a:t>non sostituiscono</a:t>
            </a:r>
            <a:r>
              <a:rPr lang="it-IT" altLang="it-IT" sz="1600" dirty="0">
                <a:solidFill>
                  <a:srgbClr val="FF3300"/>
                </a:solidFill>
                <a:latin typeface="Arial" panose="020B0604020202020204" pitchFamily="34" charset="0"/>
                <a:cs typeface="Arial" panose="020B0604020202020204" pitchFamily="34" charset="0"/>
              </a:rPr>
              <a:t> </a:t>
            </a:r>
            <a:r>
              <a:rPr lang="it-IT" altLang="it-IT" sz="1600" dirty="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a:t>
            </a:r>
            <a:r>
              <a:rPr lang="it-IT" altLang="it-IT" sz="1600" dirty="0">
                <a:solidFill>
                  <a:srgbClr val="FF0000"/>
                </a:solidFill>
                <a:latin typeface="Arial" panose="020B0604020202020204" pitchFamily="34" charset="0"/>
                <a:cs typeface="Arial" panose="020B0604020202020204" pitchFamily="34" charset="0"/>
              </a:rPr>
              <a:t>Nella liturgia eucaristica, Cristo attualizza il sacrificio della croce </a:t>
            </a:r>
            <a:r>
              <a:rPr lang="it-IT" altLang="it-IT" sz="1600" dirty="0">
                <a:solidFill>
                  <a:schemeClr val="tx1"/>
                </a:solidFill>
                <a:latin typeface="Arial" panose="020B0604020202020204" pitchFamily="34" charset="0"/>
                <a:cs typeface="Arial" panose="020B0604020202020204" pitchFamily="34" charset="0"/>
              </a:rPr>
              <a:t>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600" dirty="0">
                <a:solidFill>
                  <a:srgbClr val="7E002A"/>
                </a:solidFill>
                <a:latin typeface="Arial" panose="020B0604020202020204" pitchFamily="34" charset="0"/>
                <a:cs typeface="Arial" panose="020B0604020202020204" pitchFamily="34" charset="0"/>
              </a:rPr>
              <a:t>libera scelta d’amore.</a:t>
            </a:r>
          </a:p>
        </p:txBody>
      </p:sp>
      <p:sp>
        <p:nvSpPr>
          <p:cNvPr id="15366" name="Rectangle 8">
            <a:extLst>
              <a:ext uri="{FF2B5EF4-FFF2-40B4-BE49-F238E27FC236}">
                <a16:creationId xmlns:a16="http://schemas.microsoft.com/office/drawing/2014/main" id="{AFF0852E-4B26-AD5B-8C2B-B7A3B5FF3F0E}"/>
              </a:ext>
            </a:extLst>
          </p:cNvPr>
          <p:cNvSpPr>
            <a:spLocks noChangeArrowheads="1"/>
          </p:cNvSpPr>
          <p:nvPr>
            <p:custDataLst>
              <p:tags r:id="rId2"/>
            </p:custDataLst>
          </p:nvPr>
        </p:nvSpPr>
        <p:spPr bwMode="auto">
          <a:xfrm>
            <a:off x="0" y="5054600"/>
            <a:ext cx="91440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spcBef>
                <a:spcPct val="50000"/>
              </a:spcBef>
            </a:pPr>
            <a:r>
              <a:rPr lang="en-US" altLang="it-IT" sz="1600" dirty="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600" dirty="0">
                <a:solidFill>
                  <a:srgbClr val="FF3300"/>
                </a:solidFill>
                <a:latin typeface="Arial" panose="020B0604020202020204" pitchFamily="34" charset="0"/>
                <a:cs typeface="Arial" panose="020B0604020202020204" pitchFamily="34" charset="0"/>
              </a:rPr>
              <a:t> </a:t>
            </a:r>
            <a:r>
              <a:rPr lang="en-US" altLang="it-IT" sz="1600" dirty="0">
                <a:solidFill>
                  <a:srgbClr val="7E002A"/>
                </a:solidFill>
                <a:latin typeface="Arial" panose="020B0604020202020204" pitchFamily="34" charset="0"/>
                <a:cs typeface="Arial" panose="020B0604020202020204" pitchFamily="34" charset="0"/>
              </a:rPr>
              <a:t>does not substitute</a:t>
            </a:r>
            <a:r>
              <a:rPr lang="en-US" altLang="it-IT" sz="1600" dirty="0">
                <a:solidFill>
                  <a:srgbClr val="FF3300"/>
                </a:solidFill>
                <a:latin typeface="Arial" panose="020B0604020202020204" pitchFamily="34" charset="0"/>
                <a:cs typeface="Arial" panose="020B0604020202020204" pitchFamily="34" charset="0"/>
              </a:rPr>
              <a:t> </a:t>
            </a:r>
            <a:r>
              <a:rPr lang="en-US" altLang="it-IT" sz="1600" dirty="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a:t>
            </a:r>
            <a:r>
              <a:rPr lang="en-US" altLang="it-IT" sz="1600" dirty="0">
                <a:solidFill>
                  <a:srgbClr val="FF0000"/>
                </a:solidFill>
                <a:latin typeface="Arial" panose="020B0604020202020204" pitchFamily="34" charset="0"/>
                <a:cs typeface="Arial" panose="020B0604020202020204" pitchFamily="34" charset="0"/>
              </a:rPr>
              <a:t>In the Eucharistic liturgy, Christ makes present the sacrifice of the cross </a:t>
            </a:r>
            <a:r>
              <a:rPr lang="en-US" altLang="it-IT" sz="1600" dirty="0">
                <a:solidFill>
                  <a:schemeClr val="tx1"/>
                </a:solidFill>
                <a:latin typeface="Arial" panose="020B0604020202020204" pitchFamily="34" charset="0"/>
                <a:cs typeface="Arial" panose="020B0604020202020204" pitchFamily="34" charset="0"/>
              </a:rPr>
              <a:t>and offers Himself as nourishment for our souls. We recognize God as the Father to be praised and loved always and, we acknowledge ourselves as brothers and sisters of each other and of all people. </a:t>
            </a:r>
            <a:r>
              <a:rPr lang="it-IT" altLang="it-IT" sz="1600" dirty="0">
                <a:solidFill>
                  <a:schemeClr val="tx1"/>
                </a:solidFill>
                <a:latin typeface="Arial" panose="020B0604020202020204" pitchFamily="34" charset="0"/>
                <a:cs typeface="Times New Roman" panose="02020603050405020304" pitchFamily="18" charset="0"/>
              </a:rPr>
              <a:t>God </a:t>
            </a:r>
            <a:r>
              <a:rPr lang="it-IT" altLang="it-IT" sz="1600" dirty="0" err="1">
                <a:solidFill>
                  <a:schemeClr val="tx1"/>
                </a:solidFill>
                <a:latin typeface="Arial" panose="020B0604020202020204" pitchFamily="34" charset="0"/>
                <a:cs typeface="Times New Roman" panose="02020603050405020304" pitchFamily="18" charset="0"/>
              </a:rPr>
              <a:t>is</a:t>
            </a:r>
            <a:r>
              <a:rPr lang="it-IT" altLang="it-IT" sz="1600" dirty="0">
                <a:solidFill>
                  <a:schemeClr val="tx1"/>
                </a:solidFill>
                <a:latin typeface="Arial" panose="020B0604020202020204" pitchFamily="34" charset="0"/>
                <a:cs typeface="Times New Roman" panose="02020603050405020304" pitchFamily="18" charset="0"/>
              </a:rPr>
              <a:t> a </a:t>
            </a:r>
            <a:r>
              <a:rPr lang="it-IT" altLang="it-IT" sz="1600" dirty="0" err="1">
                <a:solidFill>
                  <a:schemeClr val="tx1"/>
                </a:solidFill>
                <a:latin typeface="Arial" panose="020B0604020202020204" pitchFamily="34" charset="0"/>
                <a:cs typeface="Times New Roman" panose="02020603050405020304" pitchFamily="18" charset="0"/>
              </a:rPr>
              <a:t>Father</a:t>
            </a:r>
            <a:r>
              <a:rPr lang="it-IT" altLang="it-IT" sz="1600" dirty="0">
                <a:solidFill>
                  <a:schemeClr val="tx1"/>
                </a:solidFill>
                <a:latin typeface="Arial" panose="020B0604020202020204" pitchFamily="34" charset="0"/>
                <a:cs typeface="Times New Roman" panose="02020603050405020304" pitchFamily="18" charset="0"/>
              </a:rPr>
              <a:t> who </a:t>
            </a:r>
            <a:r>
              <a:rPr lang="it-IT" altLang="it-IT" sz="1600" dirty="0" err="1">
                <a:solidFill>
                  <a:schemeClr val="tx1"/>
                </a:solidFill>
                <a:latin typeface="Arial" panose="020B0604020202020204" pitchFamily="34" charset="0"/>
                <a:cs typeface="Times New Roman" panose="02020603050405020304" pitchFamily="18" charset="0"/>
              </a:rPr>
              <a:t>does</a:t>
            </a:r>
            <a:r>
              <a:rPr lang="it-IT" altLang="it-IT" sz="1600" dirty="0">
                <a:solidFill>
                  <a:schemeClr val="tx1"/>
                </a:solidFill>
                <a:latin typeface="Arial" panose="020B0604020202020204" pitchFamily="34" charset="0"/>
                <a:cs typeface="Times New Roman" panose="02020603050405020304" pitchFamily="18" charset="0"/>
              </a:rPr>
              <a:t> </a:t>
            </a:r>
            <a:r>
              <a:rPr lang="it-IT" altLang="it-IT" sz="1600" dirty="0" err="1">
                <a:solidFill>
                  <a:schemeClr val="tx1"/>
                </a:solidFill>
                <a:latin typeface="Arial" panose="020B0604020202020204" pitchFamily="34" charset="0"/>
                <a:cs typeface="Times New Roman" panose="02020603050405020304" pitchFamily="18" charset="0"/>
              </a:rPr>
              <a:t>not</a:t>
            </a:r>
            <a:r>
              <a:rPr lang="it-IT" altLang="it-IT" sz="1600" dirty="0">
                <a:solidFill>
                  <a:schemeClr val="tx1"/>
                </a:solidFill>
                <a:latin typeface="Arial" panose="020B0604020202020204" pitchFamily="34" charset="0"/>
                <a:cs typeface="Times New Roman" panose="02020603050405020304" pitchFamily="18" charset="0"/>
              </a:rPr>
              <a:t> force </a:t>
            </a:r>
            <a:r>
              <a:rPr lang="it-IT" altLang="it-IT" sz="1600" dirty="0" err="1">
                <a:solidFill>
                  <a:schemeClr val="tx1"/>
                </a:solidFill>
                <a:latin typeface="Arial" panose="020B0604020202020204" pitchFamily="34" charset="0"/>
                <a:cs typeface="Times New Roman" panose="02020603050405020304" pitchFamily="18" charset="0"/>
              </a:rPr>
              <a:t>anyone</a:t>
            </a:r>
            <a:r>
              <a:rPr lang="it-IT" altLang="it-IT" sz="1600" dirty="0">
                <a:solidFill>
                  <a:schemeClr val="tx1"/>
                </a:solidFill>
                <a:latin typeface="Arial" panose="020B0604020202020204" pitchFamily="34" charset="0"/>
                <a:cs typeface="Times New Roman" panose="02020603050405020304" pitchFamily="18" charset="0"/>
              </a:rPr>
              <a:t> to love </a:t>
            </a:r>
            <a:r>
              <a:rPr lang="it-IT" altLang="it-IT" sz="1600" dirty="0" err="1">
                <a:solidFill>
                  <a:schemeClr val="tx1"/>
                </a:solidFill>
                <a:latin typeface="Arial" panose="020B0604020202020204" pitchFamily="34" charset="0"/>
                <a:cs typeface="Times New Roman" panose="02020603050405020304" pitchFamily="18" charset="0"/>
              </a:rPr>
              <a:t>him</a:t>
            </a:r>
            <a:r>
              <a:rPr lang="it-IT" altLang="it-IT" sz="1600" dirty="0">
                <a:solidFill>
                  <a:schemeClr val="tx1"/>
                </a:solidFill>
                <a:latin typeface="Arial" panose="020B0604020202020204" pitchFamily="34" charset="0"/>
                <a:cs typeface="Times New Roman" panose="02020603050405020304" pitchFamily="18" charset="0"/>
              </a:rPr>
              <a:t> and </a:t>
            </a:r>
            <a:r>
              <a:rPr lang="it-IT" altLang="it-IT" sz="1600" dirty="0" err="1">
                <a:solidFill>
                  <a:schemeClr val="tx1"/>
                </a:solidFill>
                <a:latin typeface="Arial" panose="020B0604020202020204" pitchFamily="34" charset="0"/>
                <a:cs typeface="Times New Roman" panose="02020603050405020304" pitchFamily="18" charset="0"/>
              </a:rPr>
              <a:t>praise</a:t>
            </a:r>
            <a:r>
              <a:rPr lang="it-IT" altLang="it-IT" sz="1600" dirty="0">
                <a:solidFill>
                  <a:schemeClr val="tx1"/>
                </a:solidFill>
                <a:latin typeface="Arial" panose="020B0604020202020204" pitchFamily="34" charset="0"/>
                <a:cs typeface="Times New Roman" panose="02020603050405020304" pitchFamily="18" charset="0"/>
              </a:rPr>
              <a:t> </a:t>
            </a:r>
            <a:r>
              <a:rPr lang="it-IT" altLang="it-IT" sz="1600" dirty="0" err="1">
                <a:solidFill>
                  <a:schemeClr val="tx1"/>
                </a:solidFill>
                <a:latin typeface="Arial" panose="020B0604020202020204" pitchFamily="34" charset="0"/>
                <a:cs typeface="Times New Roman" panose="02020603050405020304" pitchFamily="18" charset="0"/>
              </a:rPr>
              <a:t>him</a:t>
            </a:r>
            <a:r>
              <a:rPr lang="it-IT" altLang="it-IT" sz="1600" dirty="0">
                <a:solidFill>
                  <a:schemeClr val="tx1"/>
                </a:solidFill>
                <a:latin typeface="Arial" panose="020B0604020202020204" pitchFamily="34" charset="0"/>
                <a:cs typeface="Times New Roman" panose="02020603050405020304" pitchFamily="18" charset="0"/>
              </a:rPr>
              <a:t> </a:t>
            </a:r>
            <a:r>
              <a:rPr lang="it-IT" altLang="it-IT" sz="1600" dirty="0" err="1">
                <a:solidFill>
                  <a:schemeClr val="tx1"/>
                </a:solidFill>
                <a:latin typeface="Arial" panose="020B0604020202020204" pitchFamily="34" charset="0"/>
                <a:cs typeface="Times New Roman" panose="02020603050405020304" pitchFamily="18" charset="0"/>
              </a:rPr>
              <a:t>but</a:t>
            </a:r>
            <a:r>
              <a:rPr lang="it-IT" altLang="it-IT" sz="1600" dirty="0">
                <a:solidFill>
                  <a:schemeClr val="tx1"/>
                </a:solidFill>
                <a:latin typeface="Arial" panose="020B0604020202020204" pitchFamily="34" charset="0"/>
                <a:cs typeface="Times New Roman" panose="02020603050405020304" pitchFamily="18" charset="0"/>
              </a:rPr>
              <a:t>, </a:t>
            </a:r>
            <a:r>
              <a:rPr lang="it-IT" altLang="it-IT" sz="1600" dirty="0" err="1">
                <a:solidFill>
                  <a:schemeClr val="tx1"/>
                </a:solidFill>
                <a:latin typeface="Arial" panose="020B0604020202020204" pitchFamily="34" charset="0"/>
                <a:cs typeface="Times New Roman" panose="02020603050405020304" pitchFamily="18" charset="0"/>
              </a:rPr>
              <a:t>as</a:t>
            </a:r>
            <a:r>
              <a:rPr lang="it-IT" altLang="it-IT" sz="1600" dirty="0">
                <a:solidFill>
                  <a:schemeClr val="tx1"/>
                </a:solidFill>
                <a:latin typeface="Arial" panose="020B0604020202020204" pitchFamily="34" charset="0"/>
                <a:cs typeface="Times New Roman" panose="02020603050405020304" pitchFamily="18" charset="0"/>
              </a:rPr>
              <a:t> </a:t>
            </a:r>
            <a:r>
              <a:rPr lang="it-IT" altLang="it-IT" sz="1600" dirty="0" err="1">
                <a:solidFill>
                  <a:schemeClr val="tx1"/>
                </a:solidFill>
                <a:latin typeface="Arial" panose="020B0604020202020204" pitchFamily="34" charset="0"/>
                <a:cs typeface="Times New Roman" panose="02020603050405020304" pitchFamily="18" charset="0"/>
              </a:rPr>
              <a:t>such</a:t>
            </a:r>
            <a:r>
              <a:rPr lang="it-IT" altLang="it-IT" sz="1600" dirty="0">
                <a:solidFill>
                  <a:schemeClr val="tx1"/>
                </a:solidFill>
                <a:latin typeface="Arial" panose="020B0604020202020204" pitchFamily="34" charset="0"/>
                <a:cs typeface="Times New Roman" panose="02020603050405020304" pitchFamily="18" charset="0"/>
              </a:rPr>
              <a:t>, like to be </a:t>
            </a:r>
            <a:r>
              <a:rPr lang="it-IT" altLang="it-IT" sz="1600" dirty="0" err="1">
                <a:solidFill>
                  <a:schemeClr val="tx1"/>
                </a:solidFill>
                <a:latin typeface="Arial" panose="020B0604020202020204" pitchFamily="34" charset="0"/>
                <a:cs typeface="Times New Roman" panose="02020603050405020304" pitchFamily="18" charset="0"/>
              </a:rPr>
              <a:t>loved</a:t>
            </a:r>
            <a:r>
              <a:rPr lang="it-IT" altLang="it-IT" sz="1600" dirty="0">
                <a:solidFill>
                  <a:schemeClr val="tx1"/>
                </a:solidFill>
                <a:latin typeface="Arial" panose="020B0604020202020204" pitchFamily="34" charset="0"/>
                <a:cs typeface="Times New Roman" panose="02020603050405020304" pitchFamily="18" charset="0"/>
              </a:rPr>
              <a:t> by </a:t>
            </a:r>
            <a:r>
              <a:rPr lang="it-IT" altLang="it-IT" sz="1600" dirty="0" err="1">
                <a:solidFill>
                  <a:schemeClr val="tx1"/>
                </a:solidFill>
                <a:latin typeface="Arial" panose="020B0604020202020204" pitchFamily="34" charset="0"/>
                <a:cs typeface="Times New Roman" panose="02020603050405020304" pitchFamily="18" charset="0"/>
              </a:rPr>
              <a:t>children</a:t>
            </a:r>
            <a:r>
              <a:rPr lang="it-IT" altLang="it-IT" sz="1600" dirty="0">
                <a:solidFill>
                  <a:schemeClr val="tx1"/>
                </a:solidFill>
                <a:latin typeface="Arial" panose="020B0604020202020204" pitchFamily="34" charset="0"/>
                <a:cs typeface="Times New Roman" panose="02020603050405020304" pitchFamily="18" charset="0"/>
              </a:rPr>
              <a:t> of </a:t>
            </a:r>
            <a:r>
              <a:rPr lang="it-IT" altLang="it-IT" sz="1600" dirty="0" err="1">
                <a:solidFill>
                  <a:schemeClr val="tx1"/>
                </a:solidFill>
                <a:latin typeface="Arial" panose="020B0604020202020204" pitchFamily="34" charset="0"/>
                <a:cs typeface="Times New Roman" panose="02020603050405020304" pitchFamily="18" charset="0"/>
              </a:rPr>
              <a:t>their</a:t>
            </a:r>
            <a:r>
              <a:rPr lang="it-IT" altLang="it-IT" sz="1600" dirty="0">
                <a:solidFill>
                  <a:schemeClr val="tx1"/>
                </a:solidFill>
                <a:latin typeface="Arial" panose="020B0604020202020204" pitchFamily="34" charset="0"/>
                <a:cs typeface="Times New Roman" panose="02020603050405020304" pitchFamily="18" charset="0"/>
              </a:rPr>
              <a:t> </a:t>
            </a:r>
            <a:r>
              <a:rPr lang="it-IT" altLang="it-IT" sz="1600" dirty="0" err="1">
                <a:solidFill>
                  <a:schemeClr val="tx1"/>
                </a:solidFill>
                <a:latin typeface="Arial" panose="020B0604020202020204" pitchFamily="34" charset="0"/>
                <a:cs typeface="Times New Roman" panose="02020603050405020304" pitchFamily="18" charset="0"/>
              </a:rPr>
              <a:t>own</a:t>
            </a:r>
            <a:r>
              <a:rPr lang="it-IT" altLang="it-IT" sz="1600" dirty="0">
                <a:solidFill>
                  <a:schemeClr val="tx1"/>
                </a:solidFill>
                <a:latin typeface="Arial" panose="020B0604020202020204" pitchFamily="34" charset="0"/>
                <a:cs typeface="Times New Roman" panose="02020603050405020304" pitchFamily="18" charset="0"/>
              </a:rPr>
              <a:t> </a:t>
            </a:r>
            <a:r>
              <a:rPr lang="it-IT" altLang="it-IT" sz="1600" dirty="0">
                <a:solidFill>
                  <a:srgbClr val="7E002A"/>
                </a:solidFill>
                <a:latin typeface="Arial" panose="020B0604020202020204" pitchFamily="34" charset="0"/>
                <a:cs typeface="Times New Roman" panose="02020603050405020304" pitchFamily="18" charset="0"/>
              </a:rPr>
              <a:t>free </a:t>
            </a:r>
            <a:r>
              <a:rPr lang="it-IT" altLang="it-IT" sz="1600" dirty="0" err="1">
                <a:solidFill>
                  <a:srgbClr val="7E002A"/>
                </a:solidFill>
                <a:latin typeface="Arial" panose="020B0604020202020204" pitchFamily="34" charset="0"/>
                <a:cs typeface="Times New Roman" panose="02020603050405020304" pitchFamily="18" charset="0"/>
              </a:rPr>
              <a:t>choice</a:t>
            </a:r>
            <a:r>
              <a:rPr lang="it-IT" altLang="it-IT" sz="1600" dirty="0">
                <a:solidFill>
                  <a:srgbClr val="7E002A"/>
                </a:solidFill>
                <a:latin typeface="Arial" panose="020B0604020202020204" pitchFamily="34" charset="0"/>
                <a:cs typeface="Times New Roman" panose="02020603050405020304" pitchFamily="18" charset="0"/>
              </a:rPr>
              <a:t> of love.</a:t>
            </a:r>
            <a:r>
              <a:rPr lang="it-IT" altLang="it-IT" sz="1600" dirty="0">
                <a:solidFill>
                  <a:srgbClr val="FF0000"/>
                </a:solidFill>
                <a:latin typeface="Arial" panose="020B0604020202020204" pitchFamily="34" charset="0"/>
                <a:cs typeface="Times New Roman" panose="02020603050405020304" pitchFamily="18" charset="0"/>
              </a:rPr>
              <a:t> </a:t>
            </a:r>
          </a:p>
        </p:txBody>
      </p:sp>
      <p:pic>
        <p:nvPicPr>
          <p:cNvPr id="15368" name="Picture 8">
            <a:extLst>
              <a:ext uri="{FF2B5EF4-FFF2-40B4-BE49-F238E27FC236}">
                <a16:creationId xmlns:a16="http://schemas.microsoft.com/office/drawing/2014/main" id="{F9B7D3D4-C0C8-8B38-1EF2-BDBF807AAC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543050"/>
            <a:ext cx="6324600" cy="3557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34">
            <a:extLst>
              <a:ext uri="{FF2B5EF4-FFF2-40B4-BE49-F238E27FC236}">
                <a16:creationId xmlns:a16="http://schemas.microsoft.com/office/drawing/2014/main" id="{989FE761-DAB5-DC17-04B4-49557D09D68E}"/>
              </a:ext>
            </a:extLst>
          </p:cNvPr>
          <p:cNvSpPr>
            <a:spLocks noChangeArrowheads="1"/>
          </p:cNvSpPr>
          <p:nvPr>
            <p:custDataLst>
              <p:tags r:id="rId1"/>
            </p:custDataLst>
          </p:nvPr>
        </p:nvSpPr>
        <p:spPr bwMode="auto">
          <a:xfrm>
            <a:off x="2555776" y="294903"/>
            <a:ext cx="6477000" cy="646331"/>
          </a:xfrm>
          <a:prstGeom prst="rect">
            <a:avLst/>
          </a:prstGeom>
          <a:noFill/>
          <a:ln w="9525">
            <a:noFill/>
            <a:miter lim="800000"/>
          </a:ln>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Giovanni Battista il testimone della luce                    </a:t>
            </a:r>
            <a:r>
              <a:rPr lang="it-IT" altLang="it-IT" sz="1800" dirty="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it-IT" altLang="it-IT" sz="1600" i="1" dirty="0">
                <a:solidFill>
                  <a:schemeClr val="tx2"/>
                </a:solidFill>
                <a:latin typeface="Verdana" panose="020B0604030504040204" pitchFamily="34" charset="0"/>
                <a:ea typeface="Verdana" panose="020B0604030504040204" pitchFamily="34" charset="0"/>
                <a:cs typeface="Verdana" panose="020B0604030504040204" pitchFamily="34" charset="0"/>
              </a:rPr>
              <a:t>Gv 1,6-8.19-28</a:t>
            </a:r>
            <a:r>
              <a:rPr lang="en-US" altLang="it-IT" sz="1800" i="1" dirty="0">
                <a:solidFill>
                  <a:srgbClr val="990033"/>
                </a:solidFill>
                <a:cs typeface="Arial" panose="020B0604020202020204" pitchFamily="34" charset="0"/>
              </a:rPr>
              <a:t> </a:t>
            </a:r>
            <a:r>
              <a:rPr lang="en-US" altLang="it-IT" sz="1600" i="1" dirty="0">
                <a:solidFill>
                  <a:srgbClr val="990033"/>
                </a:solidFill>
                <a:cs typeface="Arial" panose="020B0604020202020204" pitchFamily="34" charset="0"/>
              </a:rPr>
              <a:t>(</a:t>
            </a:r>
            <a:r>
              <a:rPr lang="en-US" altLang="it-IT" sz="1600" i="1" dirty="0" err="1">
                <a:solidFill>
                  <a:srgbClr val="990033"/>
                </a:solidFill>
                <a:cs typeface="Arial" panose="020B0604020202020204" pitchFamily="34" charset="0"/>
              </a:rPr>
              <a:t>Commento</a:t>
            </a:r>
            <a:r>
              <a:rPr lang="en-US" altLang="it-IT" sz="1600" i="1" dirty="0">
                <a:solidFill>
                  <a:srgbClr val="990033"/>
                </a:solidFill>
                <a:cs typeface="Arial" panose="020B0604020202020204" pitchFamily="34" charset="0"/>
              </a:rPr>
              <a:t> di p. </a:t>
            </a:r>
            <a:r>
              <a:rPr lang="en-US" altLang="it-IT" sz="1600" i="1" dirty="0" err="1">
                <a:solidFill>
                  <a:srgbClr val="990033"/>
                </a:solidFill>
                <a:cs typeface="Arial" panose="020B0604020202020204" pitchFamily="34" charset="0"/>
              </a:rPr>
              <a:t>Ermes</a:t>
            </a:r>
            <a:r>
              <a:rPr lang="en-US" altLang="it-IT" sz="16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16387" name="Rectangle 35">
            <a:extLst>
              <a:ext uri="{FF2B5EF4-FFF2-40B4-BE49-F238E27FC236}">
                <a16:creationId xmlns:a16="http://schemas.microsoft.com/office/drawing/2014/main" id="{CF702AB4-B20D-B28A-C567-9333E874D03C}"/>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7652" name="Rectangle 36">
            <a:extLst>
              <a:ext uri="{FF2B5EF4-FFF2-40B4-BE49-F238E27FC236}">
                <a16:creationId xmlns:a16="http://schemas.microsoft.com/office/drawing/2014/main" id="{5412596E-7F63-5D49-F9D8-46C06DE45523}"/>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a:sym typeface="Wingdings"/>
              </a:rPr>
              <a:t>                                                                            </a:t>
            </a:r>
          </a:p>
          <a:p>
            <a:pPr eaLnBrk="0" hangingPunct="0"/>
            <a:endParaRPr lang="it-IT" altLang="it-IT">
              <a:solidFill>
                <a:schemeClr val="tx1"/>
              </a:solidFill>
              <a:latin typeface="Times New Roman" pitchFamily="18" charset="0"/>
            </a:endParaRPr>
          </a:p>
        </p:txBody>
      </p:sp>
      <p:sp>
        <p:nvSpPr>
          <p:cNvPr id="16389" name="Rectangle 37">
            <a:extLst>
              <a:ext uri="{FF2B5EF4-FFF2-40B4-BE49-F238E27FC236}">
                <a16:creationId xmlns:a16="http://schemas.microsoft.com/office/drawing/2014/main" id="{3C800564-16ED-801B-7225-9146550F83D6}"/>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7654" name="Rectangle 38">
            <a:extLst>
              <a:ext uri="{FF2B5EF4-FFF2-40B4-BE49-F238E27FC236}">
                <a16:creationId xmlns:a16="http://schemas.microsoft.com/office/drawing/2014/main" id="{BEDB7400-7F5A-1BCC-D9C3-38A8396BA9B1}"/>
              </a:ext>
            </a:extLst>
          </p:cNvPr>
          <p:cNvSpPr>
            <a:spLocks noChangeArrowheads="1"/>
          </p:cNvSpPr>
          <p:nvPr>
            <p:custDataLst>
              <p:tags r:id="rId5"/>
            </p:custDataLst>
          </p:nvPr>
        </p:nvSpPr>
        <p:spPr bwMode="auto">
          <a:xfrm>
            <a:off x="0" y="1484784"/>
            <a:ext cx="9144000" cy="5078313"/>
          </a:xfrm>
          <a:prstGeom prst="rect">
            <a:avLst/>
          </a:prstGeom>
          <a:noFill/>
          <a:ln w="9525">
            <a:noFill/>
            <a:miter lim="800000"/>
          </a:ln>
        </p:spPr>
        <p:txBody>
          <a:bodyPr>
            <a:spAutoFit/>
          </a:bodyPr>
          <a:lstStyle/>
          <a:p>
            <a:pPr algn="l"/>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Venne Giovanni mandato da Dio, venne come testimone, per rendere testimonianza alla luce. A una cosa sola: alla luce, all'amica luce che per ore e ore accarezza le cose, e non si stanca. Non quella infinita, lontana luce che abita nei cieli dei cieli, ma quella ordinaria, luce di terra, che illumina ogni uomo e ogni storia.</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Giovanni è il “martire” della luce, testimone che l'avvicinarsi di Dio trasfigura, è come una manciata di luce gettata in faccia al mondo, non per abbagliare, ma per risvegliare le forme, i colori e la bellezza delle cose, per allargare l'orizzonte. Testimone che la pietra angolare su cui poggia la storia non è il peccato ma la grazia, non il fango ma un raggio di sole, che non cede mai.</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Ad ogni credente è affidata la stessa profezia del Battista: annunciare non il degrado, lo sfascio, il marcio che ci minaccia, ma occhi che vedono Dio camminare in mezzo a noi, sandali da pellegrino e cuore di luce: in mezzo a voi sta uno che voi non conoscete.</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Sacerdoti e leviti sono scesi da Gerusalemme al Giordano, una commissione d'inchiesta istituzionale, venuta non per capire ma per</a:t>
            </a:r>
            <a:endParaRPr lang="it-IT" sz="18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coglierlo in fallo: Tu chi credi di essere? Elia? Il profeta che tutti aspettano? </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391" name="Rectangle 39">
            <a:extLst>
              <a:ext uri="{FF2B5EF4-FFF2-40B4-BE49-F238E27FC236}">
                <a16:creationId xmlns:a16="http://schemas.microsoft.com/office/drawing/2014/main" id="{0B9A8EF9-ECE6-A59C-D08D-C10AF719E63C}"/>
              </a:ext>
            </a:extLst>
          </p:cNvPr>
          <p:cNvSpPr>
            <a:spLocks noChangeArrowheads="1"/>
          </p:cNvSpPr>
          <p:nvPr>
            <p:custDataLst>
              <p:tags r:id="rId6"/>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pic>
        <p:nvPicPr>
          <p:cNvPr id="2" name="Immagine 1">
            <a:extLst>
              <a:ext uri="{FF2B5EF4-FFF2-40B4-BE49-F238E27FC236}">
                <a16:creationId xmlns:a16="http://schemas.microsoft.com/office/drawing/2014/main" id="{E0F9BFA7-15A5-2509-F910-01AF84A20A7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2852" y="117255"/>
            <a:ext cx="1616860" cy="1616860"/>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5">
            <a:extLst>
              <a:ext uri="{FF2B5EF4-FFF2-40B4-BE49-F238E27FC236}">
                <a16:creationId xmlns:a16="http://schemas.microsoft.com/office/drawing/2014/main" id="{E0FAD454-4A83-4F27-1635-4BE7E8751921}"/>
              </a:ext>
            </a:extLst>
          </p:cNvPr>
          <p:cNvSpPr>
            <a:spLocks noChangeArrowheads="1"/>
          </p:cNvSpPr>
          <p:nvPr>
            <p:custDataLst>
              <p:tags r:id="rId1"/>
            </p:custDataLst>
          </p:nvPr>
        </p:nvSpPr>
        <p:spPr bwMode="auto">
          <a:xfrm>
            <a:off x="-15942" y="116632"/>
            <a:ext cx="9144000" cy="6740307"/>
          </a:xfrm>
          <a:prstGeom prst="rect">
            <a:avLst/>
          </a:prstGeom>
          <a:noFill/>
          <a:ln w="9525">
            <a:noFill/>
            <a:miter lim="800000"/>
          </a:ln>
        </p:spPr>
        <p:txBody>
          <a:bodyPr>
            <a:spAutoFit/>
          </a:bodyPr>
          <a:lstStyle/>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Chi sei? Perché battezzi? Sei domande sempre più incalzanti. Ad esse Giovanni risponde "no", per tre volte, lo fa con risposte sempre più brevi: anziché replicare "io sono" preferisce dire "io non sono". Si toglie di dosso immagini gratificanti, prestigiose, che forse sono perfino pronti a riconoscergli.</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Locuste, miele selvatico, una pelle di cammello, quell'uomo roccioso e selvatico, di poche parole, non vanta nessun merito, è l'esatto contrario di un pallone gonfiato, come capita così di frequente sulle nostre scene. Risponde non per addizione di meriti, titoli, competenze, ma per sottrazione: e ci indica così il cammino verso l'essenziale. Non si è profeti per accumulo, ma per spoliazione.</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Io sono voce, parlo parole non mie, che vengono da prima di me, che vanno oltre me. Testimone di un altro sole. La mia identità sta dalle parti di Dio, dalle parti delle mie sorgenti. Se Dio non è, io non sono, vivo di ogni parola che esce dalla sua bocca.</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voce rigorosa del profeta ci denuda: Io non sono il mio ruolo o la mia immagine. Non sono ciò che gli altri dicono di me. Ciò che mi fa umano è il divino in me; lo specifico dell'umanità è la divinità. La vita viene da un Altro, scorre nella persona, come acqua nel letto di un ruscello. Io non sono quell'acqua, ma senza di essa io non sono più.</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«Chi sei tu?». Io cerco l'elemosina di una voce che mi dica chi sono veramente.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Un giorno Gesù darà la risposta, e sarà la più bella: Voi siete luce! </a:t>
            </a:r>
            <a:r>
              <a:rPr lang="en-US"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Luce del mondo.</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9698" name="Rectangle 2052">
            <a:extLst>
              <a:ext uri="{FF2B5EF4-FFF2-40B4-BE49-F238E27FC236}">
                <a16:creationId xmlns:a16="http://schemas.microsoft.com/office/drawing/2014/main" id="{496473FD-A149-1E87-D5F7-EE581445B32D}"/>
              </a:ext>
            </a:extLst>
          </p:cNvPr>
          <p:cNvSpPr>
            <a:spLocks noChangeArrowheads="1"/>
          </p:cNvSpPr>
          <p:nvPr>
            <p:custDataLst>
              <p:tags r:id="rId1"/>
            </p:custDataLst>
          </p:nvPr>
        </p:nvSpPr>
        <p:spPr bwMode="auto">
          <a:xfrm>
            <a:off x="0" y="0"/>
            <a:ext cx="9144000" cy="6955750"/>
          </a:xfrm>
          <a:prstGeom prst="rect">
            <a:avLst/>
          </a:prstGeom>
          <a:noFill/>
          <a:ln w="9525">
            <a:noFill/>
            <a:miter lim="800000"/>
          </a:ln>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en-GB" altLang="it-IT" sz="8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INSTAGRAM, LINKEDIN</a:t>
            </a:r>
            <a:r>
              <a:rPr lang="it-IT"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8438" name="Picture 6">
            <a:extLst>
              <a:ext uri="{FF2B5EF4-FFF2-40B4-BE49-F238E27FC236}">
                <a16:creationId xmlns:a16="http://schemas.microsoft.com/office/drawing/2014/main" id="{36002BAC-3C50-5CC7-3D75-F25E411893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056" y="2882340"/>
            <a:ext cx="5487888" cy="11910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9458" name="Rectangle 5">
            <a:extLst>
              <a:ext uri="{FF2B5EF4-FFF2-40B4-BE49-F238E27FC236}">
                <a16:creationId xmlns:a16="http://schemas.microsoft.com/office/drawing/2014/main" id="{5B6A8A28-4406-BCF3-50D4-8D307069E70D}"/>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30723" name="Rectangle 7">
            <a:extLst>
              <a:ext uri="{FF2B5EF4-FFF2-40B4-BE49-F238E27FC236}">
                <a16:creationId xmlns:a16="http://schemas.microsoft.com/office/drawing/2014/main" id="{F04882C5-C32A-6036-AAB9-BEF4358C36B1}"/>
              </a:ext>
            </a:extLst>
          </p:cNvPr>
          <p:cNvSpPr>
            <a:spLocks noChangeArrowheads="1"/>
          </p:cNvSpPr>
          <p:nvPr>
            <p:custDataLst>
              <p:tags r:id="rId2"/>
            </p:custDataLst>
          </p:nvPr>
        </p:nvSpPr>
        <p:spPr bwMode="auto">
          <a:xfrm>
            <a:off x="2169172" y="429820"/>
            <a:ext cx="7162800" cy="641350"/>
          </a:xfrm>
          <a:prstGeom prst="rect">
            <a:avLst/>
          </a:prstGeom>
          <a:noFill/>
          <a:ln w="9525">
            <a:noFill/>
            <a:miter lim="800000"/>
          </a:ln>
        </p:spPr>
        <p:txBody>
          <a:bodyPr>
            <a:spAutoFit/>
          </a:bodyPr>
          <a:lstStyle/>
          <a:p>
            <a:pPr fontAlgn="t"/>
            <a:r>
              <a:rPr lang="it-IT" sz="1800" b="1" dirty="0">
                <a:solidFill>
                  <a:srgbClr val="222222"/>
                </a:solidFill>
                <a:effectLst/>
                <a:latin typeface="Helvetica" panose="020B0604020202020204" pitchFamily="34" charset="0"/>
                <a:ea typeface="Times New Roman" panose="02020603050405020304" pitchFamily="18" charset="0"/>
              </a:rPr>
              <a:t>     John the Baptist the </a:t>
            </a:r>
            <a:r>
              <a:rPr lang="it-IT" sz="1800" b="1" dirty="0" err="1">
                <a:solidFill>
                  <a:srgbClr val="222222"/>
                </a:solidFill>
                <a:effectLst/>
                <a:latin typeface="Helvetica" panose="020B0604020202020204" pitchFamily="34" charset="0"/>
                <a:ea typeface="Times New Roman" panose="02020603050405020304" pitchFamily="18" charset="0"/>
              </a:rPr>
              <a:t>witness</a:t>
            </a:r>
            <a:r>
              <a:rPr lang="it-IT" sz="1800" b="1" dirty="0">
                <a:solidFill>
                  <a:srgbClr val="222222"/>
                </a:solidFill>
                <a:effectLst/>
                <a:latin typeface="Helvetica" panose="020B0604020202020204" pitchFamily="34" charset="0"/>
                <a:ea typeface="Times New Roman" panose="02020603050405020304" pitchFamily="18" charset="0"/>
              </a:rPr>
              <a:t> of light </a:t>
            </a:r>
            <a:r>
              <a:rPr lang="it-IT" altLang="it-IT" sz="1800" b="1" i="1" dirty="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it-IT" altLang="it-IT" sz="1600" i="1" dirty="0" err="1">
                <a:solidFill>
                  <a:schemeClr val="tx2"/>
                </a:solidFill>
                <a:latin typeface="Verdana" panose="020B0604030504040204" pitchFamily="34" charset="0"/>
                <a:ea typeface="Verdana" panose="020B0604030504040204" pitchFamily="34" charset="0"/>
                <a:cs typeface="Verdana" panose="020B0604030504040204" pitchFamily="34" charset="0"/>
              </a:rPr>
              <a:t>Jn</a:t>
            </a:r>
            <a:r>
              <a:rPr lang="it-IT" altLang="it-IT" sz="1600" i="1" dirty="0">
                <a:solidFill>
                  <a:schemeClr val="tx2"/>
                </a:solidFill>
                <a:latin typeface="Verdana" panose="020B0604030504040204" pitchFamily="34" charset="0"/>
                <a:ea typeface="Verdana" panose="020B0604030504040204" pitchFamily="34" charset="0"/>
                <a:cs typeface="Verdana" panose="020B0604030504040204" pitchFamily="34" charset="0"/>
              </a:rPr>
              <a:t> 1:6-8.19-28</a:t>
            </a:r>
            <a:br>
              <a:rPr lang="it-IT" altLang="it-IT" sz="1800" i="1" dirty="0">
                <a:solidFill>
                  <a:srgbClr val="000000"/>
                </a:solidFill>
                <a:latin typeface="Verdana" panose="020B0604030504040204" pitchFamily="34" charset="0"/>
                <a:cs typeface="Times New Roman" panose="02020603050405020304" pitchFamily="18" charset="0"/>
              </a:rPr>
            </a:br>
            <a:r>
              <a:rPr lang="it-IT" altLang="it-IT" sz="1800" i="1" dirty="0">
                <a:solidFill>
                  <a:srgbClr val="000000"/>
                </a:solidFill>
                <a:latin typeface="Verdana" panose="020B0604030504040204" pitchFamily="34" charset="0"/>
                <a:cs typeface="Times New Roman" panose="02020603050405020304" pitchFamily="18"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r>
              <a:rPr lang="it-IT" altLang="it-IT" sz="1400" dirty="0" err="1">
                <a:solidFill>
                  <a:srgbClr val="000000"/>
                </a:solidFill>
                <a:cs typeface="Arial" panose="020B0604020202020204" pitchFamily="34" charset="0"/>
              </a:rPr>
              <a:t>Translated</a:t>
            </a:r>
            <a:r>
              <a:rPr lang="it-IT" altLang="it-IT" sz="1400" dirty="0">
                <a:solidFill>
                  <a:srgbClr val="000000"/>
                </a:solidFill>
                <a:cs typeface="Arial" panose="020B0604020202020204" pitchFamily="34" charset="0"/>
              </a:rPr>
              <a:t> by Simone Parenti</a:t>
            </a:r>
            <a:endParaRPr lang="it-IT" altLang="it-IT" sz="1600" b="1" dirty="0">
              <a:solidFill>
                <a:srgbClr val="000000"/>
              </a:solidFill>
              <a:latin typeface="Courier New" panose="02070309020205020404" pitchFamily="49" charset="0"/>
              <a:cs typeface="Arial" panose="020B0604020202020204" pitchFamily="34" charset="0"/>
            </a:endParaRPr>
          </a:p>
        </p:txBody>
      </p:sp>
      <p:sp>
        <p:nvSpPr>
          <p:cNvPr id="19460" name="Rectangle 9">
            <a:extLst>
              <a:ext uri="{FF2B5EF4-FFF2-40B4-BE49-F238E27FC236}">
                <a16:creationId xmlns:a16="http://schemas.microsoft.com/office/drawing/2014/main" id="{937DEDB9-17AF-5CD1-415B-CBE7D25CB279}"/>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19461" name="Rectangle 23">
            <a:extLst>
              <a:ext uri="{FF2B5EF4-FFF2-40B4-BE49-F238E27FC236}">
                <a16:creationId xmlns:a16="http://schemas.microsoft.com/office/drawing/2014/main" id="{98BAC87D-2C1A-5EDE-6254-CB8C9227A797}"/>
              </a:ext>
            </a:extLst>
          </p:cNvPr>
          <p:cNvSpPr>
            <a:spLocks noChangeArrowheads="1"/>
          </p:cNvSpPr>
          <p:nvPr>
            <p:custDataLst>
              <p:tags r:id="rId4"/>
            </p:custDataLst>
          </p:nvPr>
        </p:nvSpPr>
        <p:spPr bwMode="auto">
          <a:xfrm>
            <a:off x="0" y="1484784"/>
            <a:ext cx="91440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l"/>
            <a:r>
              <a:rPr lang="it-IT" altLang="it-IT" sz="1600" dirty="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en-US" altLang="it-IT" sz="1600" dirty="0">
                <a:solidFill>
                  <a:schemeClr val="tx2"/>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222222"/>
                </a:solidFill>
                <a:effectLst/>
                <a:latin typeface="Helvetica" panose="020B0604020202020204" pitchFamily="34" charset="0"/>
                <a:ea typeface="Times New Roman" panose="02020603050405020304" pitchFamily="18" charset="0"/>
              </a:rPr>
              <a:t>John </a:t>
            </a:r>
            <a:r>
              <a:rPr lang="it-IT" sz="1800" dirty="0" err="1">
                <a:solidFill>
                  <a:srgbClr val="222222"/>
                </a:solidFill>
                <a:effectLst/>
                <a:latin typeface="Helvetica" panose="020B0604020202020204" pitchFamily="34" charset="0"/>
                <a:ea typeface="Times New Roman" panose="02020603050405020304" pitchFamily="18" charset="0"/>
              </a:rPr>
              <a:t>came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sent</a:t>
            </a:r>
            <a:r>
              <a:rPr lang="it-IT" sz="1800" dirty="0">
                <a:solidFill>
                  <a:srgbClr val="222222"/>
                </a:solidFill>
                <a:effectLst/>
                <a:latin typeface="Helvetica" panose="020B0604020202020204" pitchFamily="34" charset="0"/>
                <a:ea typeface="Times New Roman" panose="02020603050405020304" pitchFamily="18" charset="0"/>
              </a:rPr>
              <a:t> by God, he </a:t>
            </a:r>
            <a:r>
              <a:rPr lang="it-IT" sz="1800" dirty="0" err="1">
                <a:solidFill>
                  <a:srgbClr val="222222"/>
                </a:solidFill>
                <a:effectLst/>
                <a:latin typeface="Helvetica" panose="020B0604020202020204" pitchFamily="34" charset="0"/>
                <a:ea typeface="Times New Roman" panose="02020603050405020304" pitchFamily="18" charset="0"/>
              </a:rPr>
              <a:t>came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as</a:t>
            </a:r>
            <a:r>
              <a:rPr lang="it-IT" sz="1800" dirty="0">
                <a:solidFill>
                  <a:srgbClr val="222222"/>
                </a:solidFill>
                <a:effectLst/>
                <a:latin typeface="Helvetica" panose="020B0604020202020204" pitchFamily="34" charset="0"/>
                <a:ea typeface="Times New Roman" panose="02020603050405020304" pitchFamily="18" charset="0"/>
              </a:rPr>
              <a:t> a </a:t>
            </a:r>
            <a:r>
              <a:rPr lang="it-IT" sz="1800" dirty="0" err="1">
                <a:solidFill>
                  <a:srgbClr val="222222"/>
                </a:solidFill>
                <a:effectLst/>
                <a:latin typeface="Helvetica" panose="020B0604020202020204" pitchFamily="34" charset="0"/>
                <a:ea typeface="Times New Roman" panose="02020603050405020304" pitchFamily="18" charset="0"/>
              </a:rPr>
              <a:t>witness</a:t>
            </a:r>
            <a:r>
              <a:rPr lang="it-IT" sz="1800" dirty="0">
                <a:solidFill>
                  <a:srgbClr val="222222"/>
                </a:solidFill>
                <a:effectLst/>
                <a:latin typeface="Helvetica" panose="020B0604020202020204" pitchFamily="34" charset="0"/>
                <a:ea typeface="Times New Roman" panose="02020603050405020304" pitchFamily="18" charset="0"/>
              </a:rPr>
              <a:t>, to bear </a:t>
            </a:r>
            <a:r>
              <a:rPr lang="it-IT" sz="1800" dirty="0" err="1">
                <a:solidFill>
                  <a:srgbClr val="222222"/>
                </a:solidFill>
                <a:effectLst/>
                <a:latin typeface="Helvetica" panose="020B0604020202020204" pitchFamily="34" charset="0"/>
                <a:ea typeface="Times New Roman" panose="02020603050405020304" pitchFamily="18" charset="0"/>
              </a:rPr>
              <a:t>witness</a:t>
            </a:r>
            <a:r>
              <a:rPr lang="it-IT" sz="1800" dirty="0">
                <a:solidFill>
                  <a:srgbClr val="222222"/>
                </a:solidFill>
                <a:effectLst/>
                <a:latin typeface="Helvetica" panose="020B0604020202020204" pitchFamily="34" charset="0"/>
                <a:ea typeface="Times New Roman" panose="02020603050405020304" pitchFamily="18" charset="0"/>
              </a:rPr>
              <a:t> to the light. To one </a:t>
            </a:r>
            <a:r>
              <a:rPr lang="it-IT" sz="1800" dirty="0" err="1">
                <a:solidFill>
                  <a:srgbClr val="222222"/>
                </a:solidFill>
                <a:effectLst/>
                <a:latin typeface="Helvetica" panose="020B0604020202020204" pitchFamily="34" charset="0"/>
                <a:ea typeface="Times New Roman" panose="02020603050405020304" pitchFamily="18" charset="0"/>
              </a:rPr>
              <a:t>thing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only</a:t>
            </a:r>
            <a:r>
              <a:rPr lang="it-IT" sz="1800" dirty="0">
                <a:solidFill>
                  <a:srgbClr val="222222"/>
                </a:solidFill>
                <a:effectLst/>
                <a:latin typeface="Helvetica" panose="020B0604020202020204" pitchFamily="34" charset="0"/>
                <a:ea typeface="Times New Roman" panose="02020603050405020304" pitchFamily="18" charset="0"/>
              </a:rPr>
              <a:t>: to the light, to the friendly light who </a:t>
            </a:r>
            <a:r>
              <a:rPr lang="it-IT" sz="1800" dirty="0" err="1">
                <a:solidFill>
                  <a:srgbClr val="222222"/>
                </a:solidFill>
                <a:effectLst/>
                <a:latin typeface="Helvetica" panose="020B0604020202020204" pitchFamily="34" charset="0"/>
                <a:ea typeface="Times New Roman" panose="02020603050405020304" pitchFamily="18" charset="0"/>
              </a:rPr>
              <a:t>caresses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things</a:t>
            </a:r>
            <a:r>
              <a:rPr lang="it-IT" sz="1800" dirty="0">
                <a:solidFill>
                  <a:srgbClr val="222222"/>
                </a:solidFill>
                <a:effectLst/>
                <a:latin typeface="Helvetica" panose="020B0604020202020204" pitchFamily="34" charset="0"/>
                <a:ea typeface="Times New Roman" panose="02020603050405020304" pitchFamily="18" charset="0"/>
              </a:rPr>
              <a:t> for hours and hours, and </a:t>
            </a:r>
            <a:r>
              <a:rPr lang="it-IT" sz="1800" dirty="0" err="1">
                <a:solidFill>
                  <a:srgbClr val="222222"/>
                </a:solidFill>
                <a:effectLst/>
                <a:latin typeface="Helvetica" panose="020B0604020202020204" pitchFamily="34" charset="0"/>
                <a:ea typeface="Times New Roman" panose="02020603050405020304" pitchFamily="18" charset="0"/>
              </a:rPr>
              <a:t>doesn't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get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tired</a:t>
            </a:r>
            <a:r>
              <a:rPr lang="it-IT" sz="1800" dirty="0">
                <a:solidFill>
                  <a:srgbClr val="222222"/>
                </a:solidFill>
                <a:effectLst/>
                <a:latin typeface="Helvetica" panose="020B0604020202020204" pitchFamily="34" charset="0"/>
                <a:ea typeface="Times New Roman" panose="02020603050405020304" pitchFamily="18" charset="0"/>
              </a:rPr>
              <a:t>.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Not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infinite, </a:t>
            </a:r>
            <a:r>
              <a:rPr lang="it-IT" sz="1800" dirty="0" err="1">
                <a:solidFill>
                  <a:srgbClr val="222222"/>
                </a:solidFill>
                <a:effectLst/>
                <a:latin typeface="Helvetica" panose="020B0604020202020204" pitchFamily="34" charset="0"/>
                <a:ea typeface="Times New Roman" panose="02020603050405020304" pitchFamily="18" charset="0"/>
              </a:rPr>
              <a:t>distant</a:t>
            </a:r>
            <a:r>
              <a:rPr lang="it-IT" sz="1800" dirty="0">
                <a:solidFill>
                  <a:srgbClr val="222222"/>
                </a:solidFill>
                <a:effectLst/>
                <a:latin typeface="Helvetica" panose="020B0604020202020204" pitchFamily="34" charset="0"/>
                <a:ea typeface="Times New Roman" panose="02020603050405020304" pitchFamily="18" charset="0"/>
              </a:rPr>
              <a:t> light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lives</a:t>
            </a:r>
            <a:r>
              <a:rPr lang="it-IT" sz="1800" dirty="0">
                <a:solidFill>
                  <a:srgbClr val="222222"/>
                </a:solidFill>
                <a:effectLst/>
                <a:latin typeface="Helvetica" panose="020B0604020202020204" pitchFamily="34" charset="0"/>
                <a:ea typeface="Times New Roman" panose="02020603050405020304" pitchFamily="18" charset="0"/>
              </a:rPr>
              <a:t> in the </a:t>
            </a:r>
            <a:r>
              <a:rPr lang="it-IT" sz="1800" dirty="0" err="1">
                <a:solidFill>
                  <a:srgbClr val="222222"/>
                </a:solidFill>
                <a:effectLst/>
                <a:latin typeface="Helvetica" panose="020B0604020202020204" pitchFamily="34" charset="0"/>
                <a:ea typeface="Times New Roman" panose="02020603050405020304" pitchFamily="18" charset="0"/>
              </a:rPr>
              <a:t>heavens</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heavens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ordinary</a:t>
            </a:r>
            <a:r>
              <a:rPr lang="it-IT" sz="1800" dirty="0">
                <a:solidFill>
                  <a:srgbClr val="222222"/>
                </a:solidFill>
                <a:effectLst/>
                <a:latin typeface="Helvetica" panose="020B0604020202020204" pitchFamily="34" charset="0"/>
                <a:ea typeface="Times New Roman" panose="02020603050405020304" pitchFamily="18" charset="0"/>
              </a:rPr>
              <a:t>, light of </a:t>
            </a:r>
            <a:r>
              <a:rPr lang="it-IT" sz="1800" dirty="0" err="1">
                <a:solidFill>
                  <a:srgbClr val="222222"/>
                </a:solidFill>
                <a:effectLst/>
                <a:latin typeface="Helvetica" panose="020B0604020202020204" pitchFamily="34" charset="0"/>
                <a:ea typeface="Times New Roman" panose="02020603050405020304" pitchFamily="18" charset="0"/>
              </a:rPr>
              <a:t>earth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which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illuminates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every</a:t>
            </a:r>
            <a:r>
              <a:rPr lang="it-IT" sz="1800" dirty="0">
                <a:solidFill>
                  <a:srgbClr val="222222"/>
                </a:solidFill>
                <a:effectLst/>
                <a:latin typeface="Helvetica" panose="020B0604020202020204" pitchFamily="34" charset="0"/>
                <a:ea typeface="Times New Roman" panose="02020603050405020304" pitchFamily="18" charset="0"/>
              </a:rPr>
              <a:t> man and </a:t>
            </a:r>
            <a:r>
              <a:rPr lang="it-IT" sz="1800" dirty="0" err="1">
                <a:solidFill>
                  <a:srgbClr val="222222"/>
                </a:solidFill>
                <a:effectLst/>
                <a:latin typeface="Helvetica" panose="020B0604020202020204" pitchFamily="34" charset="0"/>
                <a:ea typeface="Times New Roman" panose="02020603050405020304" pitchFamily="18" charset="0"/>
              </a:rPr>
              <a:t>every</a:t>
            </a:r>
            <a:r>
              <a:rPr lang="it-IT" sz="1800" dirty="0">
                <a:solidFill>
                  <a:srgbClr val="222222"/>
                </a:solidFill>
                <a:effectLst/>
                <a:latin typeface="Helvetica" panose="020B0604020202020204" pitchFamily="34" charset="0"/>
                <a:ea typeface="Times New Roman" panose="02020603050405020304" pitchFamily="18" charset="0"/>
              </a:rPr>
              <a:t> story.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John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martyr</a:t>
            </a:r>
            <a:r>
              <a:rPr lang="it-IT" sz="1800" dirty="0">
                <a:solidFill>
                  <a:srgbClr val="222222"/>
                </a:solidFill>
                <a:effectLst/>
                <a:latin typeface="Helvetica" panose="020B0604020202020204" pitchFamily="34" charset="0"/>
                <a:ea typeface="Times New Roman" panose="02020603050405020304" pitchFamily="18" charset="0"/>
              </a:rPr>
              <a:t>" of light, a </a:t>
            </a:r>
            <a:r>
              <a:rPr lang="it-IT" sz="1800" dirty="0" err="1">
                <a:solidFill>
                  <a:srgbClr val="222222"/>
                </a:solidFill>
                <a:effectLst/>
                <a:latin typeface="Helvetica" panose="020B0604020202020204" pitchFamily="34" charset="0"/>
                <a:ea typeface="Times New Roman" panose="02020603050405020304" pitchFamily="18" charset="0"/>
              </a:rPr>
              <a:t>witness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approach</a:t>
            </a:r>
            <a:r>
              <a:rPr lang="it-IT" sz="1800" dirty="0">
                <a:solidFill>
                  <a:srgbClr val="222222"/>
                </a:solidFill>
                <a:effectLst/>
                <a:latin typeface="Helvetica" panose="020B0604020202020204" pitchFamily="34" charset="0"/>
                <a:ea typeface="Times New Roman" panose="02020603050405020304" pitchFamily="18" charset="0"/>
              </a:rPr>
              <a:t> of God </a:t>
            </a:r>
            <a:r>
              <a:rPr lang="it-IT" sz="1800" dirty="0" err="1">
                <a:solidFill>
                  <a:srgbClr val="222222"/>
                </a:solidFill>
                <a:effectLst/>
                <a:latin typeface="Helvetica" panose="020B0604020202020204" pitchFamily="34" charset="0"/>
                <a:ea typeface="Times New Roman" panose="02020603050405020304" pitchFamily="18" charset="0"/>
              </a:rPr>
              <a:t>transfigures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like a </a:t>
            </a:r>
            <a:r>
              <a:rPr lang="it-IT" sz="1800" dirty="0" err="1">
                <a:solidFill>
                  <a:srgbClr val="222222"/>
                </a:solidFill>
                <a:effectLst/>
                <a:latin typeface="Helvetica" panose="020B0604020202020204" pitchFamily="34" charset="0"/>
                <a:ea typeface="Times New Roman" panose="02020603050405020304" pitchFamily="18" charset="0"/>
              </a:rPr>
              <a:t>handful</a:t>
            </a:r>
            <a:r>
              <a:rPr lang="it-IT" sz="1800" dirty="0">
                <a:solidFill>
                  <a:srgbClr val="222222"/>
                </a:solidFill>
                <a:effectLst/>
                <a:latin typeface="Helvetica" panose="020B0604020202020204" pitchFamily="34" charset="0"/>
                <a:ea typeface="Times New Roman" panose="02020603050405020304" pitchFamily="18" charset="0"/>
              </a:rPr>
              <a:t> of light </a:t>
            </a:r>
            <a:r>
              <a:rPr lang="it-IT" sz="1800" dirty="0" err="1">
                <a:solidFill>
                  <a:srgbClr val="222222"/>
                </a:solidFill>
                <a:effectLst/>
                <a:latin typeface="Helvetica" panose="020B0604020202020204" pitchFamily="34" charset="0"/>
                <a:ea typeface="Times New Roman" panose="02020603050405020304" pitchFamily="18" charset="0"/>
              </a:rPr>
              <a:t>thrown</a:t>
            </a:r>
            <a:r>
              <a:rPr lang="it-IT" sz="1800" dirty="0">
                <a:solidFill>
                  <a:srgbClr val="222222"/>
                </a:solidFill>
                <a:effectLst/>
                <a:latin typeface="Helvetica" panose="020B0604020202020204" pitchFamily="34" charset="0"/>
                <a:ea typeface="Times New Roman" panose="02020603050405020304" pitchFamily="18" charset="0"/>
              </a:rPr>
              <a:t> in the face of the world,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dazzle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awaken</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shapes</a:t>
            </a:r>
            <a:r>
              <a:rPr lang="it-IT" sz="1800" dirty="0">
                <a:solidFill>
                  <a:srgbClr val="222222"/>
                </a:solidFill>
                <a:effectLst/>
                <a:latin typeface="Helvetica" panose="020B0604020202020204" pitchFamily="34" charset="0"/>
                <a:ea typeface="Times New Roman" panose="02020603050405020304" pitchFamily="18" charset="0"/>
              </a:rPr>
              <a:t>, colors and beauty of </a:t>
            </a:r>
            <a:r>
              <a:rPr lang="it-IT" sz="1800" dirty="0" err="1">
                <a:solidFill>
                  <a:srgbClr val="222222"/>
                </a:solidFill>
                <a:effectLst/>
                <a:latin typeface="Helvetica" panose="020B0604020202020204" pitchFamily="34" charset="0"/>
                <a:ea typeface="Times New Roman" panose="02020603050405020304" pitchFamily="18" charset="0"/>
              </a:rPr>
              <a:t>things</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broaden</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horizon</a:t>
            </a:r>
            <a:r>
              <a:rPr lang="it-IT" sz="1800" dirty="0">
                <a:solidFill>
                  <a:srgbClr val="222222"/>
                </a:solidFill>
                <a:effectLst/>
                <a:latin typeface="Helvetica" panose="020B060402020202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222222"/>
                </a:solidFill>
                <a:effectLst/>
                <a:latin typeface="Helvetica" panose="020B0604020202020204" pitchFamily="34" charset="0"/>
                <a:ea typeface="Times New Roman" panose="02020603050405020304" pitchFamily="18" charset="0"/>
              </a:rPr>
              <a:t> </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222222"/>
                </a:solidFill>
                <a:effectLst/>
                <a:latin typeface="Helvetica" panose="020B0604020202020204" pitchFamily="34" charset="0"/>
                <a:ea typeface="Times New Roman" panose="02020603050405020304" pitchFamily="18" charset="0"/>
              </a:rPr>
              <a:t>   Witness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cornerstone</a:t>
            </a:r>
            <a:r>
              <a:rPr lang="it-IT" sz="1800" dirty="0">
                <a:solidFill>
                  <a:srgbClr val="222222"/>
                </a:solidFill>
                <a:effectLst/>
                <a:latin typeface="Helvetica" panose="020B0604020202020204" pitchFamily="34" charset="0"/>
                <a:ea typeface="Times New Roman" panose="02020603050405020304" pitchFamily="18" charset="0"/>
              </a:rPr>
              <a:t> on </a:t>
            </a:r>
            <a:r>
              <a:rPr lang="it-IT" sz="1800" dirty="0" err="1">
                <a:solidFill>
                  <a:srgbClr val="222222"/>
                </a:solidFill>
                <a:effectLst/>
                <a:latin typeface="Helvetica" panose="020B0604020202020204" pitchFamily="34" charset="0"/>
                <a:ea typeface="Times New Roman" panose="02020603050405020304" pitchFamily="18" charset="0"/>
              </a:rPr>
              <a:t>which</a:t>
            </a:r>
            <a:r>
              <a:rPr lang="it-IT" sz="1800" dirty="0">
                <a:solidFill>
                  <a:srgbClr val="222222"/>
                </a:solidFill>
                <a:effectLst/>
                <a:latin typeface="Helvetica" panose="020B0604020202020204" pitchFamily="34" charset="0"/>
                <a:ea typeface="Times New Roman" panose="02020603050405020304" pitchFamily="18" charset="0"/>
              </a:rPr>
              <a:t> history </a:t>
            </a:r>
            <a:r>
              <a:rPr lang="it-IT" sz="1800" dirty="0" err="1">
                <a:solidFill>
                  <a:srgbClr val="222222"/>
                </a:solidFill>
                <a:effectLst/>
                <a:latin typeface="Helvetica" panose="020B0604020202020204" pitchFamily="34" charset="0"/>
                <a:ea typeface="Times New Roman" panose="02020603050405020304" pitchFamily="18" charset="0"/>
              </a:rPr>
              <a:t>rests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sin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grace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mud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a ray of </a:t>
            </a:r>
            <a:r>
              <a:rPr lang="it-IT" sz="1800" dirty="0" err="1">
                <a:solidFill>
                  <a:srgbClr val="222222"/>
                </a:solidFill>
                <a:effectLst/>
                <a:latin typeface="Helvetica" panose="020B0604020202020204" pitchFamily="34" charset="0"/>
                <a:ea typeface="Times New Roman" panose="02020603050405020304" pitchFamily="18" charset="0"/>
              </a:rPr>
              <a:t>sunshine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which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never</a:t>
            </a:r>
            <a:r>
              <a:rPr lang="it-IT" sz="1800" dirty="0">
                <a:solidFill>
                  <a:srgbClr val="222222"/>
                </a:solidFill>
                <a:effectLst/>
                <a:latin typeface="Helvetica" panose="020B0604020202020204" pitchFamily="34" charset="0"/>
                <a:ea typeface="Times New Roman" panose="02020603050405020304" pitchFamily="18" charset="0"/>
              </a:rPr>
              <a:t> yields.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Every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believer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entrusted</a:t>
            </a:r>
            <a:r>
              <a:rPr lang="it-IT" sz="1800" dirty="0">
                <a:solidFill>
                  <a:srgbClr val="222222"/>
                </a:solidFill>
                <a:effectLst/>
                <a:latin typeface="Helvetica" panose="020B0604020202020204" pitchFamily="34" charset="0"/>
                <a:ea typeface="Times New Roman" panose="02020603050405020304" pitchFamily="18" charset="0"/>
              </a:rPr>
              <a:t> with the </a:t>
            </a:r>
            <a:r>
              <a:rPr lang="it-IT" sz="1800" dirty="0" err="1">
                <a:solidFill>
                  <a:srgbClr val="222222"/>
                </a:solidFill>
                <a:effectLst/>
                <a:latin typeface="Helvetica" panose="020B0604020202020204" pitchFamily="34" charset="0"/>
                <a:ea typeface="Times New Roman" panose="02020603050405020304" pitchFamily="18" charset="0"/>
              </a:rPr>
              <a:t>same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prophecy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as</a:t>
            </a:r>
            <a:r>
              <a:rPr lang="it-IT" sz="1800" dirty="0">
                <a:solidFill>
                  <a:srgbClr val="222222"/>
                </a:solidFill>
                <a:effectLst/>
                <a:latin typeface="Helvetica" panose="020B0604020202020204" pitchFamily="34" charset="0"/>
                <a:ea typeface="Times New Roman" panose="02020603050405020304" pitchFamily="18" charset="0"/>
              </a:rPr>
              <a:t> the Baptist: to </a:t>
            </a:r>
            <a:r>
              <a:rPr lang="it-IT" sz="1800" dirty="0" err="1">
                <a:solidFill>
                  <a:srgbClr val="222222"/>
                </a:solidFill>
                <a:effectLst/>
                <a:latin typeface="Helvetica" panose="020B0604020202020204" pitchFamily="34" charset="0"/>
                <a:ea typeface="Times New Roman" panose="02020603050405020304" pitchFamily="18" charset="0"/>
              </a:rPr>
              <a:t>announce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degradation</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ruin</a:t>
            </a:r>
            <a:r>
              <a:rPr lang="it-IT" sz="1800" dirty="0">
                <a:solidFill>
                  <a:srgbClr val="222222"/>
                </a:solidFill>
                <a:effectLst/>
                <a:latin typeface="Helvetica" panose="020B0604020202020204" pitchFamily="34" charset="0"/>
                <a:ea typeface="Times New Roman" panose="02020603050405020304" pitchFamily="18" charset="0"/>
              </a:rPr>
              <a:t>, the rot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threatens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eyes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see</a:t>
            </a:r>
            <a:r>
              <a:rPr lang="it-IT" sz="1800" dirty="0">
                <a:solidFill>
                  <a:srgbClr val="222222"/>
                </a:solidFill>
                <a:effectLst/>
                <a:latin typeface="Helvetica" panose="020B0604020202020204" pitchFamily="34" charset="0"/>
                <a:ea typeface="Times New Roman" panose="02020603050405020304" pitchFamily="18" charset="0"/>
              </a:rPr>
              <a:t> God </a:t>
            </a:r>
            <a:r>
              <a:rPr lang="it-IT" sz="1800" dirty="0" err="1">
                <a:solidFill>
                  <a:srgbClr val="222222"/>
                </a:solidFill>
                <a:effectLst/>
                <a:latin typeface="Helvetica" panose="020B0604020202020204" pitchFamily="34" charset="0"/>
                <a:ea typeface="Times New Roman" panose="02020603050405020304" pitchFamily="18" charset="0"/>
              </a:rPr>
              <a:t>walking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among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pilgrim's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sandals</a:t>
            </a:r>
            <a:r>
              <a:rPr lang="it-IT" sz="1800" dirty="0">
                <a:solidFill>
                  <a:srgbClr val="222222"/>
                </a:solidFill>
                <a:effectLst/>
                <a:latin typeface="Helvetica" panose="020B0604020202020204" pitchFamily="34" charset="0"/>
                <a:ea typeface="Times New Roman" panose="02020603050405020304" pitchFamily="18" charset="0"/>
              </a:rPr>
              <a:t> and a </a:t>
            </a:r>
            <a:r>
              <a:rPr lang="it-IT" sz="1800" dirty="0" err="1">
                <a:solidFill>
                  <a:srgbClr val="222222"/>
                </a:solidFill>
                <a:effectLst/>
                <a:latin typeface="Helvetica" panose="020B0604020202020204" pitchFamily="34" charset="0"/>
                <a:ea typeface="Times New Roman" panose="02020603050405020304" pitchFamily="18" charset="0"/>
              </a:rPr>
              <a:t>heart</a:t>
            </a:r>
            <a:r>
              <a:rPr lang="it-IT" sz="1800" dirty="0">
                <a:solidFill>
                  <a:srgbClr val="222222"/>
                </a:solidFill>
                <a:effectLst/>
                <a:latin typeface="Helvetica" panose="020B0604020202020204" pitchFamily="34" charset="0"/>
                <a:ea typeface="Times New Roman" panose="02020603050405020304" pitchFamily="18" charset="0"/>
              </a:rPr>
              <a:t> of light: </a:t>
            </a:r>
            <a:r>
              <a:rPr lang="it-IT" sz="1800" dirty="0" err="1">
                <a:solidFill>
                  <a:srgbClr val="222222"/>
                </a:solidFill>
                <a:effectLst/>
                <a:latin typeface="Helvetica" panose="020B0604020202020204" pitchFamily="34" charset="0"/>
                <a:ea typeface="Times New Roman" panose="02020603050405020304" pitchFamily="18" charset="0"/>
              </a:rPr>
              <a:t>among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there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someone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do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know.</a:t>
            </a:r>
            <a:r>
              <a:rPr lang="en-US" sz="1800" dirty="0">
                <a:solidFill>
                  <a:srgbClr val="222222"/>
                </a:solidFill>
                <a:effectLst/>
                <a:latin typeface="Helvetica" panose="020B0604020202020204" pitchFamily="34" charset="0"/>
                <a:ea typeface="Times New Roman" panose="02020603050405020304" pitchFamily="18" charset="0"/>
              </a:rPr>
              <a:t> </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Priests</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Levites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came</a:t>
            </a:r>
            <a:r>
              <a:rPr lang="it-IT" sz="1800" dirty="0">
                <a:solidFill>
                  <a:srgbClr val="222222"/>
                </a:solidFill>
                <a:effectLst/>
                <a:latin typeface="Helvetica" panose="020B0604020202020204" pitchFamily="34" charset="0"/>
                <a:ea typeface="Times New Roman" panose="02020603050405020304" pitchFamily="18" charset="0"/>
              </a:rPr>
              <a:t> down from Jerusalem to the Jordan, an </a:t>
            </a:r>
            <a:r>
              <a:rPr lang="it-IT" sz="1800" dirty="0" err="1">
                <a:solidFill>
                  <a:srgbClr val="222222"/>
                </a:solidFill>
                <a:effectLst/>
                <a:latin typeface="Helvetica" panose="020B0604020202020204" pitchFamily="34" charset="0"/>
                <a:ea typeface="Times New Roman" panose="02020603050405020304" pitchFamily="18" charset="0"/>
              </a:rPr>
              <a:t>institutional</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commission</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inquiry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which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came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understand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to catch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out: Who do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think</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are? Elijah? The </a:t>
            </a:r>
            <a:r>
              <a:rPr lang="it-IT" sz="1800" dirty="0" err="1">
                <a:solidFill>
                  <a:srgbClr val="222222"/>
                </a:solidFill>
                <a:effectLst/>
                <a:latin typeface="Helvetica" panose="020B0604020202020204" pitchFamily="34" charset="0"/>
                <a:ea typeface="Times New Roman" panose="02020603050405020304" pitchFamily="18" charset="0"/>
              </a:rPr>
              <a:t>prophet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everyone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waiting</a:t>
            </a:r>
            <a:r>
              <a:rPr lang="it-IT" sz="1800" dirty="0">
                <a:solidFill>
                  <a:srgbClr val="222222"/>
                </a:solidFill>
                <a:effectLst/>
                <a:latin typeface="Helvetica" panose="020B0604020202020204" pitchFamily="34" charset="0"/>
                <a:ea typeface="Times New Roman" panose="02020603050405020304" pitchFamily="18" charset="0"/>
              </a:rPr>
              <a:t> for?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3D2276D5-F520-89A2-9CD1-59495255CD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0844" y="117255"/>
            <a:ext cx="1616860" cy="1616860"/>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6F6589C4-2EB2-6508-BD24-1DC7F3943059}"/>
              </a:ext>
            </a:extLst>
          </p:cNvPr>
          <p:cNvSpPr>
            <a:spLocks noChangeArrowheads="1"/>
          </p:cNvSpPr>
          <p:nvPr>
            <p:custDataLst>
              <p:tags r:id="rId1"/>
            </p:custDataLst>
          </p:nvPr>
        </p:nvSpPr>
        <p:spPr bwMode="auto">
          <a:xfrm>
            <a:off x="0" y="404664"/>
            <a:ext cx="9144000" cy="6555641"/>
          </a:xfrm>
          <a:prstGeom prst="rect">
            <a:avLst/>
          </a:prstGeom>
          <a:noFill/>
          <a:ln w="9525">
            <a:noFill/>
            <a:miter lim="800000"/>
          </a:ln>
        </p:spPr>
        <p:txBody>
          <a:bodyPr>
            <a:spAutoFit/>
          </a:bodyPr>
          <a:lstStyle/>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Who are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Why</a:t>
            </a:r>
            <a:r>
              <a:rPr lang="it-IT" sz="1800" dirty="0">
                <a:solidFill>
                  <a:srgbClr val="222222"/>
                </a:solidFill>
                <a:effectLst/>
                <a:latin typeface="Helvetica" panose="020B0604020202020204" pitchFamily="34" charset="0"/>
                <a:ea typeface="Times New Roman" panose="02020603050405020304" pitchFamily="18" charset="0"/>
              </a:rPr>
              <a:t> do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baptize</a:t>
            </a:r>
            <a:r>
              <a:rPr lang="it-IT" sz="1800" dirty="0">
                <a:solidFill>
                  <a:srgbClr val="222222"/>
                </a:solidFill>
                <a:effectLst/>
                <a:latin typeface="Helvetica" panose="020B0604020202020204" pitchFamily="34" charset="0"/>
                <a:ea typeface="Times New Roman" panose="02020603050405020304" pitchFamily="18" charset="0"/>
              </a:rPr>
              <a:t>? Six </a:t>
            </a:r>
            <a:r>
              <a:rPr lang="it-IT" sz="1800" dirty="0" err="1">
                <a:solidFill>
                  <a:srgbClr val="222222"/>
                </a:solidFill>
                <a:effectLst/>
                <a:latin typeface="Helvetica" panose="020B0604020202020204" pitchFamily="34" charset="0"/>
                <a:ea typeface="Times New Roman" panose="02020603050405020304" pitchFamily="18" charset="0"/>
              </a:rPr>
              <a:t>increasingly</a:t>
            </a:r>
            <a:r>
              <a:rPr lang="it-IT" sz="1800" dirty="0">
                <a:solidFill>
                  <a:srgbClr val="222222"/>
                </a:solidFill>
                <a:effectLst/>
                <a:latin typeface="Helvetica" panose="020B0604020202020204" pitchFamily="34" charset="0"/>
                <a:ea typeface="Times New Roman" panose="02020603050405020304" pitchFamily="18" charset="0"/>
              </a:rPr>
              <a:t> pressing </a:t>
            </a:r>
            <a:r>
              <a:rPr lang="it-IT" sz="1800" dirty="0" err="1">
                <a:solidFill>
                  <a:srgbClr val="222222"/>
                </a:solidFill>
                <a:effectLst/>
                <a:latin typeface="Helvetica" panose="020B0604020202020204" pitchFamily="34" charset="0"/>
                <a:ea typeface="Times New Roman" panose="02020603050405020304" pitchFamily="18" charset="0"/>
              </a:rPr>
              <a:t>questions</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them</a:t>
            </a:r>
            <a:r>
              <a:rPr lang="it-IT" sz="1800" dirty="0">
                <a:solidFill>
                  <a:srgbClr val="222222"/>
                </a:solidFill>
                <a:effectLst/>
                <a:latin typeface="Helvetica" panose="020B0604020202020204" pitchFamily="34" charset="0"/>
                <a:ea typeface="Times New Roman" panose="02020603050405020304" pitchFamily="18" charset="0"/>
              </a:rPr>
              <a:t> Giovanni </a:t>
            </a:r>
            <a:r>
              <a:rPr lang="it-IT" sz="1800" dirty="0" err="1">
                <a:solidFill>
                  <a:srgbClr val="222222"/>
                </a:solidFill>
                <a:effectLst/>
                <a:latin typeface="Helvetica" panose="020B0604020202020204" pitchFamily="34" charset="0"/>
                <a:ea typeface="Times New Roman" panose="02020603050405020304" pitchFamily="18" charset="0"/>
              </a:rPr>
              <a:t>replies</a:t>
            </a:r>
            <a:r>
              <a:rPr lang="it-IT" sz="1800" dirty="0">
                <a:solidFill>
                  <a:srgbClr val="222222"/>
                </a:solidFill>
                <a:effectLst/>
                <a:latin typeface="Helvetica" panose="020B0604020202020204" pitchFamily="34" charset="0"/>
                <a:ea typeface="Times New Roman" panose="02020603050405020304" pitchFamily="18" charset="0"/>
              </a:rPr>
              <a:t> "no", </a:t>
            </a:r>
            <a:r>
              <a:rPr lang="it-IT" sz="1800" dirty="0" err="1">
                <a:solidFill>
                  <a:srgbClr val="222222"/>
                </a:solidFill>
                <a:effectLst/>
                <a:latin typeface="Helvetica" panose="020B0604020202020204" pitchFamily="34" charset="0"/>
                <a:ea typeface="Times New Roman" panose="02020603050405020304" pitchFamily="18" charset="0"/>
              </a:rPr>
              <a:t>three</a:t>
            </a:r>
            <a:r>
              <a:rPr lang="it-IT" sz="1800" dirty="0">
                <a:solidFill>
                  <a:srgbClr val="222222"/>
                </a:solidFill>
                <a:effectLst/>
                <a:latin typeface="Helvetica" panose="020B0604020202020204" pitchFamily="34" charset="0"/>
                <a:ea typeface="Times New Roman" panose="02020603050405020304" pitchFamily="18" charset="0"/>
              </a:rPr>
              <a:t> times, he </a:t>
            </a:r>
            <a:r>
              <a:rPr lang="it-IT" sz="1800" dirty="0" err="1">
                <a:solidFill>
                  <a:srgbClr val="222222"/>
                </a:solidFill>
                <a:effectLst/>
                <a:latin typeface="Helvetica" panose="020B0604020202020204" pitchFamily="34" charset="0"/>
                <a:ea typeface="Times New Roman" panose="02020603050405020304" pitchFamily="18" charset="0"/>
              </a:rPr>
              <a:t>does</a:t>
            </a:r>
            <a:r>
              <a:rPr lang="it-IT" sz="1800" dirty="0">
                <a:solidFill>
                  <a:srgbClr val="222222"/>
                </a:solidFill>
                <a:effectLst/>
                <a:latin typeface="Helvetica" panose="020B0604020202020204" pitchFamily="34" charset="0"/>
                <a:ea typeface="Times New Roman" panose="02020603050405020304" pitchFamily="18" charset="0"/>
              </a:rPr>
              <a:t> so with </a:t>
            </a:r>
            <a:r>
              <a:rPr lang="it-IT" sz="1800" dirty="0" err="1">
                <a:solidFill>
                  <a:srgbClr val="222222"/>
                </a:solidFill>
                <a:effectLst/>
                <a:latin typeface="Helvetica" panose="020B0604020202020204" pitchFamily="34" charset="0"/>
                <a:ea typeface="Times New Roman" panose="02020603050405020304" pitchFamily="18" charset="0"/>
              </a:rPr>
              <a:t>increasingly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shorter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answers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instead</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replying</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prefers</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say</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222222"/>
                </a:solidFill>
                <a:effectLst/>
                <a:latin typeface="Helvetica" panose="020B0604020202020204" pitchFamily="34" charset="0"/>
                <a:ea typeface="Times New Roman" panose="02020603050405020304" pitchFamily="18" charset="0"/>
              </a:rPr>
              <a:t> </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222222"/>
                </a:solidFill>
                <a:effectLst/>
                <a:latin typeface="Helvetica" panose="020B0604020202020204" pitchFamily="34" charset="0"/>
                <a:ea typeface="Times New Roman" panose="02020603050405020304" pitchFamily="18" charset="0"/>
              </a:rPr>
              <a:t>   He takes </a:t>
            </a:r>
            <a:r>
              <a:rPr lang="it-IT" sz="1800" dirty="0" err="1">
                <a:solidFill>
                  <a:srgbClr val="222222"/>
                </a:solidFill>
                <a:effectLst/>
                <a:latin typeface="Helvetica" panose="020B0604020202020204" pitchFamily="34" charset="0"/>
                <a:ea typeface="Times New Roman" panose="02020603050405020304" pitchFamily="18" charset="0"/>
              </a:rPr>
              <a:t>away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gratifying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prestigious</a:t>
            </a:r>
            <a:r>
              <a:rPr lang="it-IT" sz="1800" dirty="0">
                <a:solidFill>
                  <a:srgbClr val="222222"/>
                </a:solidFill>
                <a:effectLst/>
                <a:latin typeface="Helvetica" panose="020B0604020202020204" pitchFamily="34" charset="0"/>
                <a:ea typeface="Times New Roman" panose="02020603050405020304" pitchFamily="18" charset="0"/>
              </a:rPr>
              <a:t> images, </a:t>
            </a:r>
            <a:r>
              <a:rPr lang="it-IT" sz="1800" dirty="0" err="1">
                <a:solidFill>
                  <a:srgbClr val="222222"/>
                </a:solidFill>
                <a:effectLst/>
                <a:latin typeface="Helvetica" panose="020B0604020202020204" pitchFamily="34" charset="0"/>
                <a:ea typeface="Times New Roman" panose="02020603050405020304" pitchFamily="18" charset="0"/>
              </a:rPr>
              <a:t>which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perhaps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they</a:t>
            </a:r>
            <a:r>
              <a:rPr lang="it-IT" sz="1800" dirty="0">
                <a:solidFill>
                  <a:srgbClr val="222222"/>
                </a:solidFill>
                <a:effectLst/>
                <a:latin typeface="Helvetica" panose="020B0604020202020204" pitchFamily="34" charset="0"/>
                <a:ea typeface="Times New Roman" panose="02020603050405020304" pitchFamily="18" charset="0"/>
              </a:rPr>
              <a:t> are </a:t>
            </a:r>
            <a:r>
              <a:rPr lang="it-IT" sz="1800" dirty="0" err="1">
                <a:solidFill>
                  <a:srgbClr val="222222"/>
                </a:solidFill>
                <a:effectLst/>
                <a:latin typeface="Helvetica" panose="020B0604020202020204" pitchFamily="34" charset="0"/>
                <a:ea typeface="Times New Roman" panose="02020603050405020304" pitchFamily="18" charset="0"/>
              </a:rPr>
              <a:t>even</a:t>
            </a:r>
            <a:r>
              <a:rPr lang="it-IT" sz="1800" dirty="0">
                <a:solidFill>
                  <a:srgbClr val="222222"/>
                </a:solidFill>
                <a:effectLst/>
                <a:latin typeface="Helvetica" panose="020B0604020202020204" pitchFamily="34" charset="0"/>
                <a:ea typeface="Times New Roman" panose="02020603050405020304" pitchFamily="18" charset="0"/>
              </a:rPr>
              <a:t> ready to </a:t>
            </a:r>
            <a:r>
              <a:rPr lang="it-IT" sz="1800" dirty="0" err="1">
                <a:solidFill>
                  <a:srgbClr val="222222"/>
                </a:solidFill>
                <a:effectLst/>
                <a:latin typeface="Helvetica" panose="020B0604020202020204" pitchFamily="34" charset="0"/>
                <a:ea typeface="Times New Roman" panose="02020603050405020304" pitchFamily="18" charset="0"/>
              </a:rPr>
              <a:t>recognize</a:t>
            </a:r>
            <a:r>
              <a:rPr lang="it-IT" sz="1800" dirty="0">
                <a:solidFill>
                  <a:srgbClr val="222222"/>
                </a:solidFill>
                <a:effectLst/>
                <a:latin typeface="Helvetica" panose="020B0604020202020204" pitchFamily="34" charset="0"/>
                <a:ea typeface="Times New Roman" panose="02020603050405020304" pitchFamily="18" charset="0"/>
              </a:rPr>
              <a:t> in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Locusts</a:t>
            </a:r>
            <a:r>
              <a:rPr lang="it-IT" sz="1800" dirty="0">
                <a:solidFill>
                  <a:srgbClr val="222222"/>
                </a:solidFill>
                <a:effectLst/>
                <a:latin typeface="Helvetica" panose="020B0604020202020204" pitchFamily="34" charset="0"/>
                <a:ea typeface="Times New Roman" panose="02020603050405020304" pitchFamily="18" charset="0"/>
              </a:rPr>
              <a:t>, wild </a:t>
            </a:r>
            <a:r>
              <a:rPr lang="it-IT" sz="1800" dirty="0" err="1">
                <a:solidFill>
                  <a:srgbClr val="222222"/>
                </a:solidFill>
                <a:effectLst/>
                <a:latin typeface="Helvetica" panose="020B0604020202020204" pitchFamily="34" charset="0"/>
                <a:ea typeface="Times New Roman" panose="02020603050405020304" pitchFamily="18" charset="0"/>
              </a:rPr>
              <a:t>honey</a:t>
            </a:r>
            <a:r>
              <a:rPr lang="it-IT" sz="1800" dirty="0">
                <a:solidFill>
                  <a:srgbClr val="222222"/>
                </a:solidFill>
                <a:effectLst/>
                <a:latin typeface="Helvetica" panose="020B0604020202020204" pitchFamily="34" charset="0"/>
                <a:ea typeface="Times New Roman" panose="02020603050405020304" pitchFamily="18" charset="0"/>
              </a:rPr>
              <a:t>, a </a:t>
            </a:r>
            <a:r>
              <a:rPr lang="it-IT" sz="1800" dirty="0" err="1">
                <a:solidFill>
                  <a:srgbClr val="222222"/>
                </a:solidFill>
                <a:effectLst/>
                <a:latin typeface="Helvetica" panose="020B0604020202020204" pitchFamily="34" charset="0"/>
                <a:ea typeface="Times New Roman" panose="02020603050405020304" pitchFamily="18" charset="0"/>
              </a:rPr>
              <a:t>camel's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skin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rocky</a:t>
            </a:r>
            <a:r>
              <a:rPr lang="it-IT" sz="1800" dirty="0">
                <a:solidFill>
                  <a:srgbClr val="222222"/>
                </a:solidFill>
                <a:effectLst/>
                <a:latin typeface="Helvetica" panose="020B0604020202020204" pitchFamily="34" charset="0"/>
                <a:ea typeface="Times New Roman" panose="02020603050405020304" pitchFamily="18" charset="0"/>
              </a:rPr>
              <a:t> and wild man, of </a:t>
            </a:r>
            <a:r>
              <a:rPr lang="it-IT" sz="1800" dirty="0" err="1">
                <a:solidFill>
                  <a:srgbClr val="222222"/>
                </a:solidFill>
                <a:effectLst/>
                <a:latin typeface="Helvetica" panose="020B0604020202020204" pitchFamily="34" charset="0"/>
                <a:ea typeface="Times New Roman" panose="02020603050405020304" pitchFamily="18" charset="0"/>
              </a:rPr>
              <a:t>few</a:t>
            </a:r>
            <a:r>
              <a:rPr lang="it-IT" sz="1800" dirty="0">
                <a:solidFill>
                  <a:srgbClr val="222222"/>
                </a:solidFill>
                <a:effectLst/>
                <a:latin typeface="Helvetica" panose="020B0604020202020204" pitchFamily="34" charset="0"/>
                <a:ea typeface="Times New Roman" panose="02020603050405020304" pitchFamily="18" charset="0"/>
              </a:rPr>
              <a:t> words, </a:t>
            </a:r>
            <a:r>
              <a:rPr lang="it-IT" sz="1800" dirty="0" err="1">
                <a:solidFill>
                  <a:srgbClr val="222222"/>
                </a:solidFill>
                <a:effectLst/>
                <a:latin typeface="Helvetica" panose="020B0604020202020204" pitchFamily="34" charset="0"/>
                <a:ea typeface="Times New Roman" panose="02020603050405020304" pitchFamily="18" charset="0"/>
              </a:rPr>
              <a:t>boasts</a:t>
            </a:r>
            <a:r>
              <a:rPr lang="it-IT" sz="1800" dirty="0">
                <a:solidFill>
                  <a:srgbClr val="222222"/>
                </a:solidFill>
                <a:effectLst/>
                <a:latin typeface="Helvetica" panose="020B0604020202020204" pitchFamily="34" charset="0"/>
                <a:ea typeface="Times New Roman" panose="02020603050405020304" pitchFamily="18" charset="0"/>
              </a:rPr>
              <a:t> no </a:t>
            </a:r>
            <a:r>
              <a:rPr lang="it-IT" sz="1800" dirty="0" err="1">
                <a:solidFill>
                  <a:srgbClr val="222222"/>
                </a:solidFill>
                <a:effectLst/>
                <a:latin typeface="Helvetica" panose="020B0604020202020204" pitchFamily="34" charset="0"/>
                <a:ea typeface="Times New Roman" panose="02020603050405020304" pitchFamily="18" charset="0"/>
              </a:rPr>
              <a:t>merit</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exact</a:t>
            </a:r>
            <a:r>
              <a:rPr lang="it-IT" sz="1800" dirty="0">
                <a:solidFill>
                  <a:srgbClr val="222222"/>
                </a:solidFill>
                <a:effectLst/>
                <a:latin typeface="Helvetica" panose="020B0604020202020204" pitchFamily="34" charset="0"/>
                <a:ea typeface="Times New Roman" panose="02020603050405020304" pitchFamily="18" charset="0"/>
              </a:rPr>
              <a:t> opposite of an </a:t>
            </a:r>
            <a:r>
              <a:rPr lang="it-IT" sz="1800" dirty="0" err="1">
                <a:solidFill>
                  <a:srgbClr val="222222"/>
                </a:solidFill>
                <a:effectLst/>
                <a:latin typeface="Helvetica" panose="020B0604020202020204" pitchFamily="34" charset="0"/>
                <a:ea typeface="Times New Roman" panose="02020603050405020304" pitchFamily="18" charset="0"/>
              </a:rPr>
              <a:t>inflated</a:t>
            </a:r>
            <a:r>
              <a:rPr lang="it-IT" sz="1800" dirty="0">
                <a:solidFill>
                  <a:srgbClr val="222222"/>
                </a:solidFill>
                <a:effectLst/>
                <a:latin typeface="Helvetica" panose="020B0604020202020204" pitchFamily="34" charset="0"/>
                <a:ea typeface="Times New Roman" panose="02020603050405020304" pitchFamily="18" charset="0"/>
              </a:rPr>
              <a:t> balloon, </a:t>
            </a:r>
            <a:r>
              <a:rPr lang="it-IT" sz="1800" dirty="0" err="1">
                <a:solidFill>
                  <a:srgbClr val="222222"/>
                </a:solidFill>
                <a:effectLst/>
                <a:latin typeface="Helvetica" panose="020B0604020202020204" pitchFamily="34" charset="0"/>
                <a:ea typeface="Times New Roman" panose="02020603050405020304" pitchFamily="18" charset="0"/>
              </a:rPr>
              <a:t>as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happens</a:t>
            </a:r>
            <a:r>
              <a:rPr lang="it-IT" sz="1800" dirty="0">
                <a:solidFill>
                  <a:srgbClr val="222222"/>
                </a:solidFill>
                <a:effectLst/>
                <a:latin typeface="Helvetica" panose="020B0604020202020204" pitchFamily="34" charset="0"/>
                <a:ea typeface="Times New Roman" panose="02020603050405020304" pitchFamily="18" charset="0"/>
              </a:rPr>
              <a:t> so </a:t>
            </a:r>
            <a:r>
              <a:rPr lang="it-IT" sz="1800" dirty="0" err="1">
                <a:solidFill>
                  <a:srgbClr val="222222"/>
                </a:solidFill>
                <a:effectLst/>
                <a:latin typeface="Helvetica" panose="020B0604020202020204" pitchFamily="34" charset="0"/>
                <a:ea typeface="Times New Roman" panose="02020603050405020304" pitchFamily="18" charset="0"/>
              </a:rPr>
              <a:t>frequently</a:t>
            </a:r>
            <a:r>
              <a:rPr lang="it-IT" sz="1800" dirty="0">
                <a:solidFill>
                  <a:srgbClr val="222222"/>
                </a:solidFill>
                <a:effectLst/>
                <a:latin typeface="Helvetica" panose="020B0604020202020204" pitchFamily="34" charset="0"/>
                <a:ea typeface="Times New Roman" panose="02020603050405020304" pitchFamily="18" charset="0"/>
              </a:rPr>
              <a:t> on </a:t>
            </a:r>
            <a:r>
              <a:rPr lang="it-IT" sz="1800" dirty="0" err="1">
                <a:solidFill>
                  <a:srgbClr val="222222"/>
                </a:solidFill>
                <a:effectLst/>
                <a:latin typeface="Helvetica" panose="020B0604020202020204" pitchFamily="34" charset="0"/>
                <a:ea typeface="Times New Roman" panose="02020603050405020304" pitchFamily="18" charset="0"/>
              </a:rPr>
              <a:t>our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scenes</a:t>
            </a:r>
            <a:r>
              <a:rPr lang="it-IT" sz="1800" dirty="0">
                <a:solidFill>
                  <a:srgbClr val="222222"/>
                </a:solidFill>
                <a:effectLst/>
                <a:latin typeface="Helvetica" panose="020B0604020202020204" pitchFamily="34" charset="0"/>
                <a:ea typeface="Times New Roman" panose="02020603050405020304" pitchFamily="18" charset="0"/>
              </a:rPr>
              <a:t>.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He </a:t>
            </a:r>
            <a:r>
              <a:rPr lang="it-IT" sz="1800" dirty="0" err="1">
                <a:solidFill>
                  <a:srgbClr val="222222"/>
                </a:solidFill>
                <a:effectLst/>
                <a:latin typeface="Helvetica" panose="020B0604020202020204" pitchFamily="34" charset="0"/>
                <a:ea typeface="Times New Roman" panose="02020603050405020304" pitchFamily="18" charset="0"/>
              </a:rPr>
              <a:t>responds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by </a:t>
            </a:r>
            <a:r>
              <a:rPr lang="it-IT" sz="1800" dirty="0" err="1">
                <a:solidFill>
                  <a:srgbClr val="222222"/>
                </a:solidFill>
                <a:effectLst/>
                <a:latin typeface="Helvetica" panose="020B0604020202020204" pitchFamily="34" charset="0"/>
                <a:ea typeface="Times New Roman" panose="02020603050405020304" pitchFamily="18" charset="0"/>
              </a:rPr>
              <a:t>addition</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merits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titles</a:t>
            </a:r>
            <a:r>
              <a:rPr lang="it-IT" sz="1800" dirty="0">
                <a:solidFill>
                  <a:srgbClr val="222222"/>
                </a:solidFill>
                <a:effectLst/>
                <a:latin typeface="Helvetica" panose="020B0604020202020204" pitchFamily="34" charset="0"/>
                <a:ea typeface="Times New Roman" panose="02020603050405020304" pitchFamily="18" charset="0"/>
              </a:rPr>
              <a:t>, skills,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by </a:t>
            </a:r>
            <a:r>
              <a:rPr lang="it-IT" sz="1800" dirty="0" err="1">
                <a:solidFill>
                  <a:srgbClr val="222222"/>
                </a:solidFill>
                <a:effectLst/>
                <a:latin typeface="Helvetica" panose="020B0604020202020204" pitchFamily="34" charset="0"/>
                <a:ea typeface="Times New Roman" panose="02020603050405020304" pitchFamily="18" charset="0"/>
              </a:rPr>
              <a:t>subtraction</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thus</a:t>
            </a:r>
            <a:r>
              <a:rPr lang="it-IT" sz="1800" dirty="0">
                <a:solidFill>
                  <a:srgbClr val="222222"/>
                </a:solidFill>
                <a:effectLst/>
                <a:latin typeface="Helvetica" panose="020B0604020202020204" pitchFamily="34" charset="0"/>
                <a:ea typeface="Times New Roman" panose="02020603050405020304" pitchFamily="18" charset="0"/>
              </a:rPr>
              <a:t> shows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path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towards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essential</a:t>
            </a:r>
            <a:r>
              <a:rPr lang="it-IT" sz="1800" dirty="0">
                <a:solidFill>
                  <a:srgbClr val="222222"/>
                </a:solidFill>
                <a:effectLst/>
                <a:latin typeface="Helvetica" panose="020B0604020202020204" pitchFamily="34" charset="0"/>
                <a:ea typeface="Times New Roman" panose="02020603050405020304" pitchFamily="18" charset="0"/>
              </a:rPr>
              <a:t>.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One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 </a:t>
            </a:r>
            <a:r>
              <a:rPr lang="it-IT" sz="1800" dirty="0" err="1">
                <a:solidFill>
                  <a:srgbClr val="222222"/>
                </a:solidFill>
                <a:effectLst/>
                <a:latin typeface="Helvetica" panose="020B0604020202020204" pitchFamily="34" charset="0"/>
                <a:ea typeface="Times New Roman" panose="02020603050405020304" pitchFamily="18" charset="0"/>
              </a:rPr>
              <a:t>prophet</a:t>
            </a:r>
            <a:r>
              <a:rPr lang="it-IT" sz="1800" dirty="0">
                <a:solidFill>
                  <a:srgbClr val="222222"/>
                </a:solidFill>
                <a:effectLst/>
                <a:latin typeface="Helvetica" panose="020B0604020202020204" pitchFamily="34" charset="0"/>
                <a:ea typeface="Times New Roman" panose="02020603050405020304" pitchFamily="18" charset="0"/>
              </a:rPr>
              <a:t> by </a:t>
            </a:r>
            <a:r>
              <a:rPr lang="it-IT" sz="1800" dirty="0" err="1">
                <a:solidFill>
                  <a:srgbClr val="222222"/>
                </a:solidFill>
                <a:effectLst/>
                <a:latin typeface="Helvetica" panose="020B0604020202020204" pitchFamily="34" charset="0"/>
                <a:ea typeface="Times New Roman" panose="02020603050405020304" pitchFamily="18" charset="0"/>
              </a:rPr>
              <a:t>accumulation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by </a:t>
            </a:r>
            <a:r>
              <a:rPr lang="it-IT" sz="1800" dirty="0" err="1">
                <a:solidFill>
                  <a:srgbClr val="222222"/>
                </a:solidFill>
                <a:effectLst/>
                <a:latin typeface="Helvetica" panose="020B0604020202020204" pitchFamily="34" charset="0"/>
                <a:ea typeface="Times New Roman" panose="02020603050405020304" pitchFamily="18" charset="0"/>
              </a:rPr>
              <a:t>spoliation</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a voice, I </a:t>
            </a:r>
            <a:r>
              <a:rPr lang="it-IT" sz="1800" dirty="0" err="1">
                <a:solidFill>
                  <a:srgbClr val="222222"/>
                </a:solidFill>
                <a:effectLst/>
                <a:latin typeface="Helvetica" panose="020B0604020202020204" pitchFamily="34" charset="0"/>
                <a:ea typeface="Times New Roman" panose="02020603050405020304" pitchFamily="18" charset="0"/>
              </a:rPr>
              <a:t>speak</a:t>
            </a:r>
            <a:r>
              <a:rPr lang="it-IT" sz="1800" dirty="0">
                <a:solidFill>
                  <a:srgbClr val="222222"/>
                </a:solidFill>
                <a:effectLst/>
                <a:latin typeface="Helvetica" panose="020B0604020202020204" pitchFamily="34" charset="0"/>
                <a:ea typeface="Times New Roman" panose="02020603050405020304" pitchFamily="18" charset="0"/>
              </a:rPr>
              <a:t> words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are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mine, </a:t>
            </a:r>
            <a:r>
              <a:rPr lang="it-IT" sz="1800" dirty="0" err="1">
                <a:solidFill>
                  <a:srgbClr val="222222"/>
                </a:solidFill>
                <a:effectLst/>
                <a:latin typeface="Helvetica" panose="020B0604020202020204" pitchFamily="34" charset="0"/>
                <a:ea typeface="Times New Roman" panose="02020603050405020304" pitchFamily="18" charset="0"/>
              </a:rPr>
              <a:t>which</a:t>
            </a:r>
            <a:r>
              <a:rPr lang="it-IT" sz="1800" dirty="0">
                <a:solidFill>
                  <a:srgbClr val="222222"/>
                </a:solidFill>
                <a:effectLst/>
                <a:latin typeface="Helvetica" panose="020B0604020202020204" pitchFamily="34" charset="0"/>
                <a:ea typeface="Times New Roman" panose="02020603050405020304" pitchFamily="18" charset="0"/>
              </a:rPr>
              <a:t> come from </a:t>
            </a:r>
            <a:r>
              <a:rPr lang="it-IT" sz="1800" dirty="0" err="1">
                <a:solidFill>
                  <a:srgbClr val="222222"/>
                </a:solidFill>
                <a:effectLst/>
                <a:latin typeface="Helvetica" panose="020B0604020202020204" pitchFamily="34" charset="0"/>
                <a:ea typeface="Times New Roman" panose="02020603050405020304" pitchFamily="18" charset="0"/>
              </a:rPr>
              <a:t>before</a:t>
            </a:r>
            <a:r>
              <a:rPr lang="it-IT" sz="1800" dirty="0">
                <a:solidFill>
                  <a:srgbClr val="222222"/>
                </a:solidFill>
                <a:effectLst/>
                <a:latin typeface="Helvetica" panose="020B0604020202020204" pitchFamily="34" charset="0"/>
                <a:ea typeface="Times New Roman" panose="02020603050405020304" pitchFamily="18" charset="0"/>
              </a:rPr>
              <a:t> me, </a:t>
            </a:r>
            <a:r>
              <a:rPr lang="it-IT" sz="1800" dirty="0" err="1">
                <a:solidFill>
                  <a:srgbClr val="222222"/>
                </a:solidFill>
                <a:effectLst/>
                <a:latin typeface="Helvetica" panose="020B0604020202020204" pitchFamily="34" charset="0"/>
                <a:ea typeface="Times New Roman" panose="02020603050405020304" pitchFamily="18" charset="0"/>
              </a:rPr>
              <a:t>which</a:t>
            </a:r>
            <a:r>
              <a:rPr lang="it-IT" sz="1800" dirty="0">
                <a:solidFill>
                  <a:srgbClr val="222222"/>
                </a:solidFill>
                <a:effectLst/>
                <a:latin typeface="Helvetica" panose="020B0604020202020204" pitchFamily="34" charset="0"/>
                <a:ea typeface="Times New Roman" panose="02020603050405020304" pitchFamily="18" charset="0"/>
              </a:rPr>
              <a:t> go </a:t>
            </a:r>
            <a:r>
              <a:rPr lang="it-IT" sz="1800" dirty="0" err="1">
                <a:solidFill>
                  <a:srgbClr val="222222"/>
                </a:solidFill>
                <a:effectLst/>
                <a:latin typeface="Helvetica" panose="020B0604020202020204" pitchFamily="34" charset="0"/>
                <a:ea typeface="Times New Roman" panose="02020603050405020304" pitchFamily="18" charset="0"/>
              </a:rPr>
              <a:t>beyond</a:t>
            </a:r>
            <a:r>
              <a:rPr lang="it-IT" sz="1800" dirty="0">
                <a:solidFill>
                  <a:srgbClr val="222222"/>
                </a:solidFill>
                <a:effectLst/>
                <a:latin typeface="Helvetica" panose="020B0604020202020204" pitchFamily="34" charset="0"/>
                <a:ea typeface="Times New Roman" panose="02020603050405020304" pitchFamily="18" charset="0"/>
              </a:rPr>
              <a:t> me. Witness </a:t>
            </a:r>
            <a:r>
              <a:rPr lang="it-IT" sz="1800" dirty="0" err="1">
                <a:solidFill>
                  <a:srgbClr val="222222"/>
                </a:solidFill>
                <a:effectLst/>
                <a:latin typeface="Helvetica" panose="020B0604020202020204" pitchFamily="34" charset="0"/>
                <a:ea typeface="Times New Roman" panose="02020603050405020304" pitchFamily="18" charset="0"/>
              </a:rPr>
              <a:t>another</a:t>
            </a:r>
            <a:r>
              <a:rPr lang="it-IT" sz="1800" dirty="0">
                <a:solidFill>
                  <a:srgbClr val="222222"/>
                </a:solidFill>
                <a:effectLst/>
                <a:latin typeface="Helvetica" panose="020B0604020202020204" pitchFamily="34" charset="0"/>
                <a:ea typeface="Times New Roman" panose="02020603050405020304" pitchFamily="18" charset="0"/>
              </a:rPr>
              <a:t> sun. My </a:t>
            </a:r>
            <a:r>
              <a:rPr lang="it-IT" sz="1800" dirty="0" err="1">
                <a:solidFill>
                  <a:srgbClr val="222222"/>
                </a:solidFill>
                <a:effectLst/>
                <a:latin typeface="Helvetica" panose="020B0604020202020204" pitchFamily="34" charset="0"/>
                <a:ea typeface="Times New Roman" panose="02020603050405020304" pitchFamily="18" charset="0"/>
              </a:rPr>
              <a:t>identity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lies</a:t>
            </a:r>
            <a:r>
              <a:rPr lang="it-IT" sz="1800" dirty="0">
                <a:solidFill>
                  <a:srgbClr val="222222"/>
                </a:solidFill>
                <a:effectLst/>
                <a:latin typeface="Helvetica" panose="020B0604020202020204" pitchFamily="34" charset="0"/>
                <a:ea typeface="Times New Roman" panose="02020603050405020304" pitchFamily="18" charset="0"/>
              </a:rPr>
              <a:t> from the parts of God, from the parts of </a:t>
            </a:r>
            <a:r>
              <a:rPr lang="it-IT" sz="1800" dirty="0" err="1">
                <a:solidFill>
                  <a:srgbClr val="222222"/>
                </a:solidFill>
                <a:effectLst/>
                <a:latin typeface="Helvetica" panose="020B0604020202020204" pitchFamily="34" charset="0"/>
                <a:ea typeface="Times New Roman" panose="02020603050405020304" pitchFamily="18" charset="0"/>
              </a:rPr>
              <a:t>my</a:t>
            </a:r>
            <a:r>
              <a:rPr lang="it-IT" sz="1800" dirty="0">
                <a:solidFill>
                  <a:srgbClr val="222222"/>
                </a:solidFill>
                <a:effectLst/>
                <a:latin typeface="Helvetica" panose="020B0604020202020204" pitchFamily="34" charset="0"/>
                <a:ea typeface="Times New Roman" panose="02020603050405020304" pitchFamily="18" charset="0"/>
              </a:rPr>
              <a:t> sources. If God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I live by </a:t>
            </a:r>
            <a:r>
              <a:rPr lang="it-IT" sz="1800" dirty="0" err="1">
                <a:solidFill>
                  <a:srgbClr val="222222"/>
                </a:solidFill>
                <a:effectLst/>
                <a:latin typeface="Helvetica" panose="020B0604020202020204" pitchFamily="34" charset="0"/>
                <a:ea typeface="Times New Roman" panose="02020603050405020304" pitchFamily="18" charset="0"/>
              </a:rPr>
              <a:t>every</a:t>
            </a:r>
            <a:r>
              <a:rPr lang="it-IT" sz="1800" dirty="0">
                <a:solidFill>
                  <a:srgbClr val="222222"/>
                </a:solidFill>
                <a:effectLst/>
                <a:latin typeface="Helvetica" panose="020B0604020202020204" pitchFamily="34" charset="0"/>
                <a:ea typeface="Times New Roman" panose="02020603050405020304" pitchFamily="18" charset="0"/>
              </a:rPr>
              <a:t> word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comes</a:t>
            </a:r>
            <a:r>
              <a:rPr lang="it-IT" sz="1800" dirty="0">
                <a:solidFill>
                  <a:srgbClr val="222222"/>
                </a:solidFill>
                <a:effectLst/>
                <a:latin typeface="Helvetica" panose="020B0604020202020204" pitchFamily="34" charset="0"/>
                <a:ea typeface="Times New Roman" panose="02020603050405020304" pitchFamily="18" charset="0"/>
              </a:rPr>
              <a:t> out of </a:t>
            </a:r>
            <a:r>
              <a:rPr lang="it-IT" sz="1800" dirty="0" err="1">
                <a:solidFill>
                  <a:srgbClr val="222222"/>
                </a:solidFill>
                <a:effectLst/>
                <a:latin typeface="Helvetica" panose="020B0604020202020204" pitchFamily="34" charset="0"/>
                <a:ea typeface="Times New Roman" panose="02020603050405020304" pitchFamily="18" charset="0"/>
              </a:rPr>
              <a:t>his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mouth</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rigorous</a:t>
            </a:r>
            <a:r>
              <a:rPr lang="it-IT" sz="1800" dirty="0">
                <a:solidFill>
                  <a:srgbClr val="222222"/>
                </a:solidFill>
                <a:effectLst/>
                <a:latin typeface="Helvetica" panose="020B0604020202020204" pitchFamily="34" charset="0"/>
                <a:ea typeface="Times New Roman" panose="02020603050405020304" pitchFamily="18" charset="0"/>
              </a:rPr>
              <a:t> voice of the </a:t>
            </a:r>
            <a:r>
              <a:rPr lang="it-IT" sz="1800" dirty="0" err="1">
                <a:solidFill>
                  <a:srgbClr val="222222"/>
                </a:solidFill>
                <a:effectLst/>
                <a:latin typeface="Helvetica" panose="020B0604020202020204" pitchFamily="34" charset="0"/>
                <a:ea typeface="Times New Roman" panose="02020603050405020304" pitchFamily="18" charset="0"/>
              </a:rPr>
              <a:t>prophet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exposes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my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role</a:t>
            </a:r>
            <a:r>
              <a:rPr lang="it-IT" sz="1800" dirty="0">
                <a:solidFill>
                  <a:srgbClr val="222222"/>
                </a:solidFill>
                <a:effectLst/>
                <a:latin typeface="Helvetica" panose="020B0604020202020204" pitchFamily="34" charset="0"/>
                <a:ea typeface="Times New Roman" panose="02020603050405020304" pitchFamily="18" charset="0"/>
              </a:rPr>
              <a:t> or </a:t>
            </a:r>
            <a:r>
              <a:rPr lang="it-IT" sz="1800" dirty="0" err="1">
                <a:solidFill>
                  <a:srgbClr val="222222"/>
                </a:solidFill>
                <a:effectLst/>
                <a:latin typeface="Helvetica" panose="020B0604020202020204" pitchFamily="34" charset="0"/>
                <a:ea typeface="Times New Roman" panose="02020603050405020304" pitchFamily="18" charset="0"/>
              </a:rPr>
              <a:t>my</a:t>
            </a:r>
            <a:r>
              <a:rPr lang="it-IT" sz="1800" dirty="0">
                <a:solidFill>
                  <a:srgbClr val="222222"/>
                </a:solidFill>
                <a:effectLst/>
                <a:latin typeface="Helvetica" panose="020B0604020202020204" pitchFamily="34" charset="0"/>
                <a:ea typeface="Times New Roman" panose="02020603050405020304" pitchFamily="18" charset="0"/>
              </a:rPr>
              <a:t> image.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others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say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about</a:t>
            </a:r>
            <a:r>
              <a:rPr lang="it-IT" sz="1800" dirty="0">
                <a:solidFill>
                  <a:srgbClr val="222222"/>
                </a:solidFill>
                <a:effectLst/>
                <a:latin typeface="Helvetica" panose="020B0604020202020204" pitchFamily="34" charset="0"/>
                <a:ea typeface="Times New Roman" panose="02020603050405020304" pitchFamily="18" charset="0"/>
              </a:rPr>
              <a:t> me. What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does</a:t>
            </a:r>
            <a:r>
              <a:rPr lang="it-IT" sz="1800" dirty="0">
                <a:solidFill>
                  <a:srgbClr val="222222"/>
                </a:solidFill>
                <a:effectLst/>
                <a:latin typeface="Helvetica" panose="020B0604020202020204" pitchFamily="34" charset="0"/>
                <a:ea typeface="Times New Roman" panose="02020603050405020304" pitchFamily="18" charset="0"/>
              </a:rPr>
              <a:t> to me human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the divine in me; the </a:t>
            </a:r>
            <a:r>
              <a:rPr lang="it-IT" sz="1800" dirty="0" err="1">
                <a:solidFill>
                  <a:srgbClr val="222222"/>
                </a:solidFill>
                <a:effectLst/>
                <a:latin typeface="Helvetica" panose="020B0604020202020204" pitchFamily="34" charset="0"/>
                <a:ea typeface="Times New Roman" panose="02020603050405020304" pitchFamily="18" charset="0"/>
              </a:rPr>
              <a:t>specific</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humanity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divinity</a:t>
            </a:r>
            <a:r>
              <a:rPr lang="it-IT" sz="1800" dirty="0">
                <a:solidFill>
                  <a:srgbClr val="222222"/>
                </a:solidFill>
                <a:effectLst/>
                <a:latin typeface="Helvetica" panose="020B060402020202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222222"/>
                </a:solidFill>
                <a:effectLst/>
                <a:latin typeface="Helvetica" panose="020B0604020202020204" pitchFamily="34" charset="0"/>
                <a:ea typeface="Times New Roman" panose="02020603050405020304" pitchFamily="18" charset="0"/>
              </a:rPr>
              <a:t> </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222222"/>
                </a:solidFill>
                <a:effectLst/>
                <a:latin typeface="Helvetica" panose="020B0604020202020204" pitchFamily="34" charset="0"/>
                <a:ea typeface="Times New Roman" panose="02020603050405020304" pitchFamily="18" charset="0"/>
              </a:rPr>
              <a:t>   Life </a:t>
            </a:r>
            <a:r>
              <a:rPr lang="it-IT" sz="1800" dirty="0" err="1">
                <a:solidFill>
                  <a:srgbClr val="222222"/>
                </a:solidFill>
                <a:effectLst/>
                <a:latin typeface="Helvetica" panose="020B0604020202020204" pitchFamily="34" charset="0"/>
                <a:ea typeface="Times New Roman" panose="02020603050405020304" pitchFamily="18" charset="0"/>
              </a:rPr>
              <a:t>comes</a:t>
            </a:r>
            <a:r>
              <a:rPr lang="it-IT" sz="1800" dirty="0">
                <a:solidFill>
                  <a:srgbClr val="222222"/>
                </a:solidFill>
                <a:effectLst/>
                <a:latin typeface="Helvetica" panose="020B0604020202020204" pitchFamily="34" charset="0"/>
                <a:ea typeface="Times New Roman" panose="02020603050405020304" pitchFamily="18" charset="0"/>
              </a:rPr>
              <a:t> from </a:t>
            </a:r>
            <a:r>
              <a:rPr lang="it-IT" sz="1800" dirty="0" err="1">
                <a:solidFill>
                  <a:srgbClr val="222222"/>
                </a:solidFill>
                <a:effectLst/>
                <a:latin typeface="Helvetica" panose="020B0604020202020204" pitchFamily="34" charset="0"/>
                <a:ea typeface="Times New Roman" panose="02020603050405020304" pitchFamily="18" charset="0"/>
              </a:rPr>
              <a:t>Another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flows </a:t>
            </a:r>
            <a:r>
              <a:rPr lang="it-IT" sz="1800" dirty="0" err="1">
                <a:solidFill>
                  <a:srgbClr val="222222"/>
                </a:solidFill>
                <a:effectLst/>
                <a:latin typeface="Helvetica" panose="020B0604020202020204" pitchFamily="34" charset="0"/>
                <a:ea typeface="Times New Roman" panose="02020603050405020304" pitchFamily="18" charset="0"/>
              </a:rPr>
              <a:t>into</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person</a:t>
            </a:r>
            <a:r>
              <a:rPr lang="it-IT" sz="1800" dirty="0">
                <a:solidFill>
                  <a:srgbClr val="222222"/>
                </a:solidFill>
                <a:effectLst/>
                <a:latin typeface="Helvetica" panose="020B0604020202020204" pitchFamily="34" charset="0"/>
                <a:ea typeface="Times New Roman" panose="02020603050405020304" pitchFamily="18" charset="0"/>
              </a:rPr>
              <a:t>, like water in </a:t>
            </a:r>
            <a:r>
              <a:rPr lang="it-IT" sz="1800" dirty="0" err="1">
                <a:solidFill>
                  <a:srgbClr val="222222"/>
                </a:solidFill>
                <a:effectLst/>
                <a:latin typeface="Helvetica" panose="020B0604020202020204" pitchFamily="34" charset="0"/>
                <a:ea typeface="Times New Roman" panose="02020603050405020304" pitchFamily="18" charset="0"/>
              </a:rPr>
              <a:t>someone's</a:t>
            </a:r>
            <a:r>
              <a:rPr lang="it-IT" sz="1800" dirty="0">
                <a:solidFill>
                  <a:srgbClr val="222222"/>
                </a:solidFill>
                <a:effectLst/>
                <a:latin typeface="Helvetica" panose="020B0604020202020204" pitchFamily="34" charset="0"/>
                <a:ea typeface="Times New Roman" panose="02020603050405020304" pitchFamily="18" charset="0"/>
              </a:rPr>
              <a:t> bed stream.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water,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without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no </a:t>
            </a:r>
            <a:r>
              <a:rPr lang="it-IT" sz="1800" dirty="0" err="1">
                <a:solidFill>
                  <a:srgbClr val="222222"/>
                </a:solidFill>
                <a:effectLst/>
                <a:latin typeface="Helvetica" panose="020B0604020202020204" pitchFamily="34" charset="0"/>
                <a:ea typeface="Times New Roman" panose="02020603050405020304" pitchFamily="18" charset="0"/>
              </a:rPr>
              <a:t>longer</a:t>
            </a:r>
            <a:r>
              <a:rPr lang="it-IT" sz="1800" dirty="0">
                <a:solidFill>
                  <a:srgbClr val="222222"/>
                </a:solidFill>
                <a:effectLst/>
                <a:latin typeface="Helvetica" panose="020B0604020202020204" pitchFamily="34" charset="0"/>
                <a:ea typeface="Times New Roman" panose="02020603050405020304" pitchFamily="18" charset="0"/>
              </a:rPr>
              <a:t>. "Who are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I </a:t>
            </a:r>
            <a:r>
              <a:rPr lang="it-IT" sz="1800" dirty="0" err="1">
                <a:solidFill>
                  <a:srgbClr val="222222"/>
                </a:solidFill>
                <a:effectLst/>
                <a:latin typeface="Helvetica" panose="020B0604020202020204" pitchFamily="34" charset="0"/>
                <a:ea typeface="Times New Roman" panose="02020603050405020304" pitchFamily="18" charset="0"/>
              </a:rPr>
              <a:t>seek</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alms</a:t>
            </a:r>
            <a:r>
              <a:rPr lang="it-IT" sz="1800" dirty="0">
                <a:solidFill>
                  <a:srgbClr val="222222"/>
                </a:solidFill>
                <a:effectLst/>
                <a:latin typeface="Helvetica" panose="020B0604020202020204" pitchFamily="34" charset="0"/>
                <a:ea typeface="Times New Roman" panose="02020603050405020304" pitchFamily="18" charset="0"/>
              </a:rPr>
              <a:t> of a voice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tells</a:t>
            </a:r>
            <a:r>
              <a:rPr lang="it-IT" sz="1800" dirty="0">
                <a:solidFill>
                  <a:srgbClr val="222222"/>
                </a:solidFill>
                <a:effectLst/>
                <a:latin typeface="Helvetica" panose="020B0604020202020204" pitchFamily="34" charset="0"/>
                <a:ea typeface="Times New Roman" panose="02020603050405020304" pitchFamily="18" charset="0"/>
              </a:rPr>
              <a:t> me who I </a:t>
            </a:r>
            <a:r>
              <a:rPr lang="it-IT" sz="1800" dirty="0" err="1">
                <a:solidFill>
                  <a:srgbClr val="222222"/>
                </a:solidFill>
                <a:effectLst/>
                <a:latin typeface="Helvetica" panose="020B0604020202020204" pitchFamily="34" charset="0"/>
                <a:ea typeface="Times New Roman" panose="02020603050405020304" pitchFamily="18" charset="0"/>
              </a:rPr>
              <a:t>really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am</a:t>
            </a:r>
            <a:r>
              <a:rPr lang="it-IT" sz="1800" dirty="0">
                <a:solidFill>
                  <a:srgbClr val="222222"/>
                </a:solidFill>
                <a:effectLst/>
                <a:latin typeface="Helvetica" panose="020B0604020202020204" pitchFamily="34" charset="0"/>
                <a:ea typeface="Times New Roman" panose="02020603050405020304" pitchFamily="18" charset="0"/>
              </a:rPr>
              <a:t>.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One day Jesus </a:t>
            </a:r>
            <a:r>
              <a:rPr lang="it-IT" sz="1800" dirty="0" err="1">
                <a:solidFill>
                  <a:srgbClr val="222222"/>
                </a:solidFill>
                <a:effectLst/>
                <a:latin typeface="Helvetica" panose="020B0604020202020204" pitchFamily="34" charset="0"/>
                <a:ea typeface="Times New Roman" panose="02020603050405020304" pitchFamily="18" charset="0"/>
              </a:rPr>
              <a:t>will</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give</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answer</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will</a:t>
            </a:r>
            <a:r>
              <a:rPr lang="it-IT" sz="1800" dirty="0">
                <a:solidFill>
                  <a:srgbClr val="222222"/>
                </a:solidFill>
                <a:effectLst/>
                <a:latin typeface="Helvetica" panose="020B0604020202020204" pitchFamily="34" charset="0"/>
                <a:ea typeface="Times New Roman" panose="02020603050405020304" pitchFamily="18" charset="0"/>
              </a:rPr>
              <a:t> be the </a:t>
            </a:r>
            <a:r>
              <a:rPr lang="it-IT" sz="1800" dirty="0" err="1">
                <a:solidFill>
                  <a:srgbClr val="222222"/>
                </a:solidFill>
                <a:effectLst/>
                <a:latin typeface="Helvetica" panose="020B0604020202020204" pitchFamily="34" charset="0"/>
                <a:ea typeface="Times New Roman" panose="02020603050405020304" pitchFamily="18" charset="0"/>
              </a:rPr>
              <a:t>most</a:t>
            </a:r>
            <a:r>
              <a:rPr lang="it-IT" sz="1800" dirty="0">
                <a:solidFill>
                  <a:srgbClr val="222222"/>
                </a:solidFill>
                <a:effectLst/>
                <a:latin typeface="Helvetica" panose="020B0604020202020204" pitchFamily="34" charset="0"/>
                <a:ea typeface="Times New Roman" panose="02020603050405020304" pitchFamily="18" charset="0"/>
              </a:rPr>
              <a:t> beautiful: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you</a:t>
            </a:r>
            <a:r>
              <a:rPr lang="it-IT" sz="1800" dirty="0">
                <a:solidFill>
                  <a:srgbClr val="222222"/>
                </a:solidFill>
                <a:effectLst/>
                <a:latin typeface="Helvetica" panose="020B0604020202020204" pitchFamily="34" charset="0"/>
                <a:ea typeface="Times New Roman" panose="02020603050405020304" pitchFamily="18" charset="0"/>
              </a:rPr>
              <a:t> are light! Light of the world.</a:t>
            </a:r>
            <a:endParaRPr lang="it-IT" sz="1800" dirty="0">
              <a:effectLst/>
              <a:latin typeface="Times New Roman" panose="02020603050405020304" pitchFamily="18" charset="0"/>
              <a:ea typeface="Times New Roman" panose="02020603050405020304" pitchFamily="18" charset="0"/>
            </a:endParaRPr>
          </a:p>
          <a:p>
            <a:pPr>
              <a:spcBef>
                <a:spcPct val="50000"/>
              </a:spcBef>
            </a:pPr>
            <a:endParaRPr lang="en-US" altLang="it-IT" sz="16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BF95EE9A-F4A9-AC4E-D8FF-E0411DBB174E}"/>
              </a:ext>
            </a:extLst>
          </p:cNvPr>
          <p:cNvSpPr>
            <a:spLocks noChangeArrowheads="1"/>
          </p:cNvSpPr>
          <p:nvPr>
            <p:custDataLst>
              <p:tags r:id="rId1"/>
            </p:custDataLst>
          </p:nvPr>
        </p:nvSpPr>
        <p:spPr bwMode="auto">
          <a:xfrm>
            <a:off x="1143000" y="12192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14339" name="Rectangle 157">
            <a:extLst>
              <a:ext uri="{FF2B5EF4-FFF2-40B4-BE49-F238E27FC236}">
                <a16:creationId xmlns:a16="http://schemas.microsoft.com/office/drawing/2014/main" id="{0D34398E-54F4-07C8-6960-0A753EE07819}"/>
              </a:ext>
            </a:extLst>
          </p:cNvPr>
          <p:cNvSpPr>
            <a:spLocks noChangeArrowheads="1"/>
          </p:cNvSpPr>
          <p:nvPr>
            <p:custDataLst>
              <p:tags r:id="rId2"/>
            </p:custDataLst>
          </p:nvPr>
        </p:nvSpPr>
        <p:spPr bwMode="auto">
          <a:xfrm>
            <a:off x="1371600" y="1600200"/>
            <a:ext cx="3200400" cy="1190625"/>
          </a:xfrm>
          <a:prstGeom prst="rect">
            <a:avLst/>
          </a:prstGeom>
          <a:noFill/>
          <a:ln w="9525">
            <a:noFill/>
            <a:miter lim="800000"/>
          </a:ln>
        </p:spPr>
        <p:txBody>
          <a:bodyPr>
            <a:spAutoFit/>
          </a:bodyPr>
          <a:lstStyle/>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Lo spirito del Signore Dio è su di me, perché il Signore mi ha consacrato con l’unzione;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(Is 61, 1a)</a:t>
            </a:r>
          </a:p>
        </p:txBody>
      </p:sp>
      <p:sp>
        <p:nvSpPr>
          <p:cNvPr id="3076" name="Rectangle 158">
            <a:extLst>
              <a:ext uri="{FF2B5EF4-FFF2-40B4-BE49-F238E27FC236}">
                <a16:creationId xmlns:a16="http://schemas.microsoft.com/office/drawing/2014/main" id="{D87C39AD-041F-465F-6CAF-B4D3FB093C26}"/>
              </a:ext>
            </a:extLst>
          </p:cNvPr>
          <p:cNvSpPr>
            <a:spLocks noChangeArrowheads="1"/>
          </p:cNvSpPr>
          <p:nvPr>
            <p:custDataLst>
              <p:tags r:id="rId3"/>
            </p:custDataLst>
          </p:nvPr>
        </p:nvSpPr>
        <p:spPr bwMode="auto">
          <a:xfrm>
            <a:off x="4648200" y="1676400"/>
            <a:ext cx="3505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en-GB" altLang="it-IT" sz="1800">
                <a:solidFill>
                  <a:srgbClr val="000000"/>
                </a:solidFill>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The Spirit of the Lord Yahweh is upon me, because Yahweh has anointed me</a:t>
            </a:r>
            <a:r>
              <a:rPr lang="en-US" altLang="it-IT" sz="1800" i="1">
                <a:solidFill>
                  <a:srgbClr val="000000"/>
                </a:solidFill>
                <a:latin typeface="Verdana" panose="020B0604030504040204" pitchFamily="34" charset="0"/>
                <a:cs typeface="Times New Roman" panose="02020603050405020304" pitchFamily="18" charset="0"/>
              </a:rPr>
              <a:t> (Is 61: 1a)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F50EC4CB-B0BC-6D53-25D2-2C65AF57E874}"/>
              </a:ext>
            </a:extLst>
          </p:cNvPr>
          <p:cNvSpPr>
            <a:spLocks noChangeArrowheads="1"/>
          </p:cNvSpPr>
          <p:nvPr>
            <p:custDataLst>
              <p:tags r:id="rId4"/>
            </p:custDataLst>
          </p:nvPr>
        </p:nvSpPr>
        <p:spPr bwMode="auto">
          <a:xfrm>
            <a:off x="4572000" y="12192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51" name="Rectangle 375">
            <a:extLst>
              <a:ext uri="{FF2B5EF4-FFF2-40B4-BE49-F238E27FC236}">
                <a16:creationId xmlns:a16="http://schemas.microsoft.com/office/drawing/2014/main" id="{EFC4AF16-D58A-D8AB-2BA7-ED6C7A88B3E1}"/>
              </a:ext>
            </a:extLst>
          </p:cNvPr>
          <p:cNvSpPr>
            <a:spLocks noChangeArrowheads="1"/>
          </p:cNvSpPr>
          <p:nvPr>
            <p:custDataLst>
              <p:tags r:id="rId5"/>
            </p:custDataLst>
          </p:nvPr>
        </p:nvSpPr>
        <p:spPr bwMode="auto">
          <a:xfrm>
            <a:off x="827088" y="0"/>
            <a:ext cx="7777162" cy="923925"/>
          </a:xfrm>
          <a:prstGeom prst="rect">
            <a:avLst/>
          </a:prstGeom>
          <a:solidFill>
            <a:srgbClr val="FF7171"/>
          </a:solidFill>
          <a:ln w="9525" algn="ctr">
            <a:solidFill>
              <a:srgbClr val="FF7171"/>
            </a:solidFill>
            <a:miter lim="800000"/>
            <a:headEnd/>
            <a:tailEnd/>
          </a:ln>
        </p:spPr>
        <p:txBody>
          <a:bodyPr>
            <a:spAutoFit/>
          </a:bodyPr>
          <a:lstStyle/>
          <a:p>
            <a:pPr algn="ctr"/>
            <a:r>
              <a:rPr lang="it-IT" altLang="it-IT" sz="180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b="1">
                <a:solidFill>
                  <a:schemeClr val="bg1"/>
                </a:solidFill>
                <a:latin typeface="Courier New" panose="02070309020205020404" pitchFamily="49" charset="0"/>
              </a:rPr>
              <a:t>https://www.diffondilaparola.com</a:t>
            </a:r>
          </a:p>
          <a:p>
            <a:pPr algn="ctr"/>
            <a:endParaRPr lang="it-IT" altLang="it-IT" sz="800" b="1">
              <a:solidFill>
                <a:srgbClr val="FF0000"/>
              </a:solidFill>
              <a:latin typeface="Courier New" panose="02070309020205020404" pitchFamily="49" charset="0"/>
            </a:endParaRPr>
          </a:p>
        </p:txBody>
      </p:sp>
      <p:pic>
        <p:nvPicPr>
          <p:cNvPr id="3079" name="Picture 13" descr="C:\ARCHIVIO GENERALE\PRESENTAZIONI\in COSTRUZIONE\S.Scritture del 14.12\Spirito di Dio su di me 1.jpg">
            <a:extLst>
              <a:ext uri="{FF2B5EF4-FFF2-40B4-BE49-F238E27FC236}">
                <a16:creationId xmlns:a16="http://schemas.microsoft.com/office/drawing/2014/main" id="{31CBA686-D294-C794-9527-9CCFC9C4A24D}"/>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547813" y="2997200"/>
            <a:ext cx="2687637"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14" descr="C:\ARCHIVIO GENERALE\PRESENTAZIONI\in COSTRUZIONE\S.Scritture del 14.12\Spirito di Dio su di me 2.jpg">
            <a:extLst>
              <a:ext uri="{FF2B5EF4-FFF2-40B4-BE49-F238E27FC236}">
                <a16:creationId xmlns:a16="http://schemas.microsoft.com/office/drawing/2014/main" id="{17C8764C-97DD-0720-3CBE-EB91D281C83B}"/>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200400"/>
            <a:ext cx="3352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1" name="Picture 9">
            <a:extLst>
              <a:ext uri="{FF2B5EF4-FFF2-40B4-BE49-F238E27FC236}">
                <a16:creationId xmlns:a16="http://schemas.microsoft.com/office/drawing/2014/main" id="{9ECBB18D-773F-A97D-57B6-DF6A37273FF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838200" cy="1447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15">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5475AC0-A7DE-1D9F-36D7-3876F409B654}"/>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A2FD6B9D-5E10-2B1E-5711-42318DF809EE}"/>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rgbClr val="000000"/>
            </a:solidFill>
            <a:miter lim="800000"/>
            <a:headEnd/>
            <a:tailEnd/>
          </a:ln>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to bring good news to the poor. He has sent me to bind up broken hearts, to proclaim liberty to the captives, freedom to those languishing in prison; to announce the year of Yahweh's favor and the day of vengeance of our God; to give comfort to all who grieve;</a:t>
            </a:r>
            <a:r>
              <a:rPr lang="en-US" altLang="it-IT" sz="1800" i="1">
                <a:solidFill>
                  <a:schemeClr val="bg1"/>
                </a:solidFill>
                <a:latin typeface="Verdana" panose="020B0604030504040204" pitchFamily="34" charset="0"/>
                <a:cs typeface="Times New Roman" panose="02020603050405020304" pitchFamily="18" charset="0"/>
              </a:rPr>
              <a:t> (Is 61: 1b-2)</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56" name="Rectangle 50">
            <a:extLst>
              <a:ext uri="{FF2B5EF4-FFF2-40B4-BE49-F238E27FC236}">
                <a16:creationId xmlns:a16="http://schemas.microsoft.com/office/drawing/2014/main" id="{3F9272F0-26DC-1E9A-5BD5-238914F926BD}"/>
              </a:ext>
            </a:extLst>
          </p:cNvPr>
          <p:cNvSpPr>
            <a:spLocks noChangeArrowheads="1"/>
          </p:cNvSpPr>
          <p:nvPr>
            <p:custDataLst>
              <p:tags r:id="rId3"/>
            </p:custDataLst>
          </p:nvPr>
        </p:nvSpPr>
        <p:spPr bwMode="auto">
          <a:xfrm>
            <a:off x="0" y="457200"/>
            <a:ext cx="9144000" cy="925513"/>
          </a:xfrm>
          <a:prstGeom prst="rect">
            <a:avLst/>
          </a:prstGeom>
          <a:solidFill>
            <a:srgbClr val="000000"/>
          </a:solidFill>
          <a:ln w="9525" algn="ctr">
            <a:solidFill>
              <a:srgbClr val="000000"/>
            </a:solidFill>
            <a:miter lim="800000"/>
            <a:headEnd/>
            <a:tailEnd/>
          </a:ln>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mi ha mandato a portare il lieto annuncio ai miseri, a fasciare le piaghe dei cuori spezzati, a proclamare la libertà degli schiavi, la scarcerazione dei prigionieri,a promulgare l’anno di grazia del Signore.</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(Is 61, 1b-2)</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57" name="Rectangle 2">
            <a:extLst>
              <a:ext uri="{FF2B5EF4-FFF2-40B4-BE49-F238E27FC236}">
                <a16:creationId xmlns:a16="http://schemas.microsoft.com/office/drawing/2014/main" id="{6DA889F2-6E36-C7C8-FC61-F3A7256CDE2A}"/>
              </a:ext>
            </a:extLst>
          </p:cNvPr>
          <p:cNvSpPr>
            <a:spLocks noGrp="1" noChangeArrowheads="1"/>
          </p:cNvSpPr>
          <p:nvPr>
            <p:ph type="title"/>
            <p:custDataLst>
              <p:tags r:id="rId1"/>
            </p:custDataLst>
          </p:nvPr>
        </p:nvSpPr>
        <p:spPr>
          <a:xfrm>
            <a:off x="0" y="3810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Io gioisco pienamente nel Signore, la mia anima esulta nel mio Dio, perché mi ha rivestito delle vesti della salvezza, mi ha avvolto con il mantello della giustizia, come uno sposo si mette il diadema e come una sposa si adorna di gioielli. </a:t>
            </a:r>
            <a:r>
              <a:rPr lang="it-IT" altLang="it-IT" sz="1800" i="1">
                <a:solidFill>
                  <a:schemeClr val="bg1"/>
                </a:solidFill>
                <a:latin typeface="Verdana" panose="020B0604030504040204" pitchFamily="34" charset="0"/>
                <a:cs typeface="Times New Roman" panose="02020603050405020304" pitchFamily="18" charset="0"/>
              </a:rPr>
              <a:t>(Is 61,10)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B117A427-86FC-077C-9CA6-090FAB6570CF}"/>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I rejoice greatly in Yahweh, my soul exults for joy in my God, for he has clothed me in the garments of his salvation, he has covered me with the robe of his righteousness, like a bridegroom wearing a garland, like a bride adorned with jewels.</a:t>
            </a:r>
            <a:r>
              <a:rPr lang="en-US" altLang="it-IT" sz="1800" i="1">
                <a:solidFill>
                  <a:schemeClr val="bg1"/>
                </a:solidFill>
                <a:latin typeface="Verdana" panose="020B0604030504040204" pitchFamily="34" charset="0"/>
                <a:cs typeface="Times New Roman" panose="02020603050405020304" pitchFamily="18" charset="0"/>
              </a:rPr>
              <a:t> (Is 61:10)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7410" name="Titolo 1">
            <a:extLst>
              <a:ext uri="{FF2B5EF4-FFF2-40B4-BE49-F238E27FC236}">
                <a16:creationId xmlns:a16="http://schemas.microsoft.com/office/drawing/2014/main" id="{315A863C-26E0-335D-DAC4-C4BD8982D971}"/>
              </a:ext>
            </a:extLst>
          </p:cNvPr>
          <p:cNvSpPr>
            <a:spLocks noGrp="1"/>
          </p:cNvSpPr>
          <p:nvPr>
            <p:ph type="title"/>
            <p:custDataLst>
              <p:tags r:id="rId1"/>
            </p:custDataLst>
          </p:nvPr>
        </p:nvSpPr>
        <p:spPr>
          <a:xfrm>
            <a:off x="179388" y="333375"/>
            <a:ext cx="8704262" cy="1143000"/>
          </a:xfrm>
          <a:ln cap="flat" algn="ctr">
            <a:miter lim="800000"/>
            <a:headEnd type="none" w="med" len="med"/>
            <a:tailEnd type="none" w="med" len="med"/>
          </a:ln>
        </p:spPr>
        <p:txBody>
          <a:bodyPr/>
          <a:lstStyle/>
          <a:p>
            <a:pPr eaLnBrk="1" hangingPunct="1"/>
            <a:r>
              <a:rPr 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Poiché, come la terra produce i suoi germogli e come un giardino fa germogliare i suoi semi, così il Signore Dio farà germogliare la giustizia e la lode davanti a tutte le genti.</a:t>
            </a:r>
            <a:r>
              <a:rPr 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 (Is 61, 11)</a:t>
            </a:r>
          </a:p>
        </p:txBody>
      </p:sp>
      <p:sp>
        <p:nvSpPr>
          <p:cNvPr id="6147" name="Rettangolo 7">
            <a:extLst>
              <a:ext uri="{FF2B5EF4-FFF2-40B4-BE49-F238E27FC236}">
                <a16:creationId xmlns:a16="http://schemas.microsoft.com/office/drawing/2014/main" id="{545C0AFD-E1C5-1478-5C6A-4097991D3BCC}"/>
              </a:ext>
            </a:extLst>
          </p:cNvPr>
          <p:cNvSpPr>
            <a:spLocks noChangeArrowheads="1"/>
          </p:cNvSpPr>
          <p:nvPr>
            <p:custDataLst>
              <p:tags r:id="rId2"/>
            </p:custDataLst>
          </p:nvPr>
        </p:nvSpPr>
        <p:spPr bwMode="auto">
          <a:xfrm>
            <a:off x="0" y="544512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rgbClr val="FFFFFF"/>
                </a:solidFill>
                <a:latin typeface="Verdana" panose="020B0604030504040204" pitchFamily="34" charset="0"/>
                <a:cs typeface="Times New Roman" panose="02020603050405020304" pitchFamily="18" charset="0"/>
              </a:rPr>
              <a:t>For as the earth brings forth its growth, and as a garden makes seeds spring up, so will the Lord Yahweh make justice and praise spring up in the sight of all nations. </a:t>
            </a:r>
            <a:r>
              <a:rPr lang="en-US" altLang="it-IT" sz="1800" i="1">
                <a:solidFill>
                  <a:srgbClr val="FFFFFF"/>
                </a:solidFill>
                <a:latin typeface="Verdana" panose="020B0604030504040204" pitchFamily="34" charset="0"/>
                <a:cs typeface="Times New Roman" panose="02020603050405020304" pitchFamily="18" charset="0"/>
              </a:rPr>
              <a:t>(Is 61: 11)</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B64AB23-047D-EE8A-34B4-B41C21DCB66C}"/>
              </a:ext>
            </a:extLst>
          </p:cNvPr>
          <p:cNvSpPr>
            <a:spLocks noGrp="1" noChangeArrowheads="1"/>
          </p:cNvSpPr>
          <p:nvPr>
            <p:ph type="title"/>
            <p:custDataLst>
              <p:tags r:id="rId1"/>
            </p:custDataLst>
          </p:nvPr>
        </p:nvSpPr>
        <p:spPr>
          <a:xfrm>
            <a:off x="4343400" y="12192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1</a:t>
            </a:r>
            <a:r>
              <a:rPr lang="en-US" altLang="it-IT" sz="900">
                <a:solidFill>
                  <a:srgbClr val="320011"/>
                </a:solidFill>
                <a:latin typeface="Verdana" panose="020B0604030504040204" pitchFamily="34" charset="0"/>
              </a:rPr>
              <a:t>ST</a:t>
            </a:r>
            <a:r>
              <a:rPr lang="en-US" altLang="it-IT" sz="1800">
                <a:solidFill>
                  <a:srgbClr val="320011"/>
                </a:solidFill>
                <a:latin typeface="Verdana" panose="020B0604030504040204" pitchFamily="34" charset="0"/>
              </a:rPr>
              <a:t> THESSALONIANS</a:t>
            </a:r>
          </a:p>
        </p:txBody>
      </p:sp>
      <p:sp>
        <p:nvSpPr>
          <p:cNvPr id="62" name="Rectangle 13">
            <a:extLst>
              <a:ext uri="{FF2B5EF4-FFF2-40B4-BE49-F238E27FC236}">
                <a16:creationId xmlns:a16="http://schemas.microsoft.com/office/drawing/2014/main" id="{8C469601-81FA-BC7A-C9F6-B1932669D7A6}"/>
              </a:ext>
            </a:extLst>
          </p:cNvPr>
          <p:cNvSpPr>
            <a:spLocks noChangeArrowheads="1"/>
          </p:cNvSpPr>
          <p:nvPr>
            <p:custDataLst>
              <p:tags r:id="rId2"/>
            </p:custDataLst>
          </p:nvPr>
        </p:nvSpPr>
        <p:spPr bwMode="auto">
          <a:xfrm>
            <a:off x="755576" y="155460"/>
            <a:ext cx="3233936" cy="646331"/>
          </a:xfrm>
          <a:prstGeom prst="rect">
            <a:avLst/>
          </a:prstGeom>
          <a:solidFill>
            <a:srgbClr val="FF7171"/>
          </a:solidFill>
          <a:ln w="9525" algn="ctr">
            <a:solidFill>
              <a:srgbClr val="FF7171"/>
            </a:solidFill>
            <a:miter lim="800000"/>
            <a:headEnd/>
            <a:tailEnd/>
          </a:ln>
        </p:spPr>
        <p:txBody>
          <a:bodyPr wrap="square">
            <a:spAutoFit/>
          </a:bodyPr>
          <a:lstStyle/>
          <a:p>
            <a:pPr algn="ctr" eaLnBrk="0" hangingPunct="0"/>
            <a:r>
              <a:rPr lang="it-IT" sz="18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La Parola di Dio </a:t>
            </a:r>
          </a:p>
          <a:p>
            <a:pPr algn="ctr" eaLnBrk="0" hangingPunct="0"/>
            <a:r>
              <a:rPr lang="it-IT" sz="18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parla  al nostro cuore!</a:t>
            </a:r>
          </a:p>
        </p:txBody>
      </p:sp>
      <p:sp>
        <p:nvSpPr>
          <p:cNvPr id="7172" name="Rectangle 22">
            <a:extLst>
              <a:ext uri="{FF2B5EF4-FFF2-40B4-BE49-F238E27FC236}">
                <a16:creationId xmlns:a16="http://schemas.microsoft.com/office/drawing/2014/main" id="{82A7821B-0FF5-E071-6964-340CC73B128A}"/>
              </a:ext>
            </a:extLst>
          </p:cNvPr>
          <p:cNvSpPr>
            <a:spLocks noChangeArrowheads="1"/>
          </p:cNvSpPr>
          <p:nvPr>
            <p:custDataLst>
              <p:tags r:id="rId3"/>
            </p:custDataLst>
          </p:nvPr>
        </p:nvSpPr>
        <p:spPr bwMode="auto">
          <a:xfrm>
            <a:off x="1219200" y="12192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320011"/>
                </a:solidFill>
                <a:latin typeface="Verdana" panose="020B0604030504040204" pitchFamily="34" charset="0"/>
              </a:rPr>
              <a:t>  1 TESSALONICESI</a:t>
            </a:r>
          </a:p>
        </p:txBody>
      </p:sp>
      <p:sp>
        <p:nvSpPr>
          <p:cNvPr id="18437" name="Rectangle 205">
            <a:extLst>
              <a:ext uri="{FF2B5EF4-FFF2-40B4-BE49-F238E27FC236}">
                <a16:creationId xmlns:a16="http://schemas.microsoft.com/office/drawing/2014/main" id="{A09E2451-44B1-08C0-F1A3-7A440AD752E9}"/>
              </a:ext>
            </a:extLst>
          </p:cNvPr>
          <p:cNvSpPr>
            <a:spLocks noChangeArrowheads="1"/>
          </p:cNvSpPr>
          <p:nvPr>
            <p:custDataLst>
              <p:tags r:id="rId4"/>
            </p:custDataLst>
          </p:nvPr>
        </p:nvSpPr>
        <p:spPr bwMode="auto">
          <a:xfrm>
            <a:off x="1295400" y="1676400"/>
            <a:ext cx="3352800" cy="2014538"/>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siate sempre lieti, pregate ininterrottamente, in ogni cosa rendete grazie: questa infatti è volontà di Dio in Cristo Gesù verso di voi.</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(1Ts 5, 16-18)</a:t>
            </a:r>
          </a:p>
        </p:txBody>
      </p:sp>
      <p:sp>
        <p:nvSpPr>
          <p:cNvPr id="7174" name="Rectangle 206">
            <a:extLst>
              <a:ext uri="{FF2B5EF4-FFF2-40B4-BE49-F238E27FC236}">
                <a16:creationId xmlns:a16="http://schemas.microsoft.com/office/drawing/2014/main" id="{BBDD477B-348F-C9AB-1B34-106E86CCB59D}"/>
              </a:ext>
            </a:extLst>
          </p:cNvPr>
          <p:cNvSpPr>
            <a:spLocks noChangeArrowheads="1"/>
          </p:cNvSpPr>
          <p:nvPr>
            <p:custDataLst>
              <p:tags r:id="rId5"/>
            </p:custDataLst>
          </p:nvPr>
        </p:nvSpPr>
        <p:spPr bwMode="auto">
          <a:xfrm>
            <a:off x="4572000" y="1676400"/>
            <a:ext cx="34290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it-IT" sz="1800" i="1" dirty="0">
                <a:solidFill>
                  <a:schemeClr val="tx1"/>
                </a:solidFill>
                <a:latin typeface="Verdana" panose="020B0604030504040204" pitchFamily="34" charset="0"/>
                <a:cs typeface="Arial" panose="020B0604020202020204" pitchFamily="34" charset="0"/>
              </a:rPr>
              <a:t>   </a:t>
            </a:r>
            <a:r>
              <a:rPr lang="en-US" altLang="it-IT" sz="1800" i="1" dirty="0">
                <a:solidFill>
                  <a:srgbClr val="000000"/>
                </a:solidFill>
                <a:latin typeface="Verdana" panose="020B0604030504040204" pitchFamily="34" charset="0"/>
                <a:cs typeface="Times New Roman" panose="02020603050405020304" pitchFamily="18" charset="0"/>
              </a:rPr>
              <a:t>Brothers, </a:t>
            </a:r>
            <a:r>
              <a:rPr lang="en-US" altLang="it-IT" sz="1800" dirty="0">
                <a:solidFill>
                  <a:srgbClr val="000000"/>
                </a:solidFill>
                <a:latin typeface="Verdana" panose="020B0604030504040204" pitchFamily="34" charset="0"/>
                <a:cs typeface="Times New Roman" panose="02020603050405020304" pitchFamily="18" charset="0"/>
              </a:rPr>
              <a:t>rejoice always, pray without ceasing  and give thanks to God at every moment. This is the will of God, your vocation as Christians. </a:t>
            </a:r>
          </a:p>
          <a:p>
            <a:r>
              <a:rPr lang="it-IT" altLang="it-IT" sz="1800" dirty="0">
                <a:solidFill>
                  <a:srgbClr val="000000"/>
                </a:solidFill>
                <a:latin typeface="Verdana" panose="020B0604030504040204" pitchFamily="34" charset="0"/>
                <a:cs typeface="Times New Roman" panose="02020603050405020304" pitchFamily="18" charset="0"/>
              </a:rPr>
              <a:t>              </a:t>
            </a:r>
            <a:r>
              <a:rPr lang="en-US" altLang="it-IT" sz="1800" dirty="0">
                <a:solidFill>
                  <a:srgbClr val="000000"/>
                </a:solidFill>
                <a:latin typeface="Verdana" panose="020B0604030504040204" pitchFamily="34" charset="0"/>
                <a:cs typeface="Times New Roman" panose="02020603050405020304" pitchFamily="18" charset="0"/>
              </a:rPr>
              <a:t>(</a:t>
            </a:r>
            <a:r>
              <a:rPr lang="en-US" altLang="it-IT" sz="1800" i="1" dirty="0">
                <a:solidFill>
                  <a:srgbClr val="000000"/>
                </a:solidFill>
                <a:latin typeface="Verdana" panose="020B0604030504040204" pitchFamily="34" charset="0"/>
                <a:cs typeface="Times New Roman" panose="02020603050405020304" pitchFamily="18" charset="0"/>
              </a:rPr>
              <a:t>1Thes 5: 16-18)</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7178" name="Picture 17" descr="C:\ARCHIVIO GENERALE\PRESENTAZIONI\in COSTRUZIONE\S.Scritture del 14.12\pregate ininterrottamente 1.jpg">
            <a:extLst>
              <a:ext uri="{FF2B5EF4-FFF2-40B4-BE49-F238E27FC236}">
                <a16:creationId xmlns:a16="http://schemas.microsoft.com/office/drawing/2014/main" id="{541E11AD-75AB-89F7-485D-06583F939F6D}"/>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1371600" y="3733800"/>
            <a:ext cx="2971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7179" name="Picture 18" descr="C:\ARCHIVIO GENERALE\PRESENTAZIONI\in COSTRUZIONE\S.Scritture del 14.12\pregate ininterrottamente.jpg">
            <a:extLst>
              <a:ext uri="{FF2B5EF4-FFF2-40B4-BE49-F238E27FC236}">
                <a16:creationId xmlns:a16="http://schemas.microsoft.com/office/drawing/2014/main" id="{E6ED6BD3-C4DA-AD5C-744C-19D911B43175}"/>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4724400" y="3733800"/>
            <a:ext cx="3200400"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7180" name="Picture 12">
            <a:extLst>
              <a:ext uri="{FF2B5EF4-FFF2-40B4-BE49-F238E27FC236}">
                <a16:creationId xmlns:a16="http://schemas.microsoft.com/office/drawing/2014/main" id="{D6ACDBC7-9DA3-0CC8-E92E-E79DB882706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838200" cy="1447800"/>
          </a:xfrm>
          <a:prstGeom prst="rect">
            <a:avLst/>
          </a:prstGeom>
          <a:noFill/>
          <a:extLst>
            <a:ext uri="{909E8E84-426E-40DD-AFC4-6F175D3DCCD1}">
              <a14:hiddenFill xmlns:a14="http://schemas.microsoft.com/office/drawing/2010/main">
                <a:solidFill>
                  <a:srgbClr val="FFFFFF"/>
                </a:solidFill>
              </a14:hiddenFill>
            </a:ext>
          </a:extLst>
        </p:spPr>
      </p:pic>
      <p:sp>
        <p:nvSpPr>
          <p:cNvPr id="7" name="CasellaDiTesto 6">
            <a:extLst>
              <a:ext uri="{FF2B5EF4-FFF2-40B4-BE49-F238E27FC236}">
                <a16:creationId xmlns:a16="http://schemas.microsoft.com/office/drawing/2014/main" id="{C3CAC4C6-F947-86BE-C320-0AF34C181319}"/>
              </a:ext>
            </a:extLst>
          </p:cNvPr>
          <p:cNvSpPr txBox="1"/>
          <p:nvPr/>
        </p:nvSpPr>
        <p:spPr>
          <a:xfrm>
            <a:off x="5386908" y="138127"/>
            <a:ext cx="3088332" cy="646331"/>
          </a:xfrm>
          <a:prstGeom prst="rect">
            <a:avLst/>
          </a:prstGeom>
          <a:solidFill>
            <a:srgbClr val="FF7171"/>
          </a:solidFill>
        </p:spPr>
        <p:txBody>
          <a:bodyPr wrap="square">
            <a:spAutoFit/>
          </a:bodyPr>
          <a:lstStyle/>
          <a:p>
            <a:pPr algn="ctr" eaLnBrk="0" hangingPunct="0"/>
            <a:r>
              <a:rPr lang="it-IT" sz="18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The Word of God</a:t>
            </a:r>
          </a:p>
          <a:p>
            <a:pPr algn="ctr" eaLnBrk="0" hangingPunct="0"/>
            <a:r>
              <a:rPr lang="it-IT" sz="18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speaks</a:t>
            </a:r>
            <a:r>
              <a:rPr lang="it-IT" sz="18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 to </a:t>
            </a:r>
            <a:r>
              <a:rPr lang="it-IT" sz="18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our</a:t>
            </a:r>
            <a:r>
              <a:rPr lang="it-IT" sz="18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 </a:t>
            </a:r>
            <a:r>
              <a:rPr lang="it-IT" sz="1800" kern="10" dirty="0" err="1">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hearts</a:t>
            </a:r>
            <a:r>
              <a:rPr lang="it-IT" sz="1800" kern="10" dirty="0">
                <a:ln w="9525" cap="flat" cmpd="sng" algn="ctr">
                  <a:solidFill>
                    <a:srgbClr val="FFFFFF"/>
                  </a:solidFill>
                  <a:prstDash val="solid"/>
                  <a:round/>
                  <a:headEnd type="none" w="med" len="med"/>
                  <a:tailEnd type="none" w="med" len="med"/>
                </a:ln>
                <a:solidFill>
                  <a:srgbClr val="FFFFFF"/>
                </a:solidFill>
                <a:latin typeface="Bookman Old Style"/>
                <a:ea typeface="Arial"/>
                <a:cs typeface="Arial"/>
                <a:sym typeface="Wingdings"/>
              </a:rPr>
              <a:t>!</a:t>
            </a:r>
            <a:endParaRPr lang="it-IT" sz="1800" dirty="0"/>
          </a:p>
        </p:txBody>
      </p:sp>
      <p:pic>
        <p:nvPicPr>
          <p:cNvPr id="10" name="Picture 498" descr="C:\ARCHIVIO GENERALE\PRESENTAZIONI\in COSTRUZIONE\Gospel copia.gif">
            <a:extLst>
              <a:ext uri="{FF2B5EF4-FFF2-40B4-BE49-F238E27FC236}">
                <a16:creationId xmlns:a16="http://schemas.microsoft.com/office/drawing/2014/main" id="{1E79A159-5AFB-0A42-77F5-F3EF36F26480}"/>
              </a:ext>
            </a:extLst>
          </p:cNvPr>
          <p:cNvPicPr>
            <a:picLocks noChangeAspect="1" noChangeArrowheads="1"/>
          </p:cNvPicPr>
          <p:nvPr>
            <p:custDataLst>
              <p:tags r:id="rId8"/>
            </p:custDataLst>
          </p:nvPr>
        </p:nvPicPr>
        <p:blipFill>
          <a:blip r:embed="rId15">
            <a:extLst>
              <a:ext uri="{28A0092B-C50C-407E-A947-70E740481C1C}">
                <a14:useLocalDpi xmlns:a14="http://schemas.microsoft.com/office/drawing/2010/main" val="0"/>
              </a:ext>
            </a:extLst>
          </a:blip>
          <a:srcRect/>
          <a:stretch>
            <a:fillRect/>
          </a:stretch>
        </p:blipFill>
        <p:spPr bwMode="auto">
          <a:xfrm>
            <a:off x="3733800" y="6851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437">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62"/>
                                        </p:tgtEl>
                                        <p:attrNameLst>
                                          <p:attrName>style.visibility</p:attrName>
                                        </p:attrNameLst>
                                      </p:cBhvr>
                                      <p:to>
                                        <p:strVal val="visible"/>
                                      </p:to>
                                    </p:set>
                                    <p:anim calcmode="lin" valueType="num">
                                      <p:cBhvr additive="base">
                                        <p:cTn id="7" dur="300" fill="hold"/>
                                        <p:tgtEl>
                                          <p:spTgt spid="62"/>
                                        </p:tgtEl>
                                        <p:attrNameLst>
                                          <p:attrName>ppt_x</p:attrName>
                                        </p:attrNameLst>
                                      </p:cBhvr>
                                      <p:tavLst>
                                        <p:tav tm="0">
                                          <p:val>
                                            <p:strVal val="0-#ppt_w/2"/>
                                          </p:val>
                                        </p:tav>
                                        <p:tav tm="100000">
                                          <p:val>
                                            <p:strVal val="#ppt_x"/>
                                          </p:val>
                                        </p:tav>
                                      </p:tavLst>
                                    </p:anim>
                                    <p:anim calcmode="lin" valueType="num">
                                      <p:cBhvr additive="base">
                                        <p:cTn id="8" dur="3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F68B8084-03E3-A3FC-AB16-BA7AA77D55BA}"/>
              </a:ext>
            </a:extLst>
          </p:cNvPr>
          <p:cNvSpPr>
            <a:spLocks noGrp="1" noChangeArrowheads="1"/>
          </p:cNvSpPr>
          <p:nvPr>
            <p:ph type="title"/>
            <p:custDataLst>
              <p:tags r:id="rId1"/>
            </p:custDataLst>
          </p:nvPr>
        </p:nvSpPr>
        <p:spPr>
          <a:xfrm>
            <a:off x="0" y="981075"/>
            <a:ext cx="89916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Non spegnete lo Spirito, non disprezzate le profezie. Vagliate ogni cosa e tenete ciò che è buono. Astenetevi da ogni specie di male. </a:t>
            </a:r>
            <a:r>
              <a:rPr lang="it-IT" altLang="it-IT" sz="1800" i="1">
                <a:solidFill>
                  <a:srgbClr val="FFFFFF"/>
                </a:solidFill>
                <a:latin typeface="Verdana" panose="020B0604030504040204" pitchFamily="34" charset="0"/>
                <a:cs typeface="Times New Roman" panose="02020603050405020304" pitchFamily="18" charset="0"/>
              </a:rPr>
              <a:t>(1Ts 5, 19-22)</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8195" name="Rectangle 4">
            <a:extLst>
              <a:ext uri="{FF2B5EF4-FFF2-40B4-BE49-F238E27FC236}">
                <a16:creationId xmlns:a16="http://schemas.microsoft.com/office/drawing/2014/main" id="{7232DB30-FD1C-45A1-01D6-10260C5213F6}"/>
              </a:ext>
            </a:extLst>
          </p:cNvPr>
          <p:cNvSpPr>
            <a:spLocks noChangeArrowheads="1"/>
          </p:cNvSpPr>
          <p:nvPr>
            <p:custDataLst>
              <p:tags r:id="rId2"/>
            </p:custDataLst>
          </p:nvPr>
        </p:nvSpPr>
        <p:spPr bwMode="auto">
          <a:xfrm>
            <a:off x="0" y="5084763"/>
            <a:ext cx="9144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rgbClr val="FFFFFF"/>
                </a:solidFill>
                <a:latin typeface="Verdana" panose="020B0604030504040204" pitchFamily="34" charset="0"/>
                <a:cs typeface="Times New Roman" panose="02020603050405020304" pitchFamily="18" charset="0"/>
              </a:rPr>
              <a:t>Do not quench the Spirit, do not despise the prophets' warnings. Put everything to the test and hold fast to what is good. 22 Avoid evil, wherever it may be.</a:t>
            </a:r>
            <a:r>
              <a:rPr lang="en-US" altLang="it-IT" sz="1800" i="1">
                <a:solidFill>
                  <a:srgbClr val="FFFFFF"/>
                </a:solidFill>
                <a:latin typeface="Verdana" panose="020B0604030504040204" pitchFamily="34" charset="0"/>
                <a:cs typeface="Times New Roman" panose="02020603050405020304" pitchFamily="18" charset="0"/>
              </a:rPr>
              <a:t> (1Thes 5: 19-22)</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6DA33832-6AD7-112E-09A9-4A0F9753B762}"/>
              </a:ext>
            </a:extLst>
          </p:cNvPr>
          <p:cNvSpPr>
            <a:spLocks noGrp="1" noChangeArrowheads="1"/>
          </p:cNvSpPr>
          <p:nvPr>
            <p:ph type="title"/>
            <p:custDataLst>
              <p:tags r:id="rId1"/>
            </p:custDataLst>
          </p:nvPr>
        </p:nvSpPr>
        <p:spPr>
          <a:xfrm>
            <a:off x="0" y="6858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Il Dio della pace vi santifichi interamente, e tutta la vostra persona, spirito, anima e corpo, si conservi irreprensibile per la venuta del Signore nostro Gesù Cristo. Degno di fede è colui che vi chiama: egli farà tutto questo!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(1Ts 5, 23-24)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DA979083-1BF6-73F7-D1E1-50992A6D0326}"/>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rgbClr val="000000"/>
            </a:solidFill>
            <a:miter lim="800000"/>
            <a:headEnd/>
            <a:tailEnd/>
          </a:ln>
        </p:spPr>
        <p:txBody>
          <a:bodyPr>
            <a:spAutoFit/>
          </a:bodyPr>
          <a:lstStyle/>
          <a:p>
            <a:pPr algn="ctr"/>
            <a:r>
              <a:rPr lang="en-US" altLang="it-IT" sz="1800">
                <a:solidFill>
                  <a:srgbClr val="FFFFFF"/>
                </a:solidFill>
                <a:latin typeface="Verdana" panose="020B0604030504040204" pitchFamily="34" charset="0"/>
                <a:cs typeface="Times New Roman" panose="02020603050405020304" pitchFamily="18" charset="0"/>
              </a:rPr>
              <a:t>May the God of Peace make you holy and bring you to perfection. May you be completely blameless, in spirit, soul and body, till the coming of Christ Jesus, our Lord; he who called you is faithful and will do it.</a:t>
            </a:r>
            <a:r>
              <a:rPr lang="en-US" altLang="it-IT" sz="1800" i="1">
                <a:solidFill>
                  <a:srgbClr val="FFFFFF"/>
                </a:solidFill>
                <a:latin typeface="Verdana" panose="020B0604030504040204" pitchFamily="34" charset="0"/>
                <a:cs typeface="Times New Roman" panose="02020603050405020304" pitchFamily="18" charset="0"/>
              </a:rPr>
              <a:t> </a:t>
            </a:r>
          </a:p>
          <a:p>
            <a:pPr algn="ctr"/>
            <a:r>
              <a:rPr lang="en-US" altLang="it-IT" sz="1800" i="1">
                <a:solidFill>
                  <a:srgbClr val="FFFFFF"/>
                </a:solidFill>
                <a:latin typeface="Verdana" panose="020B0604030504040204" pitchFamily="34" charset="0"/>
                <a:cs typeface="Times New Roman" panose="02020603050405020304" pitchFamily="18" charset="0"/>
              </a:rPr>
              <a:t>(1Thes 5: 23-24)</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1B64D9C-BDB1-9C7B-6837-8914A6CAFF8B}"/>
              </a:ext>
            </a:extLst>
          </p:cNvPr>
          <p:cNvSpPr>
            <a:spLocks noGrp="1" noChangeArrowheads="1"/>
          </p:cNvSpPr>
          <p:nvPr>
            <p:ph type="title"/>
            <p:custDataLst>
              <p:tags r:id="rId1"/>
            </p:custDataLst>
          </p:nvPr>
        </p:nvSpPr>
        <p:spPr>
          <a:xfrm>
            <a:off x="4267200" y="11430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21507" name="Rectangle 5">
            <a:extLst>
              <a:ext uri="{FF2B5EF4-FFF2-40B4-BE49-F238E27FC236}">
                <a16:creationId xmlns:a16="http://schemas.microsoft.com/office/drawing/2014/main" id="{5DFAF1C3-B21F-43BB-DC9A-75B7F44FBACE}"/>
              </a:ext>
            </a:extLst>
          </p:cNvPr>
          <p:cNvSpPr>
            <a:spLocks noChangeArrowheads="1"/>
          </p:cNvSpPr>
          <p:nvPr>
            <p:custDataLst>
              <p:tags r:id="rId2"/>
            </p:custDataLst>
          </p:nvPr>
        </p:nvSpPr>
        <p:spPr bwMode="auto">
          <a:xfrm>
            <a:off x="1219200" y="1371600"/>
            <a:ext cx="3352800" cy="2838450"/>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Venne un uomo mandato da Dio: il suo nome era Giovanni. Egli venne come testimone per dare testimonianza alla luce, perché tutti credessero per mezzo di lui.</a:t>
            </a:r>
            <a:b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b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Non era lui la luce, ma doveva dare testimonianza alla luce.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(Gv 1, 6-8)</a:t>
            </a:r>
          </a:p>
        </p:txBody>
      </p:sp>
      <p:sp>
        <p:nvSpPr>
          <p:cNvPr id="10244" name="Rectangle 6">
            <a:extLst>
              <a:ext uri="{FF2B5EF4-FFF2-40B4-BE49-F238E27FC236}">
                <a16:creationId xmlns:a16="http://schemas.microsoft.com/office/drawing/2014/main" id="{0A099DCA-289B-DE6C-47A3-40622803F4C1}"/>
              </a:ext>
            </a:extLst>
          </p:cNvPr>
          <p:cNvSpPr>
            <a:spLocks noChangeArrowheads="1"/>
          </p:cNvSpPr>
          <p:nvPr>
            <p:custDataLst>
              <p:tags r:id="rId3"/>
            </p:custDataLst>
          </p:nvPr>
        </p:nvSpPr>
        <p:spPr bwMode="auto">
          <a:xfrm>
            <a:off x="4572000" y="1371600"/>
            <a:ext cx="350520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A man came, sent by God;his name was John. He came to bear witness, as a witness to introduce the Light so that all might believe through him. </a:t>
            </a:r>
          </a:p>
          <a:p>
            <a:pPr fontAlgn="t"/>
            <a:r>
              <a:rPr lang="it-IT" altLang="it-IT" sz="18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He was not the Light but a witness to introduce the Light.</a:t>
            </a:r>
            <a:r>
              <a:rPr lang="en-US" altLang="it-IT" sz="1800" i="1">
                <a:solidFill>
                  <a:srgbClr val="000000"/>
                </a:solidFill>
                <a:latin typeface="Verdana" panose="020B0604030504040204" pitchFamily="34" charset="0"/>
                <a:cs typeface="Times New Roman" panose="02020603050405020304" pitchFamily="18" charset="0"/>
              </a:rPr>
              <a:t> (Jn 1: 6-8)</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78" name="Rectangle 20">
            <a:extLst>
              <a:ext uri="{FF2B5EF4-FFF2-40B4-BE49-F238E27FC236}">
                <a16:creationId xmlns:a16="http://schemas.microsoft.com/office/drawing/2014/main" id="{5F8D08FC-3FC1-44E6-A1A7-5B415238DDDB}"/>
              </a:ext>
            </a:extLst>
          </p:cNvPr>
          <p:cNvSpPr>
            <a:spLocks noChangeArrowheads="1"/>
          </p:cNvSpPr>
          <p:nvPr>
            <p:custDataLst>
              <p:tags r:id="rId4"/>
            </p:custDataLst>
          </p:nvPr>
        </p:nvSpPr>
        <p:spPr bwMode="auto">
          <a:xfrm>
            <a:off x="838200" y="0"/>
            <a:ext cx="7837488" cy="955675"/>
          </a:xfrm>
          <a:prstGeom prst="rect">
            <a:avLst/>
          </a:prstGeom>
          <a:solidFill>
            <a:srgbClr val="FF7171"/>
          </a:solidFill>
          <a:ln w="9525" algn="ctr">
            <a:solidFill>
              <a:srgbClr val="FF7171"/>
            </a:solidFill>
            <a:miter lim="800000"/>
            <a:headEnd/>
            <a:tailEnd/>
          </a:ln>
        </p:spPr>
        <p:txBody>
          <a:bodyPr>
            <a:spAutoFit/>
          </a:bodyPr>
          <a:lstStyle/>
          <a:p>
            <a:pPr algn="ctr"/>
            <a:endParaRPr lang="it-IT" altLang="it-IT" sz="800" b="1" dirty="0">
              <a:solidFill>
                <a:srgbClr val="FFFF00"/>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La mia anima esulta nel mio Dio</a:t>
            </a:r>
          </a:p>
          <a:p>
            <a:pPr algn="ctr"/>
            <a:r>
              <a:rPr lang="en-US" altLang="it-IT" sz="2000" dirty="0">
                <a:solidFill>
                  <a:srgbClr val="FFFFCC"/>
                </a:solidFill>
                <a:latin typeface="Verdana" panose="020B0604030504040204" pitchFamily="34" charset="0"/>
                <a:ea typeface="Verdana" panose="020B0604030504040204" pitchFamily="34" charset="0"/>
                <a:cs typeface="Verdana" panose="020B0604030504040204" pitchFamily="34" charset="0"/>
              </a:rPr>
              <a:t>My soul </a:t>
            </a:r>
            <a:r>
              <a:rPr lang="it-IT" altLang="it-IT" sz="2000" dirty="0" err="1">
                <a:solidFill>
                  <a:srgbClr val="FFFFCC"/>
                </a:solidFill>
                <a:latin typeface="Verdana" panose="020B0604030504040204" pitchFamily="34" charset="0"/>
                <a:ea typeface="Verdana" panose="020B0604030504040204" pitchFamily="34" charset="0"/>
                <a:cs typeface="Verdana" panose="020B0604030504040204" pitchFamily="34" charset="0"/>
              </a:rPr>
              <a:t>rejoices</a:t>
            </a:r>
            <a:r>
              <a:rPr lang="en-US" altLang="it-IT" sz="2000" dirty="0">
                <a:solidFill>
                  <a:srgbClr val="FFFFCC"/>
                </a:solidFill>
                <a:latin typeface="Verdana" panose="020B0604030504040204" pitchFamily="34" charset="0"/>
                <a:ea typeface="Verdana" panose="020B0604030504040204" pitchFamily="34" charset="0"/>
                <a:cs typeface="Verdana" panose="020B0604030504040204" pitchFamily="34" charset="0"/>
              </a:rPr>
              <a:t> in my God </a:t>
            </a:r>
            <a:br>
              <a:rPr lang="it-IT" altLang="it-IT" sz="1800" b="1" dirty="0">
                <a:solidFill>
                  <a:srgbClr val="FFFFCC"/>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br>
            <a:endParaRPr lang="it-IT" altLang="it-IT" sz="800" b="1" dirty="0">
              <a:solidFill>
                <a:srgbClr val="FFFFCC"/>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endParaRPr>
          </a:p>
        </p:txBody>
      </p:sp>
      <p:sp>
        <p:nvSpPr>
          <p:cNvPr id="10246" name="Rettangolo 1">
            <a:extLst>
              <a:ext uri="{FF2B5EF4-FFF2-40B4-BE49-F238E27FC236}">
                <a16:creationId xmlns:a16="http://schemas.microsoft.com/office/drawing/2014/main" id="{2812D5BB-53F1-A643-3FBC-6A68924537DC}"/>
              </a:ext>
            </a:extLst>
          </p:cNvPr>
          <p:cNvSpPr>
            <a:spLocks noChangeArrowheads="1"/>
          </p:cNvSpPr>
          <p:nvPr>
            <p:custDataLst>
              <p:tags r:id="rId5"/>
            </p:custDataLst>
          </p:nvPr>
        </p:nvSpPr>
        <p:spPr bwMode="auto">
          <a:xfrm>
            <a:off x="152400" y="1066800"/>
            <a:ext cx="556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10247" name="Picture 14" descr="C:\ARCHIVIO GENERALE\PRESENTAZIONI\in COSTRUZIONE\S.Scritture del 14.12\Giovanni Battista 1.jpg">
            <a:extLst>
              <a:ext uri="{FF2B5EF4-FFF2-40B4-BE49-F238E27FC236}">
                <a16:creationId xmlns:a16="http://schemas.microsoft.com/office/drawing/2014/main" id="{0F2F0CEF-9EDA-F776-32A4-83CBB3701C96}"/>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4114800"/>
            <a:ext cx="32258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0248" name="Picture 15" descr="C:\ARCHIVIO GENERALE\PRESENTAZIONI\in COSTRUZIONE\S.Scritture del 14.12\Giovanni Battista.jpg">
            <a:extLst>
              <a:ext uri="{FF2B5EF4-FFF2-40B4-BE49-F238E27FC236}">
                <a16:creationId xmlns:a16="http://schemas.microsoft.com/office/drawing/2014/main" id="{B0C36F16-16F1-89D5-62FE-FB6571AF0948}"/>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752600" y="4191000"/>
            <a:ext cx="197485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0249" name="Picture 9">
            <a:extLst>
              <a:ext uri="{FF2B5EF4-FFF2-40B4-BE49-F238E27FC236}">
                <a16:creationId xmlns:a16="http://schemas.microsoft.com/office/drawing/2014/main" id="{468CB6A7-A630-FE2D-7BC7-F9FEF7F7CAD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838200" cy="1447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6"/>
</p:tagLst>
</file>

<file path=ppt/tags/tag100.xml><?xml version="1.0" encoding="utf-8"?>
<p:tagLst xmlns:a="http://schemas.openxmlformats.org/drawingml/2006/main" xmlns:r="http://schemas.openxmlformats.org/officeDocument/2006/relationships" xmlns:p="http://schemas.openxmlformats.org/presentationml/2006/main">
  <p:tag name="AS_UNIQUEID" val="147"/>
</p:tagLst>
</file>

<file path=ppt/tags/tag101.xml><?xml version="1.0" encoding="utf-8"?>
<p:tagLst xmlns:a="http://schemas.openxmlformats.org/drawingml/2006/main" xmlns:r="http://schemas.openxmlformats.org/officeDocument/2006/relationships" xmlns:p="http://schemas.openxmlformats.org/presentationml/2006/main">
  <p:tag name="AS_UNIQUEID" val="148"/>
</p:tagLst>
</file>

<file path=ppt/tags/tag102.xml><?xml version="1.0" encoding="utf-8"?>
<p:tagLst xmlns:a="http://schemas.openxmlformats.org/drawingml/2006/main" xmlns:r="http://schemas.openxmlformats.org/officeDocument/2006/relationships" xmlns:p="http://schemas.openxmlformats.org/presentationml/2006/main">
  <p:tag name="AS_UNIQUEID" val="117"/>
</p:tagLst>
</file>

<file path=ppt/tags/tag11.xml><?xml version="1.0" encoding="utf-8"?>
<p:tagLst xmlns:a="http://schemas.openxmlformats.org/drawingml/2006/main" xmlns:r="http://schemas.openxmlformats.org/officeDocument/2006/relationships" xmlns:p="http://schemas.openxmlformats.org/presentationml/2006/main">
  <p:tag name="AS_UNIQUEID" val="127"/>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8"/>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6"/>
</p:tagLst>
</file>

<file path=ppt/tags/tag22.xml><?xml version="1.0" encoding="utf-8"?>
<p:tagLst xmlns:a="http://schemas.openxmlformats.org/drawingml/2006/main" xmlns:r="http://schemas.openxmlformats.org/officeDocument/2006/relationships" xmlns:p="http://schemas.openxmlformats.org/presentationml/2006/main">
  <p:tag name="AS_UNIQUEID" val="47"/>
</p:tagLst>
</file>

<file path=ppt/tags/tag23.xml><?xml version="1.0" encoding="utf-8"?>
<p:tagLst xmlns:a="http://schemas.openxmlformats.org/drawingml/2006/main" xmlns:r="http://schemas.openxmlformats.org/officeDocument/2006/relationships" xmlns:p="http://schemas.openxmlformats.org/presentationml/2006/main">
  <p:tag name="AS_UNIQUEID" val="48"/>
</p:tagLst>
</file>

<file path=ppt/tags/tag24.xml><?xml version="1.0" encoding="utf-8"?>
<p:tagLst xmlns:a="http://schemas.openxmlformats.org/drawingml/2006/main" xmlns:r="http://schemas.openxmlformats.org/officeDocument/2006/relationships" xmlns:p="http://schemas.openxmlformats.org/presentationml/2006/main">
  <p:tag name="AS_UNIQUEID" val="49"/>
</p:tagLst>
</file>

<file path=ppt/tags/tag25.xml><?xml version="1.0" encoding="utf-8"?>
<p:tagLst xmlns:a="http://schemas.openxmlformats.org/drawingml/2006/main" xmlns:r="http://schemas.openxmlformats.org/officeDocument/2006/relationships" xmlns:p="http://schemas.openxmlformats.org/presentationml/2006/main">
  <p:tag name="AS_UNIQUEID" val="50"/>
</p:tagLst>
</file>

<file path=ppt/tags/tag26.xml><?xml version="1.0" encoding="utf-8"?>
<p:tagLst xmlns:a="http://schemas.openxmlformats.org/drawingml/2006/main" xmlns:r="http://schemas.openxmlformats.org/officeDocument/2006/relationships" xmlns:p="http://schemas.openxmlformats.org/presentationml/2006/main">
  <p:tag name="AS_UNIQUEID" val="51"/>
</p:tagLst>
</file>

<file path=ppt/tags/tag27.xml><?xml version="1.0" encoding="utf-8"?>
<p:tagLst xmlns:a="http://schemas.openxmlformats.org/drawingml/2006/main" xmlns:r="http://schemas.openxmlformats.org/officeDocument/2006/relationships" xmlns:p="http://schemas.openxmlformats.org/presentationml/2006/main">
  <p:tag name="AS_UNIQUEID" val="52"/>
</p:tagLst>
</file>

<file path=ppt/tags/tag28.xml><?xml version="1.0" encoding="utf-8"?>
<p:tagLst xmlns:a="http://schemas.openxmlformats.org/drawingml/2006/main" xmlns:r="http://schemas.openxmlformats.org/officeDocument/2006/relationships" xmlns:p="http://schemas.openxmlformats.org/presentationml/2006/main">
  <p:tag name="AS_UNIQUEID" val="53"/>
</p:tagLst>
</file>

<file path=ppt/tags/tag29.xml><?xml version="1.0" encoding="utf-8"?>
<p:tagLst xmlns:a="http://schemas.openxmlformats.org/drawingml/2006/main" xmlns:r="http://schemas.openxmlformats.org/officeDocument/2006/relationships" xmlns:p="http://schemas.openxmlformats.org/presentationml/2006/main">
  <p:tag name="AS_UNIQUEID" val="128"/>
</p:tagLst>
</file>

<file path=ppt/tags/tag3.xml><?xml version="1.0" encoding="utf-8"?>
<p:tagLst xmlns:a="http://schemas.openxmlformats.org/drawingml/2006/main" xmlns:r="http://schemas.openxmlformats.org/officeDocument/2006/relationships" xmlns:p="http://schemas.openxmlformats.org/presentationml/2006/main">
  <p:tag name="AS_UNIQUEID" val="119"/>
</p:tagLst>
</file>

<file path=ppt/tags/tag30.xml><?xml version="1.0" encoding="utf-8"?>
<p:tagLst xmlns:a="http://schemas.openxmlformats.org/drawingml/2006/main" xmlns:r="http://schemas.openxmlformats.org/officeDocument/2006/relationships" xmlns:p="http://schemas.openxmlformats.org/presentationml/2006/main">
  <p:tag name="AS_UNIQUEID" val="129"/>
</p:tagLst>
</file>

<file path=ppt/tags/tag31.xml><?xml version="1.0" encoding="utf-8"?>
<p:tagLst xmlns:a="http://schemas.openxmlformats.org/drawingml/2006/main" xmlns:r="http://schemas.openxmlformats.org/officeDocument/2006/relationships" xmlns:p="http://schemas.openxmlformats.org/presentationml/2006/main">
  <p:tag name="AS_UNIQUEID" val="130"/>
</p:tagLst>
</file>

<file path=ppt/tags/tag32.xml><?xml version="1.0" encoding="utf-8"?>
<p:tagLst xmlns:a="http://schemas.openxmlformats.org/drawingml/2006/main" xmlns:r="http://schemas.openxmlformats.org/officeDocument/2006/relationships" xmlns:p="http://schemas.openxmlformats.org/presentationml/2006/main">
  <p:tag name="AS_UNIQUEID" val="54"/>
</p:tagLst>
</file>

<file path=ppt/tags/tag33.xml><?xml version="1.0" encoding="utf-8"?>
<p:tagLst xmlns:a="http://schemas.openxmlformats.org/drawingml/2006/main" xmlns:r="http://schemas.openxmlformats.org/officeDocument/2006/relationships" xmlns:p="http://schemas.openxmlformats.org/presentationml/2006/main">
  <p:tag name="AS_UNIQUEID" val="55"/>
</p:tagLst>
</file>

<file path=ppt/tags/tag34.xml><?xml version="1.0" encoding="utf-8"?>
<p:tagLst xmlns:a="http://schemas.openxmlformats.org/drawingml/2006/main" xmlns:r="http://schemas.openxmlformats.org/officeDocument/2006/relationships" xmlns:p="http://schemas.openxmlformats.org/presentationml/2006/main">
  <p:tag name="AS_UNIQUEID" val="56"/>
</p:tagLst>
</file>

<file path=ppt/tags/tag35.xml><?xml version="1.0" encoding="utf-8"?>
<p:tagLst xmlns:a="http://schemas.openxmlformats.org/drawingml/2006/main" xmlns:r="http://schemas.openxmlformats.org/officeDocument/2006/relationships" xmlns:p="http://schemas.openxmlformats.org/presentationml/2006/main">
  <p:tag name="AS_UNIQUEID" val="131"/>
</p:tagLst>
</file>

<file path=ppt/tags/tag36.xml><?xml version="1.0" encoding="utf-8"?>
<p:tagLst xmlns:a="http://schemas.openxmlformats.org/drawingml/2006/main" xmlns:r="http://schemas.openxmlformats.org/officeDocument/2006/relationships" xmlns:p="http://schemas.openxmlformats.org/presentationml/2006/main">
  <p:tag name="AS_UNIQUEID" val="132"/>
</p:tagLst>
</file>

<file path=ppt/tags/tag37.xml><?xml version="1.0" encoding="utf-8"?>
<p:tagLst xmlns:a="http://schemas.openxmlformats.org/drawingml/2006/main" xmlns:r="http://schemas.openxmlformats.org/officeDocument/2006/relationships" xmlns:p="http://schemas.openxmlformats.org/presentationml/2006/main">
  <p:tag name="AS_UNIQUEID" val="133"/>
</p:tagLst>
</file>

<file path=ppt/tags/tag38.xml><?xml version="1.0" encoding="utf-8"?>
<p:tagLst xmlns:a="http://schemas.openxmlformats.org/drawingml/2006/main" xmlns:r="http://schemas.openxmlformats.org/officeDocument/2006/relationships" xmlns:p="http://schemas.openxmlformats.org/presentationml/2006/main">
  <p:tag name="AS_UNIQUEID" val="57"/>
</p:tagLst>
</file>

<file path=ppt/tags/tag39.xml><?xml version="1.0" encoding="utf-8"?>
<p:tagLst xmlns:a="http://schemas.openxmlformats.org/drawingml/2006/main" xmlns:r="http://schemas.openxmlformats.org/officeDocument/2006/relationships" xmlns:p="http://schemas.openxmlformats.org/presentationml/2006/main">
  <p:tag name="AS_UNIQUEID" val="58"/>
</p:tagLst>
</file>

<file path=ppt/tags/tag4.xml><?xml version="1.0" encoding="utf-8"?>
<p:tagLst xmlns:a="http://schemas.openxmlformats.org/drawingml/2006/main" xmlns:r="http://schemas.openxmlformats.org/officeDocument/2006/relationships" xmlns:p="http://schemas.openxmlformats.org/presentationml/2006/main">
  <p:tag name="AS_UNIQUEID" val="120"/>
</p:tagLst>
</file>

<file path=ppt/tags/tag40.xml><?xml version="1.0" encoding="utf-8"?>
<p:tagLst xmlns:a="http://schemas.openxmlformats.org/drawingml/2006/main" xmlns:r="http://schemas.openxmlformats.org/officeDocument/2006/relationships" xmlns:p="http://schemas.openxmlformats.org/presentationml/2006/main">
  <p:tag name="AS_UNIQUEID" val="59"/>
</p:tagLst>
</file>

<file path=ppt/tags/tag41.xml><?xml version="1.0" encoding="utf-8"?>
<p:tagLst xmlns:a="http://schemas.openxmlformats.org/drawingml/2006/main" xmlns:r="http://schemas.openxmlformats.org/officeDocument/2006/relationships" xmlns:p="http://schemas.openxmlformats.org/presentationml/2006/main">
  <p:tag name="AS_UNIQUEID" val="60"/>
</p:tagLst>
</file>

<file path=ppt/tags/tag42.xml><?xml version="1.0" encoding="utf-8"?>
<p:tagLst xmlns:a="http://schemas.openxmlformats.org/drawingml/2006/main" xmlns:r="http://schemas.openxmlformats.org/officeDocument/2006/relationships" xmlns:p="http://schemas.openxmlformats.org/presentationml/2006/main">
  <p:tag name="AS_UNIQUEID" val="61"/>
</p:tagLst>
</file>

<file path=ppt/tags/tag43.xml><?xml version="1.0" encoding="utf-8"?>
<p:tagLst xmlns:a="http://schemas.openxmlformats.org/drawingml/2006/main" xmlns:r="http://schemas.openxmlformats.org/officeDocument/2006/relationships" xmlns:p="http://schemas.openxmlformats.org/presentationml/2006/main">
  <p:tag name="AS_UNIQUEID" val="62"/>
</p:tagLst>
</file>

<file path=ppt/tags/tag44.xml><?xml version="1.0" encoding="utf-8"?>
<p:tagLst xmlns:a="http://schemas.openxmlformats.org/drawingml/2006/main" xmlns:r="http://schemas.openxmlformats.org/officeDocument/2006/relationships" xmlns:p="http://schemas.openxmlformats.org/presentationml/2006/main">
  <p:tag name="AS_UNIQUEID" val="63"/>
</p:tagLst>
</file>

<file path=ppt/tags/tag45.xml><?xml version="1.0" encoding="utf-8"?>
<p:tagLst xmlns:a="http://schemas.openxmlformats.org/drawingml/2006/main" xmlns:r="http://schemas.openxmlformats.org/officeDocument/2006/relationships" xmlns:p="http://schemas.openxmlformats.org/presentationml/2006/main">
  <p:tag name="AS_UNIQUEID" val="64"/>
</p:tagLst>
</file>

<file path=ppt/tags/tag46.xml><?xml version="1.0" encoding="utf-8"?>
<p:tagLst xmlns:a="http://schemas.openxmlformats.org/drawingml/2006/main" xmlns:r="http://schemas.openxmlformats.org/officeDocument/2006/relationships" xmlns:p="http://schemas.openxmlformats.org/presentationml/2006/main">
  <p:tag name="AS_UNIQUEID" val="65"/>
</p:tagLst>
</file>

<file path=ppt/tags/tag47.xml><?xml version="1.0" encoding="utf-8"?>
<p:tagLst xmlns:a="http://schemas.openxmlformats.org/drawingml/2006/main" xmlns:r="http://schemas.openxmlformats.org/officeDocument/2006/relationships" xmlns:p="http://schemas.openxmlformats.org/presentationml/2006/main">
  <p:tag name="AS_UNIQUEID" val="69"/>
</p:tagLst>
</file>

<file path=ppt/tags/tag48.xml><?xml version="1.0" encoding="utf-8"?>
<p:tagLst xmlns:a="http://schemas.openxmlformats.org/drawingml/2006/main" xmlns:r="http://schemas.openxmlformats.org/officeDocument/2006/relationships" xmlns:p="http://schemas.openxmlformats.org/presentationml/2006/main">
  <p:tag name="AS_UNIQUEID" val="70"/>
</p:tagLst>
</file>

<file path=ppt/tags/tag49.xml><?xml version="1.0" encoding="utf-8"?>
<p:tagLst xmlns:a="http://schemas.openxmlformats.org/drawingml/2006/main" xmlns:r="http://schemas.openxmlformats.org/officeDocument/2006/relationships" xmlns:p="http://schemas.openxmlformats.org/presentationml/2006/main">
  <p:tag name="AS_UNIQUEID" val="66"/>
</p:tagLst>
</file>

<file path=ppt/tags/tag5.xml><?xml version="1.0" encoding="utf-8"?>
<p:tagLst xmlns:a="http://schemas.openxmlformats.org/drawingml/2006/main" xmlns:r="http://schemas.openxmlformats.org/officeDocument/2006/relationships" xmlns:p="http://schemas.openxmlformats.org/presentationml/2006/main">
  <p:tag name="AS_UNIQUEID" val="121"/>
</p:tagLst>
</file>

<file path=ppt/tags/tag50.xml><?xml version="1.0" encoding="utf-8"?>
<p:tagLst xmlns:a="http://schemas.openxmlformats.org/drawingml/2006/main" xmlns:r="http://schemas.openxmlformats.org/officeDocument/2006/relationships" xmlns:p="http://schemas.openxmlformats.org/presentationml/2006/main">
  <p:tag name="AS_UNIQUEID" val="134"/>
</p:tagLst>
</file>

<file path=ppt/tags/tag51.xml><?xml version="1.0" encoding="utf-8"?>
<p:tagLst xmlns:a="http://schemas.openxmlformats.org/drawingml/2006/main" xmlns:r="http://schemas.openxmlformats.org/officeDocument/2006/relationships" xmlns:p="http://schemas.openxmlformats.org/presentationml/2006/main">
  <p:tag name="AS_UNIQUEID" val="135"/>
</p:tagLst>
</file>

<file path=ppt/tags/tag52.xml><?xml version="1.0" encoding="utf-8"?>
<p:tagLst xmlns:a="http://schemas.openxmlformats.org/drawingml/2006/main" xmlns:r="http://schemas.openxmlformats.org/officeDocument/2006/relationships" xmlns:p="http://schemas.openxmlformats.org/presentationml/2006/main">
  <p:tag name="AS_UNIQUEID" val="136"/>
</p:tagLst>
</file>

<file path=ppt/tags/tag53.xml><?xml version="1.0" encoding="utf-8"?>
<p:tagLst xmlns:a="http://schemas.openxmlformats.org/drawingml/2006/main" xmlns:r="http://schemas.openxmlformats.org/officeDocument/2006/relationships" xmlns:p="http://schemas.openxmlformats.org/presentationml/2006/main">
  <p:tag name="AS_UNIQUEID" val="71"/>
</p:tagLst>
</file>

<file path=ppt/tags/tag54.xml><?xml version="1.0" encoding="utf-8"?>
<p:tagLst xmlns:a="http://schemas.openxmlformats.org/drawingml/2006/main" xmlns:r="http://schemas.openxmlformats.org/officeDocument/2006/relationships" xmlns:p="http://schemas.openxmlformats.org/presentationml/2006/main">
  <p:tag name="AS_UNIQUEID" val="72"/>
</p:tagLst>
</file>

<file path=ppt/tags/tag55.xml><?xml version="1.0" encoding="utf-8"?>
<p:tagLst xmlns:a="http://schemas.openxmlformats.org/drawingml/2006/main" xmlns:r="http://schemas.openxmlformats.org/officeDocument/2006/relationships" xmlns:p="http://schemas.openxmlformats.org/presentationml/2006/main">
  <p:tag name="AS_UNIQUEID" val="73"/>
</p:tagLst>
</file>

<file path=ppt/tags/tag56.xml><?xml version="1.0" encoding="utf-8"?>
<p:tagLst xmlns:a="http://schemas.openxmlformats.org/drawingml/2006/main" xmlns:r="http://schemas.openxmlformats.org/officeDocument/2006/relationships" xmlns:p="http://schemas.openxmlformats.org/presentationml/2006/main">
  <p:tag name="AS_UNIQUEID" val="74"/>
</p:tagLst>
</file>

<file path=ppt/tags/tag57.xml><?xml version="1.0" encoding="utf-8"?>
<p:tagLst xmlns:a="http://schemas.openxmlformats.org/drawingml/2006/main" xmlns:r="http://schemas.openxmlformats.org/officeDocument/2006/relationships" xmlns:p="http://schemas.openxmlformats.org/presentationml/2006/main">
  <p:tag name="AS_UNIQUEID" val="75"/>
</p:tagLst>
</file>

<file path=ppt/tags/tag58.xml><?xml version="1.0" encoding="utf-8"?>
<p:tagLst xmlns:a="http://schemas.openxmlformats.org/drawingml/2006/main" xmlns:r="http://schemas.openxmlformats.org/officeDocument/2006/relationships" xmlns:p="http://schemas.openxmlformats.org/presentationml/2006/main">
  <p:tag name="AS_UNIQUEID" val="76"/>
</p:tagLst>
</file>

<file path=ppt/tags/tag59.xml><?xml version="1.0" encoding="utf-8"?>
<p:tagLst xmlns:a="http://schemas.openxmlformats.org/drawingml/2006/main" xmlns:r="http://schemas.openxmlformats.org/officeDocument/2006/relationships" xmlns:p="http://schemas.openxmlformats.org/presentationml/2006/main">
  <p:tag name="AS_UNIQUEID" val="77"/>
</p:tagLst>
</file>

<file path=ppt/tags/tag6.xml><?xml version="1.0" encoding="utf-8"?>
<p:tagLst xmlns:a="http://schemas.openxmlformats.org/drawingml/2006/main" xmlns:r="http://schemas.openxmlformats.org/officeDocument/2006/relationships" xmlns:p="http://schemas.openxmlformats.org/presentationml/2006/main">
  <p:tag name="AS_UNIQUEID" val="122"/>
</p:tagLst>
</file>

<file path=ppt/tags/tag60.xml><?xml version="1.0" encoding="utf-8"?>
<p:tagLst xmlns:a="http://schemas.openxmlformats.org/drawingml/2006/main" xmlns:r="http://schemas.openxmlformats.org/officeDocument/2006/relationships" xmlns:p="http://schemas.openxmlformats.org/presentationml/2006/main">
  <p:tag name="AS_UNIQUEID" val="78"/>
</p:tagLst>
</file>

<file path=ppt/tags/tag61.xml><?xml version="1.0" encoding="utf-8"?>
<p:tagLst xmlns:a="http://schemas.openxmlformats.org/drawingml/2006/main" xmlns:r="http://schemas.openxmlformats.org/officeDocument/2006/relationships" xmlns:p="http://schemas.openxmlformats.org/presentationml/2006/main">
  <p:tag name="AS_UNIQUEID" val="79"/>
</p:tagLst>
</file>

<file path=ppt/tags/tag62.xml><?xml version="1.0" encoding="utf-8"?>
<p:tagLst xmlns:a="http://schemas.openxmlformats.org/drawingml/2006/main" xmlns:r="http://schemas.openxmlformats.org/officeDocument/2006/relationships" xmlns:p="http://schemas.openxmlformats.org/presentationml/2006/main">
  <p:tag name="AS_UNIQUEID" val="80"/>
</p:tagLst>
</file>

<file path=ppt/tags/tag63.xml><?xml version="1.0" encoding="utf-8"?>
<p:tagLst xmlns:a="http://schemas.openxmlformats.org/drawingml/2006/main" xmlns:r="http://schemas.openxmlformats.org/officeDocument/2006/relationships" xmlns:p="http://schemas.openxmlformats.org/presentationml/2006/main">
  <p:tag name="AS_UNIQUEID" val="81"/>
</p:tagLst>
</file>

<file path=ppt/tags/tag64.xml><?xml version="1.0" encoding="utf-8"?>
<p:tagLst xmlns:a="http://schemas.openxmlformats.org/drawingml/2006/main" xmlns:r="http://schemas.openxmlformats.org/officeDocument/2006/relationships" xmlns:p="http://schemas.openxmlformats.org/presentationml/2006/main">
  <p:tag name="AS_UNIQUEID" val="137"/>
</p:tagLst>
</file>

<file path=ppt/tags/tag65.xml><?xml version="1.0" encoding="utf-8"?>
<p:tagLst xmlns:a="http://schemas.openxmlformats.org/drawingml/2006/main" xmlns:r="http://schemas.openxmlformats.org/officeDocument/2006/relationships" xmlns:p="http://schemas.openxmlformats.org/presentationml/2006/main">
  <p:tag name="AS_UNIQUEID" val="138"/>
</p:tagLst>
</file>

<file path=ppt/tags/tag66.xml><?xml version="1.0" encoding="utf-8"?>
<p:tagLst xmlns:a="http://schemas.openxmlformats.org/drawingml/2006/main" xmlns:r="http://schemas.openxmlformats.org/officeDocument/2006/relationships" xmlns:p="http://schemas.openxmlformats.org/presentationml/2006/main">
  <p:tag name="AS_UNIQUEID" val="139"/>
</p:tagLst>
</file>

<file path=ppt/tags/tag67.xml><?xml version="1.0" encoding="utf-8"?>
<p:tagLst xmlns:a="http://schemas.openxmlformats.org/drawingml/2006/main" xmlns:r="http://schemas.openxmlformats.org/officeDocument/2006/relationships" xmlns:p="http://schemas.openxmlformats.org/presentationml/2006/main">
  <p:tag name="AS_UNIQUEID" val="82"/>
</p:tagLst>
</file>

<file path=ppt/tags/tag68.xml><?xml version="1.0" encoding="utf-8"?>
<p:tagLst xmlns:a="http://schemas.openxmlformats.org/drawingml/2006/main" xmlns:r="http://schemas.openxmlformats.org/officeDocument/2006/relationships" xmlns:p="http://schemas.openxmlformats.org/presentationml/2006/main">
  <p:tag name="AS_UNIQUEID" val="83"/>
</p:tagLst>
</file>

<file path=ppt/tags/tag69.xml><?xml version="1.0" encoding="utf-8"?>
<p:tagLst xmlns:a="http://schemas.openxmlformats.org/drawingml/2006/main" xmlns:r="http://schemas.openxmlformats.org/officeDocument/2006/relationships" xmlns:p="http://schemas.openxmlformats.org/presentationml/2006/main">
  <p:tag name="AS_UNIQUEID" val="84"/>
</p:tagLst>
</file>

<file path=ppt/tags/tag7.xml><?xml version="1.0" encoding="utf-8"?>
<p:tagLst xmlns:a="http://schemas.openxmlformats.org/drawingml/2006/main" xmlns:r="http://schemas.openxmlformats.org/officeDocument/2006/relationships" xmlns:p="http://schemas.openxmlformats.org/presentationml/2006/main">
  <p:tag name="AS_UNIQUEID" val="123"/>
</p:tagLst>
</file>

<file path=ppt/tags/tag70.xml><?xml version="1.0" encoding="utf-8"?>
<p:tagLst xmlns:a="http://schemas.openxmlformats.org/drawingml/2006/main" xmlns:r="http://schemas.openxmlformats.org/officeDocument/2006/relationships" xmlns:p="http://schemas.openxmlformats.org/presentationml/2006/main">
  <p:tag name="AS_UNIQUEID" val="140"/>
</p:tagLst>
</file>

<file path=ppt/tags/tag71.xml><?xml version="1.0" encoding="utf-8"?>
<p:tagLst xmlns:a="http://schemas.openxmlformats.org/drawingml/2006/main" xmlns:r="http://schemas.openxmlformats.org/officeDocument/2006/relationships" xmlns:p="http://schemas.openxmlformats.org/presentationml/2006/main">
  <p:tag name="AS_UNIQUEID" val="141"/>
</p:tagLst>
</file>

<file path=ppt/tags/tag72.xml><?xml version="1.0" encoding="utf-8"?>
<p:tagLst xmlns:a="http://schemas.openxmlformats.org/drawingml/2006/main" xmlns:r="http://schemas.openxmlformats.org/officeDocument/2006/relationships" xmlns:p="http://schemas.openxmlformats.org/presentationml/2006/main">
  <p:tag name="AS_UNIQUEID" val="142"/>
</p:tagLst>
</file>

<file path=ppt/tags/tag73.xml><?xml version="1.0" encoding="utf-8"?>
<p:tagLst xmlns:a="http://schemas.openxmlformats.org/drawingml/2006/main" xmlns:r="http://schemas.openxmlformats.org/officeDocument/2006/relationships" xmlns:p="http://schemas.openxmlformats.org/presentationml/2006/main">
  <p:tag name="AS_UNIQUEID" val="85"/>
</p:tagLst>
</file>

<file path=ppt/tags/tag74.xml><?xml version="1.0" encoding="utf-8"?>
<p:tagLst xmlns:a="http://schemas.openxmlformats.org/drawingml/2006/main" xmlns:r="http://schemas.openxmlformats.org/officeDocument/2006/relationships" xmlns:p="http://schemas.openxmlformats.org/presentationml/2006/main">
  <p:tag name="AS_UNIQUEID" val="86"/>
</p:tagLst>
</file>

<file path=ppt/tags/tag75.xml><?xml version="1.0" encoding="utf-8"?>
<p:tagLst xmlns:a="http://schemas.openxmlformats.org/drawingml/2006/main" xmlns:r="http://schemas.openxmlformats.org/officeDocument/2006/relationships" xmlns:p="http://schemas.openxmlformats.org/presentationml/2006/main">
  <p:tag name="AS_UNIQUEID" val="87"/>
</p:tagLst>
</file>

<file path=ppt/tags/tag76.xml><?xml version="1.0" encoding="utf-8"?>
<p:tagLst xmlns:a="http://schemas.openxmlformats.org/drawingml/2006/main" xmlns:r="http://schemas.openxmlformats.org/officeDocument/2006/relationships" xmlns:p="http://schemas.openxmlformats.org/presentationml/2006/main">
  <p:tag name="AS_UNIQUEID" val="88"/>
</p:tagLst>
</file>

<file path=ppt/tags/tag77.xml><?xml version="1.0" encoding="utf-8"?>
<p:tagLst xmlns:a="http://schemas.openxmlformats.org/drawingml/2006/main" xmlns:r="http://schemas.openxmlformats.org/officeDocument/2006/relationships" xmlns:p="http://schemas.openxmlformats.org/presentationml/2006/main">
  <p:tag name="AS_UNIQUEID" val="89"/>
</p:tagLst>
</file>

<file path=ppt/tags/tag78.xml><?xml version="1.0" encoding="utf-8"?>
<p:tagLst xmlns:a="http://schemas.openxmlformats.org/drawingml/2006/main" xmlns:r="http://schemas.openxmlformats.org/officeDocument/2006/relationships" xmlns:p="http://schemas.openxmlformats.org/presentationml/2006/main">
  <p:tag name="AS_UNIQUEID" val="90"/>
</p:tagLst>
</file>

<file path=ppt/tags/tag79.xml><?xml version="1.0" encoding="utf-8"?>
<p:tagLst xmlns:a="http://schemas.openxmlformats.org/drawingml/2006/main" xmlns:r="http://schemas.openxmlformats.org/officeDocument/2006/relationships" xmlns:p="http://schemas.openxmlformats.org/presentationml/2006/main">
  <p:tag name="AS_UNIQUEID" val="91"/>
</p:tagLst>
</file>

<file path=ppt/tags/tag8.xml><?xml version="1.0" encoding="utf-8"?>
<p:tagLst xmlns:a="http://schemas.openxmlformats.org/drawingml/2006/main" xmlns:r="http://schemas.openxmlformats.org/officeDocument/2006/relationships" xmlns:p="http://schemas.openxmlformats.org/presentationml/2006/main">
  <p:tag name="AS_UNIQUEID" val="124"/>
</p:tagLst>
</file>

<file path=ppt/tags/tag80.xml><?xml version="1.0" encoding="utf-8"?>
<p:tagLst xmlns:a="http://schemas.openxmlformats.org/drawingml/2006/main" xmlns:r="http://schemas.openxmlformats.org/officeDocument/2006/relationships" xmlns:p="http://schemas.openxmlformats.org/presentationml/2006/main">
  <p:tag name="AS_UNIQUEID" val="92"/>
</p:tagLst>
</file>

<file path=ppt/tags/tag81.xml><?xml version="1.0" encoding="utf-8"?>
<p:tagLst xmlns:a="http://schemas.openxmlformats.org/drawingml/2006/main" xmlns:r="http://schemas.openxmlformats.org/officeDocument/2006/relationships" xmlns:p="http://schemas.openxmlformats.org/presentationml/2006/main">
  <p:tag name="AS_UNIQUEID" val="93"/>
</p:tagLst>
</file>

<file path=ppt/tags/tag82.xml><?xml version="1.0" encoding="utf-8"?>
<p:tagLst xmlns:a="http://schemas.openxmlformats.org/drawingml/2006/main" xmlns:r="http://schemas.openxmlformats.org/officeDocument/2006/relationships" xmlns:p="http://schemas.openxmlformats.org/presentationml/2006/main">
  <p:tag name="AS_UNIQUEID" val="94"/>
</p:tagLst>
</file>

<file path=ppt/tags/tag83.xml><?xml version="1.0" encoding="utf-8"?>
<p:tagLst xmlns:a="http://schemas.openxmlformats.org/drawingml/2006/main" xmlns:r="http://schemas.openxmlformats.org/officeDocument/2006/relationships" xmlns:p="http://schemas.openxmlformats.org/presentationml/2006/main">
  <p:tag name="AS_UNIQUEID" val="98"/>
</p:tagLst>
</file>

<file path=ppt/tags/tag84.xml><?xml version="1.0" encoding="utf-8"?>
<p:tagLst xmlns:a="http://schemas.openxmlformats.org/drawingml/2006/main" xmlns:r="http://schemas.openxmlformats.org/officeDocument/2006/relationships" xmlns:p="http://schemas.openxmlformats.org/presentationml/2006/main">
  <p:tag name="AS_UNIQUEID" val="100"/>
</p:tagLst>
</file>

<file path=ppt/tags/tag85.xml><?xml version="1.0" encoding="utf-8"?>
<p:tagLst xmlns:a="http://schemas.openxmlformats.org/drawingml/2006/main" xmlns:r="http://schemas.openxmlformats.org/officeDocument/2006/relationships" xmlns:p="http://schemas.openxmlformats.org/presentationml/2006/main">
  <p:tag name="AS_UNIQUEID" val="101"/>
</p:tagLst>
</file>

<file path=ppt/tags/tag86.xml><?xml version="1.0" encoding="utf-8"?>
<p:tagLst xmlns:a="http://schemas.openxmlformats.org/drawingml/2006/main" xmlns:r="http://schemas.openxmlformats.org/officeDocument/2006/relationships" xmlns:p="http://schemas.openxmlformats.org/presentationml/2006/main">
  <p:tag name="AS_UNIQUEID" val="102"/>
</p:tagLst>
</file>

<file path=ppt/tags/tag87.xml><?xml version="1.0" encoding="utf-8"?>
<p:tagLst xmlns:a="http://schemas.openxmlformats.org/drawingml/2006/main" xmlns:r="http://schemas.openxmlformats.org/officeDocument/2006/relationships" xmlns:p="http://schemas.openxmlformats.org/presentationml/2006/main">
  <p:tag name="AS_UNIQUEID" val="103"/>
</p:tagLst>
</file>

<file path=ppt/tags/tag88.xml><?xml version="1.0" encoding="utf-8"?>
<p:tagLst xmlns:a="http://schemas.openxmlformats.org/drawingml/2006/main" xmlns:r="http://schemas.openxmlformats.org/officeDocument/2006/relationships" xmlns:p="http://schemas.openxmlformats.org/presentationml/2006/main">
  <p:tag name="AS_UNIQUEID" val="104"/>
</p:tagLst>
</file>

<file path=ppt/tags/tag89.xml><?xml version="1.0" encoding="utf-8"?>
<p:tagLst xmlns:a="http://schemas.openxmlformats.org/drawingml/2006/main" xmlns:r="http://schemas.openxmlformats.org/officeDocument/2006/relationships" xmlns:p="http://schemas.openxmlformats.org/presentationml/2006/main">
  <p:tag name="AS_UNIQUEID" val="105"/>
</p:tagLst>
</file>

<file path=ppt/tags/tag9.xml><?xml version="1.0" encoding="utf-8"?>
<p:tagLst xmlns:a="http://schemas.openxmlformats.org/drawingml/2006/main" xmlns:r="http://schemas.openxmlformats.org/officeDocument/2006/relationships" xmlns:p="http://schemas.openxmlformats.org/presentationml/2006/main">
  <p:tag name="AS_UNIQUEID" val="125"/>
</p:tagLst>
</file>

<file path=ppt/tags/tag90.xml><?xml version="1.0" encoding="utf-8"?>
<p:tagLst xmlns:a="http://schemas.openxmlformats.org/drawingml/2006/main" xmlns:r="http://schemas.openxmlformats.org/officeDocument/2006/relationships" xmlns:p="http://schemas.openxmlformats.org/presentationml/2006/main">
  <p:tag name="AS_UNIQUEID" val="143"/>
</p:tagLst>
</file>

<file path=ppt/tags/tag91.xml><?xml version="1.0" encoding="utf-8"?>
<p:tagLst xmlns:a="http://schemas.openxmlformats.org/drawingml/2006/main" xmlns:r="http://schemas.openxmlformats.org/officeDocument/2006/relationships" xmlns:p="http://schemas.openxmlformats.org/presentationml/2006/main">
  <p:tag name="AS_UNIQUEID" val="144"/>
</p:tagLst>
</file>

<file path=ppt/tags/tag92.xml><?xml version="1.0" encoding="utf-8"?>
<p:tagLst xmlns:a="http://schemas.openxmlformats.org/drawingml/2006/main" xmlns:r="http://schemas.openxmlformats.org/officeDocument/2006/relationships" xmlns:p="http://schemas.openxmlformats.org/presentationml/2006/main">
  <p:tag name="AS_UNIQUEID" val="145"/>
</p:tagLst>
</file>

<file path=ppt/tags/tag93.xml><?xml version="1.0" encoding="utf-8"?>
<p:tagLst xmlns:a="http://schemas.openxmlformats.org/drawingml/2006/main" xmlns:r="http://schemas.openxmlformats.org/officeDocument/2006/relationships" xmlns:p="http://schemas.openxmlformats.org/presentationml/2006/main">
  <p:tag name="AS_UNIQUEID" val="107"/>
</p:tagLst>
</file>

<file path=ppt/tags/tag94.xml><?xml version="1.0" encoding="utf-8"?>
<p:tagLst xmlns:a="http://schemas.openxmlformats.org/drawingml/2006/main" xmlns:r="http://schemas.openxmlformats.org/officeDocument/2006/relationships" xmlns:p="http://schemas.openxmlformats.org/presentationml/2006/main">
  <p:tag name="AS_UNIQUEID" val="108"/>
</p:tagLst>
</file>

<file path=ppt/tags/tag95.xml><?xml version="1.0" encoding="utf-8"?>
<p:tagLst xmlns:a="http://schemas.openxmlformats.org/drawingml/2006/main" xmlns:r="http://schemas.openxmlformats.org/officeDocument/2006/relationships" xmlns:p="http://schemas.openxmlformats.org/presentationml/2006/main">
  <p:tag name="AS_UNIQUEID" val="112"/>
</p:tagLst>
</file>

<file path=ppt/tags/tag96.xml><?xml version="1.0" encoding="utf-8"?>
<p:tagLst xmlns:a="http://schemas.openxmlformats.org/drawingml/2006/main" xmlns:r="http://schemas.openxmlformats.org/officeDocument/2006/relationships" xmlns:p="http://schemas.openxmlformats.org/presentationml/2006/main">
  <p:tag name="AS_UNIQUEID" val="113"/>
</p:tagLst>
</file>

<file path=ppt/tags/tag97.xml><?xml version="1.0" encoding="utf-8"?>
<p:tagLst xmlns:a="http://schemas.openxmlformats.org/drawingml/2006/main" xmlns:r="http://schemas.openxmlformats.org/officeDocument/2006/relationships" xmlns:p="http://schemas.openxmlformats.org/presentationml/2006/main">
  <p:tag name="AS_UNIQUEID" val="114"/>
</p:tagLst>
</file>

<file path=ppt/tags/tag98.xml><?xml version="1.0" encoding="utf-8"?>
<p:tagLst xmlns:a="http://schemas.openxmlformats.org/drawingml/2006/main" xmlns:r="http://schemas.openxmlformats.org/officeDocument/2006/relationships" xmlns:p="http://schemas.openxmlformats.org/presentationml/2006/main">
  <p:tag name="AS_UNIQUEID" val="115"/>
</p:tagLst>
</file>

<file path=ppt/tags/tag99.xml><?xml version="1.0" encoding="utf-8"?>
<p:tagLst xmlns:a="http://schemas.openxmlformats.org/drawingml/2006/main" xmlns:r="http://schemas.openxmlformats.org/officeDocument/2006/relationships" xmlns:p="http://schemas.openxmlformats.org/presentationml/2006/main">
  <p:tag name="AS_UNIQUEID" val="146"/>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67836</TotalTime>
  <Words>3201</Words>
  <Application>Microsoft Office PowerPoint</Application>
  <PresentationFormat>Presentazione su schermo (4:3)</PresentationFormat>
  <Paragraphs>100</Paragraphs>
  <Slides>19</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19</vt:i4>
      </vt:variant>
    </vt:vector>
  </HeadingPairs>
  <TitlesOfParts>
    <vt:vector size="32" baseType="lpstr">
      <vt:lpstr>Comic Sans MS</vt:lpstr>
      <vt:lpstr>Times New Roman</vt:lpstr>
      <vt:lpstr>Arial</vt:lpstr>
      <vt:lpstr>Calibri Light</vt:lpstr>
      <vt:lpstr>Tw Cen MT Condensed Extra Bold</vt:lpstr>
      <vt:lpstr>Harrington</vt:lpstr>
      <vt:lpstr>Verdana</vt:lpstr>
      <vt:lpstr>Courier New</vt:lpstr>
      <vt:lpstr>Cambria</vt:lpstr>
      <vt:lpstr>Bookman Old Style</vt:lpstr>
      <vt:lpstr>Copperplate Gothic Bold</vt:lpstr>
      <vt:lpstr>Tahoma</vt:lpstr>
      <vt:lpstr>Struttura predefinita</vt:lpstr>
      <vt:lpstr>Presentazione standard di PowerPoint</vt:lpstr>
      <vt:lpstr>Presentazione standard di PowerPoint</vt:lpstr>
      <vt:lpstr> </vt:lpstr>
      <vt:lpstr>Io gioisco pienamente nel Signore, la mia anima esulta nel mio Dio, perché mi ha rivestito delle vesti della salvezza, mi ha avvolto con il mantello della giustizia, come uno sposo si mette il diadema e come una sposa si adorna di gioielli. (Is 61,10)</vt:lpstr>
      <vt:lpstr>Poiché, come la terra produce i suoi germogli e come un giardino fa germogliare i suoi semi, così il Signore Dio farà germogliare la giustizia e la lode davanti a tutte le genti. (Is 61, 11)</vt:lpstr>
      <vt:lpstr>1ST THESSALONIANS</vt:lpstr>
      <vt:lpstr>Non spegnete lo Spirito, non disprezzate le profezie. Vagliate ogni cosa e tenete ciò che è buono. Astenetevi da ogni specie di male. (1Ts 5, 19-22) </vt:lpstr>
      <vt:lpstr>Il Dio della pace vi santifichi interamente, e tutta la vostra persona, spirito, anima e corpo, si conservi irreprensibile per la venuta del Signore nostro Gesù Cristo. Degno di fede è colui che vi chiama: egli farà tutto questo!  (1Ts 5, 23-24)</vt:lpstr>
      <vt:lpstr>GOSPEL ACCORD. TO JOHN</vt:lpstr>
      <vt:lpstr>Presentazione standard di PowerPoint</vt:lpstr>
      <vt:lpstr>Presentazione standard di PowerPoint</vt:lpstr>
      <vt:lpstr>Rispose: «Io sono voce di uno che grida nel deserto: Rendete diritta la via del Signore, come disse il profeta Isaìa». Quelli che erano stati inviati venivano dai farisei. Essi lo interrogarono e gli dissero: «Perché dunque tu battezzi, se non sei il Cristo, né Elia, né il profeta?». (Gv 1, 23-25)</vt:lpstr>
      <vt:lpstr>Giovanni rispose loro: «Io battezzo nell’acqua. In mezzo a voi sta uno che voi non conoscete, colui che viene dopo di me: a lui io non sono degno di slegare il laccio del sandalo». Questo avvenne in Betània, al di là del Giordano, dove Giovanni stava battezzando. (Gv 1, 26-28)</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2944</cp:revision>
  <cp:lastPrinted>1601-01-01T00:00:00Z</cp:lastPrinted>
  <dcterms:created xsi:type="dcterms:W3CDTF">2007-05-09T13:51:32Z</dcterms:created>
  <dcterms:modified xsi:type="dcterms:W3CDTF">2023-12-11T06:49:44Z</dcterms:modified>
  <cp:category/>
</cp:coreProperties>
</file>