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50" r:id="rId5"/>
    <p:sldId id="765" r:id="rId6"/>
    <p:sldId id="769" r:id="rId7"/>
    <p:sldId id="768" r:id="rId8"/>
    <p:sldId id="337" r:id="rId9"/>
    <p:sldId id="743" r:id="rId10"/>
    <p:sldId id="758" r:id="rId11"/>
    <p:sldId id="694" r:id="rId12"/>
    <p:sldId id="319" r:id="rId13"/>
    <p:sldId id="624" r:id="rId14"/>
    <p:sldId id="723" r:id="rId15"/>
    <p:sldId id="770" r:id="rId16"/>
    <p:sldId id="288" r:id="rId17"/>
    <p:sldId id="728" r:id="rId18"/>
    <p:sldId id="724" r:id="rId19"/>
    <p:sldId id="553" r:id="rId20"/>
    <p:sldId id="727" r:id="rId21"/>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5"/>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3300"/>
    <a:srgbClr val="FFFF00"/>
    <a:srgbClr val="FFFFCC"/>
    <a:srgbClr val="990033"/>
    <a:srgbClr val="D60093"/>
    <a:srgbClr val="0080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0" autoAdjust="0"/>
    <p:restoredTop sz="91822" autoAdjust="0"/>
  </p:normalViewPr>
  <p:slideViewPr>
    <p:cSldViewPr>
      <p:cViewPr varScale="1">
        <p:scale>
          <a:sx n="99" d="100"/>
          <a:sy n="99" d="100"/>
        </p:scale>
        <p:origin x="720" y="7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2.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9A9134B2-6978-836A-04E2-AE36476A164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5F7BDF21-9B86-602E-97A6-7EC082DC4943}"/>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80555563-1FDD-9B7B-6E64-D8E638C21EDF}"/>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53F2AB2-6323-D32B-5D1A-EDBAE9040E8A}"/>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B87821CD-3D98-4FE5-B6AC-EC04A0AD4BF0}"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972760DE-D15C-901A-E780-602B91EDED4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C650BA9E-F321-349E-36AF-C75D007E1514}"/>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CE369AFF-5E32-F7B1-488F-E8A062CA6588}"/>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553BC051-0066-E23E-49F2-6BD65248E8D7}"/>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8A06B64A-70B4-70DC-4CAD-4CC0D36E67D7}"/>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1352F64B-54AC-2FE7-5B86-71B208440FE3}"/>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08889B4-E993-4BFD-8A5D-BCF2200C1D16}"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DC4BB70F-A1B1-52E3-701D-FF7CBD6315A8}"/>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3FEFFB3E-E472-4246-9324-F643731B02B6}" type="slidenum">
              <a:rPr lang="it-IT" altLang="it-IT" sz="1200"/>
              <a:pPr/>
              <a:t>2</a:t>
            </a:fld>
            <a:endParaRPr lang="it-IT" altLang="it-IT" sz="1200"/>
          </a:p>
        </p:txBody>
      </p:sp>
      <p:sp>
        <p:nvSpPr>
          <p:cNvPr id="6147" name="Rectangle 2">
            <a:extLst>
              <a:ext uri="{FF2B5EF4-FFF2-40B4-BE49-F238E27FC236}">
                <a16:creationId xmlns:a16="http://schemas.microsoft.com/office/drawing/2014/main" id="{46ED0821-5F35-D008-D59A-F7EB96E5325A}"/>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C107D038-A6FF-029A-5038-12AC0D9DFCF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4DBB060E-5E98-953C-6086-FA84D1DB0EF9}"/>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432DE977-0DA8-4115-80E6-A8E152D5964A}" type="slidenum">
              <a:rPr lang="it-IT" altLang="it-IT" sz="1200"/>
              <a:pPr/>
              <a:t>3</a:t>
            </a:fld>
            <a:endParaRPr lang="it-IT" altLang="it-IT" sz="1200"/>
          </a:p>
        </p:txBody>
      </p:sp>
      <p:sp>
        <p:nvSpPr>
          <p:cNvPr id="8195" name="Rectangle 2">
            <a:extLst>
              <a:ext uri="{FF2B5EF4-FFF2-40B4-BE49-F238E27FC236}">
                <a16:creationId xmlns:a16="http://schemas.microsoft.com/office/drawing/2014/main" id="{4C20488F-8562-9E77-B9B2-951290B00892}"/>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55C30406-5E30-5B0A-A45A-27B64628E15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9D4AEA60-C5DC-5E71-7052-4A0F4029BD7D}"/>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061F46E0-9097-4224-9549-8C9CBB434915}" type="slidenum">
              <a:rPr lang="it-IT" altLang="it-IT" sz="1200"/>
              <a:pPr/>
              <a:t>8</a:t>
            </a:fld>
            <a:endParaRPr lang="it-IT" altLang="it-IT" sz="1200"/>
          </a:p>
        </p:txBody>
      </p:sp>
      <p:sp>
        <p:nvSpPr>
          <p:cNvPr id="12291" name="Rectangle 2">
            <a:extLst>
              <a:ext uri="{FF2B5EF4-FFF2-40B4-BE49-F238E27FC236}">
                <a16:creationId xmlns:a16="http://schemas.microsoft.com/office/drawing/2014/main" id="{6F124EF6-0610-09F2-7931-DABC729D2B64}"/>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AAFD1726-B979-29E9-0C46-5D1F080946E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3DB69F12-E924-0258-77D8-B19E912E3E0C}"/>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4A65E6E9-4656-404F-8EC7-8AC69781CBC0}" type="slidenum">
              <a:rPr lang="it-IT" altLang="it-IT" sz="1200"/>
              <a:pPr/>
              <a:t>11</a:t>
            </a:fld>
            <a:endParaRPr lang="it-IT" altLang="it-IT" sz="1200"/>
          </a:p>
        </p:txBody>
      </p:sp>
      <p:sp>
        <p:nvSpPr>
          <p:cNvPr id="18435" name="Rectangle 2">
            <a:extLst>
              <a:ext uri="{FF2B5EF4-FFF2-40B4-BE49-F238E27FC236}">
                <a16:creationId xmlns:a16="http://schemas.microsoft.com/office/drawing/2014/main" id="{3AE09628-4F09-E01B-A38A-F4AD815F649A}"/>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9CC31207-B91B-DE0C-9587-9FF84109E337}"/>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BE64F93C-70D5-C501-B34E-0326FDF258C8}"/>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6BD5C3D4-2549-440A-A304-32E4A5419FD9}" type="slidenum">
              <a:rPr lang="it-IT" altLang="it-IT" sz="1200"/>
              <a:pPr/>
              <a:t>12</a:t>
            </a:fld>
            <a:endParaRPr lang="it-IT" altLang="it-IT" sz="1200"/>
          </a:p>
        </p:txBody>
      </p:sp>
      <p:sp>
        <p:nvSpPr>
          <p:cNvPr id="20483" name="Rectangle 2">
            <a:extLst>
              <a:ext uri="{FF2B5EF4-FFF2-40B4-BE49-F238E27FC236}">
                <a16:creationId xmlns:a16="http://schemas.microsoft.com/office/drawing/2014/main" id="{974CC941-8B18-4CE2-9D3C-72FDFA352B0F}"/>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663B52AD-D05B-1066-2DE0-251FC24B158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05BD6EE9-4CBE-C260-05CF-920B6A848E48}"/>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56E4E708-A2C7-41F3-BD9C-BE761D960403}" type="slidenum">
              <a:rPr lang="it-IT" altLang="it-IT" sz="1200"/>
              <a:pPr/>
              <a:t>16</a:t>
            </a:fld>
            <a:endParaRPr lang="it-IT" altLang="it-IT" sz="1200"/>
          </a:p>
        </p:txBody>
      </p:sp>
      <p:sp>
        <p:nvSpPr>
          <p:cNvPr id="30723" name="Rectangle 2">
            <a:extLst>
              <a:ext uri="{FF2B5EF4-FFF2-40B4-BE49-F238E27FC236}">
                <a16:creationId xmlns:a16="http://schemas.microsoft.com/office/drawing/2014/main" id="{101E7CAE-60C6-8CAF-060F-AFCAED559FC9}"/>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05B2F228-7425-9E0C-3FB8-AC6A0FD127AB}"/>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BAC9C28-2AF1-69AC-C89D-CD212FA8A1F0}"/>
              </a:ext>
            </a:extLst>
          </p:cNvPr>
          <p:cNvSpPr>
            <a:spLocks noGrp="1" noChangeArrowheads="1"/>
          </p:cNvSpPr>
          <p:nvPr>
            <p:ph type="sldNum" sz="quarter" idx="5"/>
          </p:nvPr>
        </p:nvSpPr>
        <p:spPr>
          <a:noFill/>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0A942EC9-FFD2-4437-8D0D-02935E19DE45}" type="slidenum">
              <a:rPr lang="it-IT" altLang="it-IT" sz="1200"/>
              <a:pPr/>
              <a:t>19</a:t>
            </a:fld>
            <a:endParaRPr lang="it-IT" altLang="it-IT" sz="1200"/>
          </a:p>
        </p:txBody>
      </p:sp>
      <p:sp>
        <p:nvSpPr>
          <p:cNvPr id="34819" name="Rectangle 2">
            <a:extLst>
              <a:ext uri="{FF2B5EF4-FFF2-40B4-BE49-F238E27FC236}">
                <a16:creationId xmlns:a16="http://schemas.microsoft.com/office/drawing/2014/main" id="{1B689E79-8FBE-0093-878D-70FD5C8E4C13}"/>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7181C3FA-E5B6-4CA5-4F7B-E72C47732BB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0F692D17-0761-D077-6C84-7B027302481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EC911FC-22FA-918B-E9C6-3892BE65DEC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065C7CE-10F8-DF47-85E9-08E8CF4CD89C}"/>
              </a:ext>
            </a:extLst>
          </p:cNvPr>
          <p:cNvSpPr>
            <a:spLocks noGrp="1" noChangeArrowheads="1"/>
          </p:cNvSpPr>
          <p:nvPr>
            <p:ph type="sldNum" sz="quarter" idx="12"/>
          </p:nvPr>
        </p:nvSpPr>
        <p:spPr>
          <a:ln/>
        </p:spPr>
        <p:txBody>
          <a:bodyPr/>
          <a:lstStyle>
            <a:lvl1pPr>
              <a:defRPr/>
            </a:lvl1pPr>
          </a:lstStyle>
          <a:p>
            <a:fld id="{28D6367B-9DCF-44EE-81C4-173A1A8B6CFD}" type="slidenum">
              <a:rPr lang="it-IT" altLang="it-IT"/>
              <a:pPr/>
              <a:t>‹N›</a:t>
            </a:fld>
            <a:endParaRPr lang="it-IT" altLang="it-IT"/>
          </a:p>
        </p:txBody>
      </p:sp>
    </p:spTree>
    <p:extLst>
      <p:ext uri="{BB962C8B-B14F-4D97-AF65-F5344CB8AC3E}">
        <p14:creationId xmlns:p14="http://schemas.microsoft.com/office/powerpoint/2010/main" val="302469043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606E3A2-3066-179A-3755-981AFE6BFD0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B931A55-8AA2-715E-3825-57D9064BC4B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EC01968-8A42-191B-8FAB-5B4F0602758A}"/>
              </a:ext>
            </a:extLst>
          </p:cNvPr>
          <p:cNvSpPr>
            <a:spLocks noGrp="1" noChangeArrowheads="1"/>
          </p:cNvSpPr>
          <p:nvPr>
            <p:ph type="sldNum" sz="quarter" idx="12"/>
          </p:nvPr>
        </p:nvSpPr>
        <p:spPr>
          <a:ln/>
        </p:spPr>
        <p:txBody>
          <a:bodyPr/>
          <a:lstStyle>
            <a:lvl1pPr>
              <a:defRPr/>
            </a:lvl1pPr>
          </a:lstStyle>
          <a:p>
            <a:fld id="{8918ED42-6CD6-4F29-9CBF-B3D1821A73B4}" type="slidenum">
              <a:rPr lang="it-IT" altLang="it-IT"/>
              <a:pPr/>
              <a:t>‹N›</a:t>
            </a:fld>
            <a:endParaRPr lang="it-IT" altLang="it-IT"/>
          </a:p>
        </p:txBody>
      </p:sp>
    </p:spTree>
    <p:extLst>
      <p:ext uri="{BB962C8B-B14F-4D97-AF65-F5344CB8AC3E}">
        <p14:creationId xmlns:p14="http://schemas.microsoft.com/office/powerpoint/2010/main" val="17037554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E5736CD-A3E3-4531-6828-87AF487421D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4B7317A-A153-B885-58D9-4F9DBE250F0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24E2A7E-E492-F501-3FF7-E1E614819BCF}"/>
              </a:ext>
            </a:extLst>
          </p:cNvPr>
          <p:cNvSpPr>
            <a:spLocks noGrp="1" noChangeArrowheads="1"/>
          </p:cNvSpPr>
          <p:nvPr>
            <p:ph type="sldNum" sz="quarter" idx="12"/>
          </p:nvPr>
        </p:nvSpPr>
        <p:spPr>
          <a:ln/>
        </p:spPr>
        <p:txBody>
          <a:bodyPr/>
          <a:lstStyle>
            <a:lvl1pPr>
              <a:defRPr/>
            </a:lvl1pPr>
          </a:lstStyle>
          <a:p>
            <a:fld id="{67D88E56-3064-4507-8F8E-F7BCC79E828A}" type="slidenum">
              <a:rPr lang="it-IT" altLang="it-IT"/>
              <a:pPr/>
              <a:t>‹N›</a:t>
            </a:fld>
            <a:endParaRPr lang="it-IT" altLang="it-IT"/>
          </a:p>
        </p:txBody>
      </p:sp>
    </p:spTree>
    <p:extLst>
      <p:ext uri="{BB962C8B-B14F-4D97-AF65-F5344CB8AC3E}">
        <p14:creationId xmlns:p14="http://schemas.microsoft.com/office/powerpoint/2010/main" val="44553696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73D5AAE-530F-420F-E344-DB865EA0524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D018706-DBF6-0EEC-013C-706857ECADE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6C33175-B807-DA14-9620-B20298340DCE}"/>
              </a:ext>
            </a:extLst>
          </p:cNvPr>
          <p:cNvSpPr>
            <a:spLocks noGrp="1" noChangeArrowheads="1"/>
          </p:cNvSpPr>
          <p:nvPr>
            <p:ph type="sldNum" sz="quarter" idx="12"/>
          </p:nvPr>
        </p:nvSpPr>
        <p:spPr>
          <a:ln/>
        </p:spPr>
        <p:txBody>
          <a:bodyPr/>
          <a:lstStyle>
            <a:lvl1pPr>
              <a:defRPr/>
            </a:lvl1pPr>
          </a:lstStyle>
          <a:p>
            <a:fld id="{EE70B0F4-46F4-44B1-94DF-CA5885111E1E}" type="slidenum">
              <a:rPr lang="it-IT" altLang="it-IT"/>
              <a:pPr/>
              <a:t>‹N›</a:t>
            </a:fld>
            <a:endParaRPr lang="it-IT" altLang="it-IT"/>
          </a:p>
        </p:txBody>
      </p:sp>
    </p:spTree>
    <p:extLst>
      <p:ext uri="{BB962C8B-B14F-4D97-AF65-F5344CB8AC3E}">
        <p14:creationId xmlns:p14="http://schemas.microsoft.com/office/powerpoint/2010/main" val="381129216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BC8D5EDE-F542-0B39-7518-4A76D684778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31CFE8D-7CC9-3491-EB27-C6D6F353285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C911F3D-810B-7632-49BF-79E550005762}"/>
              </a:ext>
            </a:extLst>
          </p:cNvPr>
          <p:cNvSpPr>
            <a:spLocks noGrp="1" noChangeArrowheads="1"/>
          </p:cNvSpPr>
          <p:nvPr>
            <p:ph type="sldNum" sz="quarter" idx="12"/>
          </p:nvPr>
        </p:nvSpPr>
        <p:spPr>
          <a:ln/>
        </p:spPr>
        <p:txBody>
          <a:bodyPr/>
          <a:lstStyle>
            <a:lvl1pPr>
              <a:defRPr/>
            </a:lvl1pPr>
          </a:lstStyle>
          <a:p>
            <a:fld id="{B133D9DE-F54F-4CDC-AC95-7DF830ED41E5}" type="slidenum">
              <a:rPr lang="it-IT" altLang="it-IT"/>
              <a:pPr/>
              <a:t>‹N›</a:t>
            </a:fld>
            <a:endParaRPr lang="it-IT" altLang="it-IT"/>
          </a:p>
        </p:txBody>
      </p:sp>
    </p:spTree>
    <p:extLst>
      <p:ext uri="{BB962C8B-B14F-4D97-AF65-F5344CB8AC3E}">
        <p14:creationId xmlns:p14="http://schemas.microsoft.com/office/powerpoint/2010/main" val="318512455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E4332040-23F6-C871-7133-F1C16FF7F38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16EEB05-F813-1444-FFE0-04D46A1D760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132F812-1937-BB28-AA22-E7F0D7C3E915}"/>
              </a:ext>
            </a:extLst>
          </p:cNvPr>
          <p:cNvSpPr>
            <a:spLocks noGrp="1" noChangeArrowheads="1"/>
          </p:cNvSpPr>
          <p:nvPr>
            <p:ph type="sldNum" sz="quarter" idx="12"/>
          </p:nvPr>
        </p:nvSpPr>
        <p:spPr>
          <a:ln/>
        </p:spPr>
        <p:txBody>
          <a:bodyPr/>
          <a:lstStyle>
            <a:lvl1pPr>
              <a:defRPr/>
            </a:lvl1pPr>
          </a:lstStyle>
          <a:p>
            <a:fld id="{D5D53C93-4DD2-4C24-A849-D48352573D03}" type="slidenum">
              <a:rPr lang="it-IT" altLang="it-IT"/>
              <a:pPr/>
              <a:t>‹N›</a:t>
            </a:fld>
            <a:endParaRPr lang="it-IT" altLang="it-IT"/>
          </a:p>
        </p:txBody>
      </p:sp>
    </p:spTree>
    <p:extLst>
      <p:ext uri="{BB962C8B-B14F-4D97-AF65-F5344CB8AC3E}">
        <p14:creationId xmlns:p14="http://schemas.microsoft.com/office/powerpoint/2010/main" val="757954144"/>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E8F5E911-9A3F-F1D4-0AE9-D5F8511F674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E6BA314E-19E8-D0D9-E9C5-80380848053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35BC3F06-74E6-8162-2012-2634853AAE37}"/>
              </a:ext>
            </a:extLst>
          </p:cNvPr>
          <p:cNvSpPr>
            <a:spLocks noGrp="1" noChangeArrowheads="1"/>
          </p:cNvSpPr>
          <p:nvPr>
            <p:ph type="sldNum" sz="quarter" idx="12"/>
          </p:nvPr>
        </p:nvSpPr>
        <p:spPr>
          <a:ln/>
        </p:spPr>
        <p:txBody>
          <a:bodyPr/>
          <a:lstStyle>
            <a:lvl1pPr>
              <a:defRPr/>
            </a:lvl1pPr>
          </a:lstStyle>
          <a:p>
            <a:fld id="{412938BC-0580-4FFF-811F-BDD1B078DB0A}" type="slidenum">
              <a:rPr lang="it-IT" altLang="it-IT"/>
              <a:pPr/>
              <a:t>‹N›</a:t>
            </a:fld>
            <a:endParaRPr lang="it-IT" altLang="it-IT"/>
          </a:p>
        </p:txBody>
      </p:sp>
    </p:spTree>
    <p:extLst>
      <p:ext uri="{BB962C8B-B14F-4D97-AF65-F5344CB8AC3E}">
        <p14:creationId xmlns:p14="http://schemas.microsoft.com/office/powerpoint/2010/main" val="3031533517"/>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E75BE569-6D90-2C91-7F89-A552D415794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8E5CB9AC-89FE-8DF4-AB1C-E75056A3B17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C57945A2-A665-0996-D077-90DDD71139D0}"/>
              </a:ext>
            </a:extLst>
          </p:cNvPr>
          <p:cNvSpPr>
            <a:spLocks noGrp="1" noChangeArrowheads="1"/>
          </p:cNvSpPr>
          <p:nvPr>
            <p:ph type="sldNum" sz="quarter" idx="12"/>
          </p:nvPr>
        </p:nvSpPr>
        <p:spPr>
          <a:ln/>
        </p:spPr>
        <p:txBody>
          <a:bodyPr/>
          <a:lstStyle>
            <a:lvl1pPr>
              <a:defRPr/>
            </a:lvl1pPr>
          </a:lstStyle>
          <a:p>
            <a:fld id="{D41C05BF-1546-47E2-9E7E-81FD4657F823}" type="slidenum">
              <a:rPr lang="it-IT" altLang="it-IT"/>
              <a:pPr/>
              <a:t>‹N›</a:t>
            </a:fld>
            <a:endParaRPr lang="it-IT" altLang="it-IT"/>
          </a:p>
        </p:txBody>
      </p:sp>
    </p:spTree>
    <p:extLst>
      <p:ext uri="{BB962C8B-B14F-4D97-AF65-F5344CB8AC3E}">
        <p14:creationId xmlns:p14="http://schemas.microsoft.com/office/powerpoint/2010/main" val="422902528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6EED406-70FE-95DB-64D4-D394DCD57AD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C567CCF2-1C76-6666-DB16-20605E62D71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BA2E3A29-41C8-17DB-C223-DC3E354D6E46}"/>
              </a:ext>
            </a:extLst>
          </p:cNvPr>
          <p:cNvSpPr>
            <a:spLocks noGrp="1" noChangeArrowheads="1"/>
          </p:cNvSpPr>
          <p:nvPr>
            <p:ph type="sldNum" sz="quarter" idx="12"/>
          </p:nvPr>
        </p:nvSpPr>
        <p:spPr>
          <a:ln/>
        </p:spPr>
        <p:txBody>
          <a:bodyPr/>
          <a:lstStyle>
            <a:lvl1pPr>
              <a:defRPr/>
            </a:lvl1pPr>
          </a:lstStyle>
          <a:p>
            <a:fld id="{E3FB51A9-AC16-4145-A02D-FC588EEC8DBC}" type="slidenum">
              <a:rPr lang="it-IT" altLang="it-IT"/>
              <a:pPr/>
              <a:t>‹N›</a:t>
            </a:fld>
            <a:endParaRPr lang="it-IT" altLang="it-IT"/>
          </a:p>
        </p:txBody>
      </p:sp>
    </p:spTree>
    <p:extLst>
      <p:ext uri="{BB962C8B-B14F-4D97-AF65-F5344CB8AC3E}">
        <p14:creationId xmlns:p14="http://schemas.microsoft.com/office/powerpoint/2010/main" val="372906685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501C122-C90A-5DC6-926C-2CE1DC413EA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1E8FF5A-98A0-7D30-9DE1-18A8D589FE9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1FA3D8F-E102-9573-BC85-6769B3ADA5EF}"/>
              </a:ext>
            </a:extLst>
          </p:cNvPr>
          <p:cNvSpPr>
            <a:spLocks noGrp="1" noChangeArrowheads="1"/>
          </p:cNvSpPr>
          <p:nvPr>
            <p:ph type="sldNum" sz="quarter" idx="12"/>
          </p:nvPr>
        </p:nvSpPr>
        <p:spPr>
          <a:ln/>
        </p:spPr>
        <p:txBody>
          <a:bodyPr/>
          <a:lstStyle>
            <a:lvl1pPr>
              <a:defRPr/>
            </a:lvl1pPr>
          </a:lstStyle>
          <a:p>
            <a:fld id="{AEDB42C4-8FAC-4BA6-8956-FA7043038CB4}" type="slidenum">
              <a:rPr lang="it-IT" altLang="it-IT"/>
              <a:pPr/>
              <a:t>‹N›</a:t>
            </a:fld>
            <a:endParaRPr lang="it-IT" altLang="it-IT"/>
          </a:p>
        </p:txBody>
      </p:sp>
    </p:spTree>
    <p:extLst>
      <p:ext uri="{BB962C8B-B14F-4D97-AF65-F5344CB8AC3E}">
        <p14:creationId xmlns:p14="http://schemas.microsoft.com/office/powerpoint/2010/main" val="3833314151"/>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83B6C43-B070-E28A-1ED8-3C2FD62085C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5E464DE-43BC-63F4-6140-669B10E9CF5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7DE6E9A-A263-9587-5080-A6038E0965DC}"/>
              </a:ext>
            </a:extLst>
          </p:cNvPr>
          <p:cNvSpPr>
            <a:spLocks noGrp="1" noChangeArrowheads="1"/>
          </p:cNvSpPr>
          <p:nvPr>
            <p:ph type="sldNum" sz="quarter" idx="12"/>
          </p:nvPr>
        </p:nvSpPr>
        <p:spPr>
          <a:ln/>
        </p:spPr>
        <p:txBody>
          <a:bodyPr/>
          <a:lstStyle>
            <a:lvl1pPr>
              <a:defRPr/>
            </a:lvl1pPr>
          </a:lstStyle>
          <a:p>
            <a:fld id="{2FDE01D4-EA84-47F0-A7D5-5F0195AA123D}" type="slidenum">
              <a:rPr lang="it-IT" altLang="it-IT"/>
              <a:pPr/>
              <a:t>‹N›</a:t>
            </a:fld>
            <a:endParaRPr lang="it-IT" altLang="it-IT"/>
          </a:p>
        </p:txBody>
      </p:sp>
    </p:spTree>
    <p:extLst>
      <p:ext uri="{BB962C8B-B14F-4D97-AF65-F5344CB8AC3E}">
        <p14:creationId xmlns:p14="http://schemas.microsoft.com/office/powerpoint/2010/main" val="238602349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FC2B9D2-46BB-2547-9F68-3DFE57731AA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3F88B154-F2C6-B7BA-656C-32745540FC2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208C337F-125E-5CC7-88A3-322B658EF5E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18A9F00D-9454-8606-636E-B6E411495A6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508D343B-D835-19D9-C149-F428FFAE6E7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22F5E129-CF86-4871-91D5-5F006D65F4B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AUDIO\MUSICA%20MIDI\Romantica\918-Angel%20Piano.mid"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BD68CCFC-DB2A-F8E8-68B8-D862A80840B8}"/>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A142C34A-74C4-3328-3C7A-A88C74D64C9D}"/>
              </a:ext>
            </a:extLst>
          </p:cNvPr>
          <p:cNvSpPr>
            <a:spLocks noChangeArrowheads="1"/>
          </p:cNvSpPr>
          <p:nvPr/>
        </p:nvSpPr>
        <p:spPr bwMode="auto">
          <a:xfrm>
            <a:off x="582612" y="6357293"/>
            <a:ext cx="4343400" cy="230832"/>
          </a:xfrm>
          <a:prstGeom prst="rect">
            <a:avLst/>
          </a:prstGeom>
          <a:noFill/>
          <a:ln>
            <a:noFill/>
          </a:ln>
          <a:effectLst/>
          <a:extLst>
            <a:ext uri="{909E8E84-426E-40DD-AFC4-6F175D3DCCD1}">
              <a14:hiddenFill xmlns:a14="http://schemas.microsoft.com/office/drawing/2010/main">
                <a:solidFill>
                  <a:srgbClr val="99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Angel piano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5E04617-77C0-E356-8B3D-A502FF23B2AE}"/>
              </a:ext>
            </a:extLst>
          </p:cNvPr>
          <p:cNvSpPr>
            <a:spLocks noChangeArrowheads="1"/>
          </p:cNvSpPr>
          <p:nvPr/>
        </p:nvSpPr>
        <p:spPr bwMode="auto">
          <a:xfrm>
            <a:off x="838200" y="0"/>
            <a:ext cx="7772400" cy="879475"/>
          </a:xfrm>
          <a:prstGeom prst="rect">
            <a:avLst/>
          </a:prstGeom>
          <a:solidFill>
            <a:srgbClr val="972FFF"/>
          </a:solidFill>
          <a:ln w="9525">
            <a:solidFill>
              <a:srgbClr val="972FFF"/>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spcBef>
                <a:spcPct val="50000"/>
              </a:spcBef>
            </a:pPr>
            <a:r>
              <a:rPr lang="it-IT" altLang="it-IT" sz="18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I DOMENICA DI AVVENTO                                                                      </a:t>
            </a:r>
            <a:r>
              <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1</a:t>
            </a:r>
            <a:r>
              <a:rPr lang="it-IT" altLang="it-IT" sz="1800" baseline="30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st</a:t>
            </a:r>
            <a:r>
              <a:rPr lang="it-IT" altLang="it-IT" sz="18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SUNDAY OF ADVENT </a:t>
            </a:r>
            <a:endParaRPr lang="it-IT" altLang="it-IT" sz="1800" b="1">
              <a:solidFill>
                <a:schemeClr val="bg1"/>
              </a:solidFill>
              <a:latin typeface="Verdana" panose="020B0604030504040204" pitchFamily="34" charset="0"/>
              <a:cs typeface="Times New Roman" panose="02020603050405020304" pitchFamily="18" charset="0"/>
            </a:endParaRPr>
          </a:p>
          <a:p>
            <a:pPr eaLnBrk="1" hangingPunct="1">
              <a:spcBef>
                <a:spcPct val="50000"/>
              </a:spcBef>
            </a:pPr>
            <a:r>
              <a:rPr lang="it-IT" altLang="it-IT" sz="1000" b="1">
                <a:solidFill>
                  <a:schemeClr val="bg1"/>
                </a:solidFill>
                <a:effectLst>
                  <a:outerShdw blurRad="38100" dist="38100" dir="2700000" algn="tl">
                    <a:srgbClr val="000000"/>
                  </a:outerShdw>
                </a:effectLst>
                <a:latin typeface="Verdana" panose="020B0604030504040204" pitchFamily="34" charset="0"/>
              </a:rPr>
              <a:t>             TUTTE LE IMMAGINI SONO PROTETTE DA COPYRIGHT - ALL PICTURES ARE BY COPYRIGHT</a:t>
            </a:r>
          </a:p>
        </p:txBody>
      </p:sp>
      <p:sp>
        <p:nvSpPr>
          <p:cNvPr id="4101" name="Rectangle 7">
            <a:extLst>
              <a:ext uri="{FF2B5EF4-FFF2-40B4-BE49-F238E27FC236}">
                <a16:creationId xmlns:a16="http://schemas.microsoft.com/office/drawing/2014/main" id="{A6E85566-733D-1FBD-4D33-F904976FAEA5}"/>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9873F81-7E65-B09A-DF5D-671524843C5C}"/>
              </a:ext>
            </a:extLst>
          </p:cNvPr>
          <p:cNvSpPr>
            <a:spLocks noChangeArrowheads="1"/>
          </p:cNvSpPr>
          <p:nvPr/>
        </p:nvSpPr>
        <p:spPr bwMode="auto">
          <a:xfrm>
            <a:off x="1143000" y="3581400"/>
            <a:ext cx="3352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9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L'Avvento: un orizzonte che si allarga</a:t>
            </a:r>
            <a:r>
              <a:rPr lang="it-IT" sz="900" dirty="0">
                <a:effectLst/>
                <a:latin typeface="Verdana" panose="020B0604030504040204" pitchFamily="34" charset="0"/>
                <a:ea typeface="Times New Roman" panose="02020603050405020304" pitchFamily="18" charset="0"/>
                <a:cs typeface="Verdana" panose="020B0604030504040204" pitchFamily="34" charset="0"/>
              </a:rPr>
              <a:t>                                    </a:t>
            </a:r>
            <a:r>
              <a:rPr lang="en-US" sz="900" i="1" dirty="0">
                <a:effectLst/>
                <a:latin typeface="Verdana" panose="020B0604030504040204" pitchFamily="34" charset="0"/>
                <a:ea typeface="Verdana" panose="020B0604030504040204" pitchFamily="34" charset="0"/>
              </a:rPr>
              <a:t>Advent: a broadening horizon </a:t>
            </a:r>
            <a:endParaRPr lang="it-IT" altLang="it-IT" sz="9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4103" name="Rectangle 43">
            <a:extLst>
              <a:ext uri="{FF2B5EF4-FFF2-40B4-BE49-F238E27FC236}">
                <a16:creationId xmlns:a16="http://schemas.microsoft.com/office/drawing/2014/main" id="{754BA562-1BCE-6046-4783-34E8229A86C9}"/>
              </a:ext>
            </a:extLst>
          </p:cNvPr>
          <p:cNvSpPr>
            <a:spLocks noChangeArrowheads="1"/>
          </p:cNvSpPr>
          <p:nvPr/>
        </p:nvSpPr>
        <p:spPr bwMode="auto">
          <a:xfrm>
            <a:off x="43327"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pic>
        <p:nvPicPr>
          <p:cNvPr id="4105" name="Picture 101" descr="C:\ARCHIVIO GENERALE\PRESENTAZIONI\in COSTRUZIONE\S.Scritture del 24.08\candelabro copia.gif">
            <a:extLst>
              <a:ext uri="{FF2B5EF4-FFF2-40B4-BE49-F238E27FC236}">
                <a16:creationId xmlns:a16="http://schemas.microsoft.com/office/drawing/2014/main" id="{BAC8BF6D-7A3B-9DBE-743E-C5BD86355F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3" name="918-Angel Piano.mid">
            <a:hlinkClick r:id="" action="ppaction://media"/>
            <a:extLst>
              <a:ext uri="{FF2B5EF4-FFF2-40B4-BE49-F238E27FC236}">
                <a16:creationId xmlns:a16="http://schemas.microsoft.com/office/drawing/2014/main" id="{3CB1062F-9E2B-35C7-01B8-58A897D5A72B}"/>
              </a:ext>
            </a:extLst>
          </p:cNvPr>
          <p:cNvPicPr>
            <a:picLocks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67056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4114" name="Rectangle 18">
            <a:extLst>
              <a:ext uri="{FF2B5EF4-FFF2-40B4-BE49-F238E27FC236}">
                <a16:creationId xmlns:a16="http://schemas.microsoft.com/office/drawing/2014/main" id="{77DC3102-9DA0-3FA6-D074-E6AC4A88F943}"/>
              </a:ext>
            </a:extLst>
          </p:cNvPr>
          <p:cNvSpPr>
            <a:spLocks noChangeArrowheads="1"/>
          </p:cNvSpPr>
          <p:nvPr/>
        </p:nvSpPr>
        <p:spPr bwMode="auto">
          <a:xfrm rot="60000">
            <a:off x="5543550" y="6482731"/>
            <a:ext cx="3600450" cy="233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1pPr>
            <a:lvl2pPr marL="742950" indent="-28575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2pPr>
            <a:lvl3pPr marL="11430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3pPr>
            <a:lvl4pPr marL="16002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4pPr>
            <a:lvl5pPr marL="2057400" indent="-228600" defTabSz="449263">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580000"/>
                </a:solidFill>
                <a:latin typeface="Comic Sans MS" panose="030F0702030302020204" pitchFamily="66" charset="0"/>
              </a:defRPr>
            </a:lvl9pPr>
          </a:lstStyle>
          <a:p>
            <a:pPr algn="ctr" eaLnBrk="1" hangingPunct="1">
              <a:buClr>
                <a:srgbClr val="000000"/>
              </a:buClr>
              <a:buSzPct val="100000"/>
              <a:buFont typeface="Times New Roman" panose="02020603050405020304" pitchFamily="18" charset="0"/>
              <a:buNone/>
            </a:pP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i="1" dirty="0">
                <a:solidFill>
                  <a:srgbClr val="FFFF00"/>
                </a:solidFill>
                <a:latin typeface="Times New Roman" panose="02020603050405020304" pitchFamily="18" charset="0"/>
                <a:cs typeface="Times New Roman" panose="02020603050405020304" pitchFamily="18" charset="0"/>
              </a:rPr>
              <a:t> November 2023</a:t>
            </a:r>
          </a:p>
        </p:txBody>
      </p:sp>
      <p:sp>
        <p:nvSpPr>
          <p:cNvPr id="4115" name="Rectangle 19">
            <a:extLst>
              <a:ext uri="{FF2B5EF4-FFF2-40B4-BE49-F238E27FC236}">
                <a16:creationId xmlns:a16="http://schemas.microsoft.com/office/drawing/2014/main" id="{455942CD-ACF1-DF67-EA25-60E145D0D07C}"/>
              </a:ext>
            </a:extLst>
          </p:cNvPr>
          <p:cNvSpPr>
            <a:spLocks noChangeArrowheads="1"/>
          </p:cNvSpPr>
          <p:nvPr/>
        </p:nvSpPr>
        <p:spPr bwMode="auto">
          <a:xfrm>
            <a:off x="1890668" y="3977525"/>
            <a:ext cx="19415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it-IT" altLang="it-IT" sz="900" i="1" dirty="0">
                <a:latin typeface="Times New Roman" panose="02020603050405020304" pitchFamily="18" charset="0"/>
                <a:cs typeface="Times New Roman" panose="02020603050405020304" pitchFamily="18" charset="0"/>
              </a:rPr>
              <a:t> Commento di padre Ermes Ronchi</a:t>
            </a:r>
          </a:p>
          <a:p>
            <a:pPr eaLnBrk="1" hangingPunct="1"/>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116" name="Picture 20">
            <a:extLst>
              <a:ext uri="{FF2B5EF4-FFF2-40B4-BE49-F238E27FC236}">
                <a16:creationId xmlns:a16="http://schemas.microsoft.com/office/drawing/2014/main" id="{A1BF9FA4-49D1-F202-D535-D697313B91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6938" y="1600200"/>
            <a:ext cx="3217862" cy="426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1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11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3450295E-52D7-F3B2-62E0-E0E9E5EB79E5}"/>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Egli vi renderà saldi sino alla fine, irreprensibili nel giorno del Signore nostro Gesù Cristo. Degno di fede è Dio, dal quale siete stati chiamati alla comunione con il Figlio suo Gesù Cristo, Signore nostro! </a:t>
            </a:r>
            <a:r>
              <a:rPr lang="it-IT" altLang="it-IT" sz="1800" i="1">
                <a:solidFill>
                  <a:srgbClr val="FFFFFF"/>
                </a:solidFill>
                <a:latin typeface="Verdana" panose="020B0604030504040204" pitchFamily="34" charset="0"/>
                <a:cs typeface="Times New Roman" panose="02020603050405020304" pitchFamily="18" charset="0"/>
              </a:rPr>
              <a:t>(1Cor 1,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941EE0FD-F535-0E8C-88F7-BEB0CA90F9D5}"/>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He will keep you steadfast to the end, and you will be without reproach on the day of the coming of our Lord Jesus. The faithful God will not fail you after calling you to this fellowship with his Son, Christ Jesus, our Lord.</a:t>
            </a:r>
            <a:r>
              <a:rPr lang="en-GB" altLang="it-IT" sz="1800" i="1">
                <a:solidFill>
                  <a:srgbClr val="FFFFFF"/>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rgbClr val="FFFFFF"/>
                </a:solidFill>
                <a:latin typeface="Verdana" panose="020B0604030504040204" pitchFamily="34" charset="0"/>
                <a:cs typeface="Times New Roman" panose="02020603050405020304" pitchFamily="18" charset="0"/>
              </a:rPr>
              <a:t>(1Cor 1: 8.9)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4341" name="Picture 5">
            <a:extLst>
              <a:ext uri="{FF2B5EF4-FFF2-40B4-BE49-F238E27FC236}">
                <a16:creationId xmlns:a16="http://schemas.microsoft.com/office/drawing/2014/main" id="{EE9BA22D-1FF3-3D4B-D7E0-8CB130CE14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95438"/>
            <a:ext cx="7391400" cy="36274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04">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7D7B080-C304-5AC3-5F5D-DFC7227F464B}"/>
              </a:ext>
            </a:extLst>
          </p:cNvPr>
          <p:cNvSpPr>
            <a:spLocks noGrp="1" noChangeArrowheads="1"/>
          </p:cNvSpPr>
          <p:nvPr>
            <p:ph type="title"/>
          </p:nvPr>
        </p:nvSpPr>
        <p:spPr>
          <a:xfrm>
            <a:off x="4343400" y="1406525"/>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B2D8D747-C79E-6284-4655-21D5487BCB3F}"/>
              </a:ext>
            </a:extLst>
          </p:cNvPr>
          <p:cNvSpPr>
            <a:spLocks noChangeArrowheads="1"/>
          </p:cNvSpPr>
          <p:nvPr/>
        </p:nvSpPr>
        <p:spPr bwMode="auto">
          <a:xfrm>
            <a:off x="1295400" y="1752600"/>
            <a:ext cx="3352800" cy="1709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«Fate attenzione, vegliate, perché non sapete quando è il momento.</a:t>
            </a:r>
            <a:r>
              <a:rPr lang="it-IT" altLang="it-IT" sz="1800" i="1">
                <a:solidFill>
                  <a:srgbClr val="000000"/>
                </a:solidFill>
                <a:latin typeface="Verdana" panose="020B0604030504040204" pitchFamily="34" charset="0"/>
                <a:cs typeface="Times New Roman" panose="02020603050405020304" pitchFamily="18" charset="0"/>
              </a:rPr>
              <a:t> (Mc 13, 33)</a:t>
            </a:r>
          </a:p>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p>
        </p:txBody>
      </p:sp>
      <p:sp>
        <p:nvSpPr>
          <p:cNvPr id="17412" name="Rectangle 6">
            <a:extLst>
              <a:ext uri="{FF2B5EF4-FFF2-40B4-BE49-F238E27FC236}">
                <a16:creationId xmlns:a16="http://schemas.microsoft.com/office/drawing/2014/main" id="{28625E5C-F184-034E-EB2C-45D79BDCB00F}"/>
              </a:ext>
            </a:extLst>
          </p:cNvPr>
          <p:cNvSpPr>
            <a:spLocks noChangeArrowheads="1"/>
          </p:cNvSpPr>
          <p:nvPr/>
        </p:nvSpPr>
        <p:spPr bwMode="auto">
          <a:xfrm>
            <a:off x="4572000" y="1676400"/>
            <a:ext cx="3505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that time Jesus said to his disciples:”</a:t>
            </a:r>
            <a:r>
              <a:rPr lang="en-GB" altLang="it-IT" sz="1800">
                <a:solidFill>
                  <a:srgbClr val="000000"/>
                </a:solidFill>
                <a:latin typeface="Verdana" panose="020B0604030504040204" pitchFamily="34" charset="0"/>
                <a:cs typeface="Times New Roman" panose="02020603050405020304" pitchFamily="18" charset="0"/>
              </a:rPr>
              <a:t>Be alert and watch, for you don't know when the time will come.</a:t>
            </a:r>
            <a:r>
              <a:rPr lang="en-GB" altLang="it-IT" sz="1800" i="1">
                <a:solidFill>
                  <a:srgbClr val="000000"/>
                </a:solidFill>
                <a:latin typeface="Verdana" panose="020B0604030504040204" pitchFamily="34" charset="0"/>
                <a:cs typeface="Times New Roman" panose="02020603050405020304" pitchFamily="18" charset="0"/>
              </a:rPr>
              <a:t> (Mk 13: 33)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F8188D51-98E0-1B31-C2EA-B09E08C623C1}"/>
              </a:ext>
            </a:extLst>
          </p:cNvPr>
          <p:cNvSpPr>
            <a:spLocks noChangeArrowheads="1"/>
          </p:cNvSpPr>
          <p:nvPr/>
        </p:nvSpPr>
        <p:spPr bwMode="auto">
          <a:xfrm>
            <a:off x="838200" y="0"/>
            <a:ext cx="7772400" cy="925513"/>
          </a:xfrm>
          <a:prstGeom prst="rect">
            <a:avLst/>
          </a:prstGeom>
          <a:solidFill>
            <a:srgbClr val="972FFF"/>
          </a:solidFill>
          <a:ln w="9525">
            <a:solidFill>
              <a:srgbClr val="972FFF"/>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b="1">
              <a:solidFill>
                <a:srgbClr val="FFFF00"/>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eaLnBrk="1" hangingPunct="1"/>
            <a:r>
              <a:rPr lang="it-IT" altLang="it-IT" sz="180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Signore, fa splendere il tuo volto e noi saremo salvi.</a:t>
            </a:r>
          </a:p>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Lord, make Your face shine and we will be saved.</a:t>
            </a:r>
            <a:br>
              <a:rPr lang="it-IT" altLang="it-IT" sz="18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10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18D4DDE0-051B-C090-DAA4-B677AABE20CF}"/>
              </a:ext>
            </a:extLst>
          </p:cNvPr>
          <p:cNvSpPr>
            <a:spLocks noChangeArrowheads="1"/>
          </p:cNvSpPr>
          <p:nvPr/>
        </p:nvSpPr>
        <p:spPr bwMode="auto">
          <a:xfrm>
            <a:off x="152400" y="13716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SECONDO </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MARCO</a:t>
            </a:r>
          </a:p>
        </p:txBody>
      </p:sp>
      <p:pic>
        <p:nvPicPr>
          <p:cNvPr id="17417" name="Picture 9">
            <a:extLst>
              <a:ext uri="{FF2B5EF4-FFF2-40B4-BE49-F238E27FC236}">
                <a16:creationId xmlns:a16="http://schemas.microsoft.com/office/drawing/2014/main" id="{6DBC8109-4882-2359-784D-88D864B530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657600"/>
            <a:ext cx="3200400" cy="2374900"/>
          </a:xfrm>
          <a:prstGeom prst="rect">
            <a:avLst/>
          </a:prstGeom>
          <a:noFill/>
          <a:extLst>
            <a:ext uri="{909E8E84-426E-40DD-AFC4-6F175D3DCCD1}">
              <a14:hiddenFill xmlns:a14="http://schemas.microsoft.com/office/drawing/2010/main">
                <a:solidFill>
                  <a:srgbClr val="FFFFFF"/>
                </a:solidFill>
              </a14:hiddenFill>
            </a:ext>
          </a:extLst>
        </p:spPr>
      </p:pic>
      <p:pic>
        <p:nvPicPr>
          <p:cNvPr id="17419" name="Picture 11">
            <a:extLst>
              <a:ext uri="{FF2B5EF4-FFF2-40B4-BE49-F238E27FC236}">
                <a16:creationId xmlns:a16="http://schemas.microsoft.com/office/drawing/2014/main" id="{E24E8FB1-4A8C-4E8E-7722-17C82D89D9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3200400"/>
            <a:ext cx="2481263" cy="2921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92">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DC8E2FD-FF5E-CE3B-2955-CE7B4AEB8D31}"/>
              </a:ext>
            </a:extLst>
          </p:cNvPr>
          <p:cNvSpPr>
            <a:spLocks noChangeArrowheads="1"/>
          </p:cNvSpPr>
          <p:nvPr/>
        </p:nvSpPr>
        <p:spPr bwMode="auto">
          <a:xfrm>
            <a:off x="0" y="457200"/>
            <a:ext cx="9144000" cy="11906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È come un uomo, che è partito dopo aver lasciato la propria casa e dato il potere ai suoi servi, a ciascuno il suo compito, e ha ordinato al portiere di vegliare. Vegliate dunque: voi non sapete quando il padrone di casa ritornerà,</a:t>
            </a:r>
            <a:r>
              <a:rPr lang="it-IT" altLang="it-IT" sz="1800" i="1">
                <a:solidFill>
                  <a:schemeClr val="bg1"/>
                </a:solidFill>
                <a:latin typeface="Verdana" panose="020B0604030504040204" pitchFamily="34" charset="0"/>
                <a:cs typeface="Times New Roman" panose="02020603050405020304" pitchFamily="18" charset="0"/>
              </a:rPr>
              <a:t> (Mc 13, 34-35a)</a:t>
            </a:r>
          </a:p>
        </p:txBody>
      </p:sp>
      <p:sp>
        <p:nvSpPr>
          <p:cNvPr id="162930" name="Rectangle 114">
            <a:extLst>
              <a:ext uri="{FF2B5EF4-FFF2-40B4-BE49-F238E27FC236}">
                <a16:creationId xmlns:a16="http://schemas.microsoft.com/office/drawing/2014/main" id="{6FA21DB9-A9F1-B6AB-7C83-6E0E2EBC5740}"/>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When a man goes abroad and leaves his home, he puts his servants in charge, giving to each one some responsibility; and he orders the doorkeeper to stay awake. So stay awake, for you don't know when the Lord of the house will come,</a:t>
            </a:r>
            <a:r>
              <a:rPr lang="en-GB" altLang="it-IT" sz="1800" i="1">
                <a:solidFill>
                  <a:schemeClr val="bg1"/>
                </a:solidFill>
                <a:latin typeface="Verdana" panose="020B0604030504040204" pitchFamily="34" charset="0"/>
                <a:cs typeface="Times New Roman" panose="02020603050405020304" pitchFamily="18" charset="0"/>
              </a:rPr>
              <a:t> (Mk 13: 34-35a)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18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9F20C932-8894-1238-B5C3-7B779B41E98F}"/>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se alla sera o a mezzanotte o al canto del gallo o al mattino; fate in modo che, giungendo all’improvviso, non vi trovi addormentati. Quello che dico a voi, lo dico a tutti: vegliate!». </a:t>
            </a:r>
            <a:r>
              <a:rPr lang="it-IT" altLang="it-IT" sz="1800" i="1">
                <a:solidFill>
                  <a:schemeClr val="bg1"/>
                </a:solidFill>
                <a:latin typeface="Verdana" panose="020B0604030504040204" pitchFamily="34" charset="0"/>
                <a:cs typeface="Times New Roman" panose="02020603050405020304" pitchFamily="18" charset="0"/>
              </a:rPr>
              <a:t>(Mc 13, 35b-37)</a:t>
            </a:r>
          </a:p>
        </p:txBody>
      </p:sp>
      <p:sp>
        <p:nvSpPr>
          <p:cNvPr id="21507" name="Rectangle 36">
            <a:extLst>
              <a:ext uri="{FF2B5EF4-FFF2-40B4-BE49-F238E27FC236}">
                <a16:creationId xmlns:a16="http://schemas.microsoft.com/office/drawing/2014/main" id="{66478A60-B91A-A013-156E-9E45975CCB4B}"/>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in the evening or at midnight, when the cock crows or before dawn. If he comes suddenly, do not let him catch you asleep. And what I say to you, I say to all: watch."</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13: 35b-37)</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16">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4">
            <a:extLst>
              <a:ext uri="{FF2B5EF4-FFF2-40B4-BE49-F238E27FC236}">
                <a16:creationId xmlns:a16="http://schemas.microsoft.com/office/drawing/2014/main" id="{33BA3A45-6D80-A425-C313-8F93630A9551}"/>
              </a:ext>
            </a:extLst>
          </p:cNvPr>
          <p:cNvSpPr>
            <a:spLocks noChangeArrowheads="1"/>
          </p:cNvSpPr>
          <p:nvPr/>
        </p:nvSpPr>
        <p:spPr bwMode="auto">
          <a:xfrm>
            <a:off x="0" y="0"/>
            <a:ext cx="91440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600">
                <a:latin typeface="Arial" panose="020B0604020202020204" pitchFamily="34" charset="0"/>
                <a:cs typeface="Arial" panose="020B0604020202020204" pitchFamily="34" charset="0"/>
              </a:rPr>
              <a:t>   La lettura e la meditazione delle sacre scritture domenicali,</a:t>
            </a:r>
            <a:r>
              <a:rPr lang="it-IT" altLang="it-IT" sz="1600">
                <a:solidFill>
                  <a:srgbClr val="FF3300"/>
                </a:solidFill>
                <a:latin typeface="Arial" panose="020B0604020202020204" pitchFamily="34" charset="0"/>
                <a:cs typeface="Arial" panose="020B0604020202020204" pitchFamily="34" charset="0"/>
              </a:rPr>
              <a:t> </a:t>
            </a:r>
            <a:r>
              <a:rPr lang="it-IT" altLang="it-IT" sz="1600">
                <a:solidFill>
                  <a:srgbClr val="FF0000"/>
                </a:solidFill>
                <a:latin typeface="Arial" panose="020B0604020202020204" pitchFamily="34" charset="0"/>
                <a:cs typeface="Arial" panose="020B0604020202020204" pitchFamily="34" charset="0"/>
              </a:rPr>
              <a:t>non sostituiscono</a:t>
            </a:r>
            <a:r>
              <a:rPr lang="it-IT" altLang="it-IT" sz="1600">
                <a:solidFill>
                  <a:srgbClr val="FF3300"/>
                </a:solidFill>
                <a:latin typeface="Arial" panose="020B0604020202020204" pitchFamily="34" charset="0"/>
                <a:cs typeface="Arial" panose="020B0604020202020204" pitchFamily="34" charset="0"/>
              </a:rPr>
              <a:t> </a:t>
            </a:r>
            <a:r>
              <a:rPr lang="it-IT" altLang="it-IT" sz="1600">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600">
                <a:solidFill>
                  <a:srgbClr val="FF0000"/>
                </a:solidFill>
                <a:latin typeface="Arial" panose="020B0604020202020204" pitchFamily="34" charset="0"/>
                <a:cs typeface="Arial" panose="020B0604020202020204" pitchFamily="34" charset="0"/>
              </a:rPr>
              <a:t>Cristo attualizza il sacrificio della croce</a:t>
            </a:r>
            <a:r>
              <a:rPr lang="it-IT" altLang="it-IT" sz="1600">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a:solidFill>
                  <a:srgbClr val="FF0000"/>
                </a:solidFill>
                <a:latin typeface="Arial" panose="020B0604020202020204" pitchFamily="34" charset="0"/>
                <a:cs typeface="Arial" panose="020B0604020202020204" pitchFamily="34" charset="0"/>
              </a:rPr>
              <a:t>loro libera scelta d’amore</a:t>
            </a:r>
            <a:r>
              <a:rPr lang="it-IT" altLang="it-IT" sz="1600">
                <a:solidFill>
                  <a:srgbClr val="7E002A"/>
                </a:solidFill>
                <a:latin typeface="Arial" panose="020B0604020202020204" pitchFamily="34" charset="0"/>
                <a:cs typeface="Arial" panose="020B0604020202020204" pitchFamily="34" charset="0"/>
              </a:rPr>
              <a:t>.</a:t>
            </a:r>
          </a:p>
        </p:txBody>
      </p:sp>
      <p:sp>
        <p:nvSpPr>
          <p:cNvPr id="28678" name="Rectangle 8">
            <a:extLst>
              <a:ext uri="{FF2B5EF4-FFF2-40B4-BE49-F238E27FC236}">
                <a16:creationId xmlns:a16="http://schemas.microsoft.com/office/drawing/2014/main" id="{BC4D13D3-83C7-CDEB-83D3-82CE229B9903}"/>
              </a:ext>
            </a:extLst>
          </p:cNvPr>
          <p:cNvSpPr>
            <a:spLocks noChangeArrowheads="1"/>
          </p:cNvSpPr>
          <p:nvPr/>
        </p:nvSpPr>
        <p:spPr bwMode="auto">
          <a:xfrm>
            <a:off x="0" y="5054600"/>
            <a:ext cx="91440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en-US" altLang="it-IT" sz="1600">
                <a:latin typeface="Arial" panose="020B0604020202020204" pitchFamily="34" charset="0"/>
                <a:cs typeface="Arial" panose="020B0604020202020204" pitchFamily="34" charset="0"/>
              </a:rPr>
              <a:t>   Reading and meditating on the Sacred Scriptures for Sundays</a:t>
            </a:r>
            <a:r>
              <a:rPr lang="en-US" altLang="it-IT" sz="1600">
                <a:solidFill>
                  <a:srgbClr val="FF3300"/>
                </a:solidFill>
                <a:latin typeface="Arial" panose="020B0604020202020204" pitchFamily="34" charset="0"/>
                <a:cs typeface="Arial" panose="020B0604020202020204" pitchFamily="34" charset="0"/>
              </a:rPr>
              <a:t> </a:t>
            </a:r>
            <a:r>
              <a:rPr lang="en-US" altLang="it-IT" sz="1600">
                <a:solidFill>
                  <a:srgbClr val="FF0000"/>
                </a:solidFill>
                <a:latin typeface="Arial" panose="020B0604020202020204" pitchFamily="34" charset="0"/>
                <a:cs typeface="Arial" panose="020B0604020202020204" pitchFamily="34" charset="0"/>
              </a:rPr>
              <a:t>does not substitute</a:t>
            </a:r>
            <a:r>
              <a:rPr lang="en-US" altLang="it-IT" sz="1600">
                <a:solidFill>
                  <a:srgbClr val="FF3300"/>
                </a:solidFill>
                <a:latin typeface="Arial" panose="020B0604020202020204" pitchFamily="34" charset="0"/>
                <a:cs typeface="Arial" panose="020B0604020202020204" pitchFamily="34" charset="0"/>
              </a:rPr>
              <a:t> </a:t>
            </a:r>
            <a:r>
              <a:rPr lang="en-US" altLang="it-IT" sz="1600">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600">
                <a:solidFill>
                  <a:srgbClr val="FF0000"/>
                </a:solidFill>
                <a:latin typeface="Arial" panose="020B0604020202020204" pitchFamily="34" charset="0"/>
                <a:cs typeface="Arial" panose="020B0604020202020204" pitchFamily="34" charset="0"/>
              </a:rPr>
              <a:t>Christ makes present the sacrifice of the cross</a:t>
            </a:r>
            <a:r>
              <a:rPr lang="en-US" altLang="it-IT" sz="1600">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latin typeface="Arial" panose="020B0604020202020204" pitchFamily="34" charset="0"/>
                <a:cs typeface="Times New Roman" panose="02020603050405020304" pitchFamily="18" charset="0"/>
              </a:rPr>
              <a:t>God is a Father who does not force anyone to love him and praise him but, as such, like to be loved by children of their </a:t>
            </a:r>
            <a:r>
              <a:rPr lang="it-IT" altLang="it-IT" sz="1600">
                <a:solidFill>
                  <a:srgbClr val="FF0000"/>
                </a:solidFill>
                <a:latin typeface="Arial" panose="020B0604020202020204" pitchFamily="34" charset="0"/>
                <a:cs typeface="Times New Roman" panose="02020603050405020304" pitchFamily="18" charset="0"/>
              </a:rPr>
              <a:t>own free choice of love</a:t>
            </a:r>
            <a:r>
              <a:rPr lang="it-IT" altLang="it-IT" sz="1600">
                <a:solidFill>
                  <a:srgbClr val="7E002A"/>
                </a:solidFill>
                <a:latin typeface="Arial" panose="020B0604020202020204" pitchFamily="34" charset="0"/>
                <a:cs typeface="Times New Roman" panose="02020603050405020304" pitchFamily="18" charset="0"/>
              </a:rPr>
              <a:t>.</a:t>
            </a:r>
            <a:r>
              <a:rPr lang="it-IT" altLang="it-IT" sz="1600">
                <a:solidFill>
                  <a:srgbClr val="FF0000"/>
                </a:solidFill>
                <a:latin typeface="Arial" panose="020B0604020202020204" pitchFamily="34" charset="0"/>
                <a:cs typeface="Times New Roman" panose="02020603050405020304" pitchFamily="18" charset="0"/>
              </a:rPr>
              <a:t> </a:t>
            </a:r>
          </a:p>
        </p:txBody>
      </p:sp>
      <p:pic>
        <p:nvPicPr>
          <p:cNvPr id="28680" name="Picture 8">
            <a:extLst>
              <a:ext uri="{FF2B5EF4-FFF2-40B4-BE49-F238E27FC236}">
                <a16:creationId xmlns:a16="http://schemas.microsoft.com/office/drawing/2014/main" id="{2F543468-94A2-9BDC-0988-6BC492AB76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43050"/>
            <a:ext cx="6324600" cy="35575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CasellaDiTesto 11">
            <a:extLst>
              <a:ext uri="{FF2B5EF4-FFF2-40B4-BE49-F238E27FC236}">
                <a16:creationId xmlns:a16="http://schemas.microsoft.com/office/drawing/2014/main" id="{F729CFB9-87B3-06AA-1C5B-8E6396AD0E6B}"/>
              </a:ext>
            </a:extLst>
          </p:cNvPr>
          <p:cNvSpPr txBox="1"/>
          <p:nvPr/>
        </p:nvSpPr>
        <p:spPr>
          <a:xfrm>
            <a:off x="0" y="-3080474"/>
            <a:ext cx="9144000" cy="1846659"/>
          </a:xfrm>
          <a:prstGeom prst="rect">
            <a:avLst/>
          </a:prstGeom>
          <a:noFill/>
        </p:spPr>
        <p:txBody>
          <a:bodyPr wrap="square">
            <a:spAutoFit/>
          </a:bodyPr>
          <a:lstStyle/>
          <a:p>
            <a: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Cari Amici,</a:t>
            </a:r>
            <a:b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br>
            <a: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 questa settimana, e per tre anni,  padre Ermes Ronchi curerà il commento al vangelo domenicale.</a:t>
            </a:r>
            <a:b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br>
            <a:r>
              <a:rPr lang="it-IT" sz="1000" kern="100" dirty="0">
                <a:solidFill>
                  <a:schemeClr val="bg1"/>
                </a:solidFill>
                <a:effectLst/>
                <a:latin typeface="Verdana" panose="020B0604030504040204" pitchFamily="34" charset="0"/>
                <a:ea typeface="Verdana" panose="020B0604030504040204" pitchFamily="34" charset="0"/>
                <a:cs typeface="Arial" panose="020B0604020202020204" pitchFamily="34" charset="0"/>
              </a:rPr>
              <a:t>   </a:t>
            </a:r>
            <a: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Padre Ermes Ronchi, nato a Racchiuso di Attimis (Ud) il 16 agosto 1947 è ordinato sacerdote nell’ordine dei Frati dei Servi di Maria. Laureato in Teologia a Roma, ha conseguito il dottorato in Storia delle Religioni, con specializzazione in Antropologia Culturale, all’Università di Parigi-Sorbona e il dottorato in Scienze Religiose all’Institut Catholique di Parigi. Presso il Convento di San Carlo in Milano, dirige il Centro Culturale Corsia dei Servi, fondato da p. David Maria Turoldo,7 la Libreria San Carlo e il </a:t>
            </a:r>
            <a:r>
              <a:rPr lang="it-IT" sz="1000" kern="100" dirty="0" err="1">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Cinecircolo</a:t>
            </a:r>
            <a:r>
              <a:rPr lang="it-IT" sz="10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San Carlo. Nel 2007 ha scritto l’introduzione ai Pensieri Mariani di Benedetto XVI; ha redatto i testi di riflessione per la veglia di 500.000 giovani cattolici a Loreto (Agorà dei giovani). È docente di Estetica Teologica e Iconografia presso la Pontificia Facoltà MARIANUM di Roma. Scrittore di temi biblici e spirituali, ha pubblicato diverse opere, collabora, inoltre con diverse testate giornalistiche.</a:t>
            </a:r>
            <a:br>
              <a:rPr lang="it-IT" sz="2400" kern="1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br>
            <a:endParaRPr lang="it-IT" dirty="0">
              <a:solidFill>
                <a:schemeClr val="bg1"/>
              </a:solidFill>
              <a:latin typeface="Verdana" panose="020B0604030504040204" pitchFamily="34" charset="0"/>
              <a:ea typeface="Verdana" panose="020B0604030504040204" pitchFamily="34" charset="0"/>
            </a:endParaRPr>
          </a:p>
        </p:txBody>
      </p:sp>
      <p:pic>
        <p:nvPicPr>
          <p:cNvPr id="15" name="Immagine 14">
            <a:extLst>
              <a:ext uri="{FF2B5EF4-FFF2-40B4-BE49-F238E27FC236}">
                <a16:creationId xmlns:a16="http://schemas.microsoft.com/office/drawing/2014/main" id="{243D8652-4CE8-B1DC-5C3C-28486CA0E6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0267" y="390873"/>
            <a:ext cx="3073455" cy="1884767"/>
          </a:xfrm>
          <a:prstGeom prst="rect">
            <a:avLst/>
          </a:prstGeom>
        </p:spPr>
      </p:pic>
      <p:sp>
        <p:nvSpPr>
          <p:cNvPr id="17" name="CasellaDiTesto 16">
            <a:extLst>
              <a:ext uri="{FF2B5EF4-FFF2-40B4-BE49-F238E27FC236}">
                <a16:creationId xmlns:a16="http://schemas.microsoft.com/office/drawing/2014/main" id="{07AD755D-67E4-6C92-EA96-4C11D6A3F9B7}"/>
              </a:ext>
            </a:extLst>
          </p:cNvPr>
          <p:cNvSpPr txBox="1"/>
          <p:nvPr/>
        </p:nvSpPr>
        <p:spPr>
          <a:xfrm>
            <a:off x="143508" y="2397948"/>
            <a:ext cx="8892989" cy="2062103"/>
          </a:xfrm>
          <a:prstGeom prst="rect">
            <a:avLst/>
          </a:prstGeom>
          <a:noFill/>
        </p:spPr>
        <p:txBody>
          <a:bodyPr wrap="square">
            <a:spAutoFit/>
          </a:bodyPr>
          <a:lstStyle/>
          <a:p>
            <a:r>
              <a:rPr lang="it-IT" sz="14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Cari Amici,</a:t>
            </a:r>
            <a:br>
              <a:rPr lang="it-IT" sz="14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br>
            <a:r>
              <a:rPr lang="it-IT" sz="14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da questa settimana, e per i prossimi tre anni,  sarà padre Ermes Ronchi a commentare il vangelo domenicale.</a:t>
            </a:r>
            <a:br>
              <a:rPr lang="it-IT" sz="1400" kern="100" dirty="0">
                <a:effectLst/>
                <a:latin typeface="Verdana" panose="020B0604030504040204" pitchFamily="34" charset="0"/>
                <a:ea typeface="Verdana" panose="020B0604030504040204" pitchFamily="34" charset="0"/>
                <a:cs typeface="Times New Roman" panose="02020603050405020304" pitchFamily="18" charset="0"/>
              </a:rPr>
            </a:br>
            <a:r>
              <a:rPr lang="it-IT" sz="1400" kern="100" dirty="0">
                <a:effectLst/>
                <a:latin typeface="Verdana" panose="020B0604030504040204" pitchFamily="34" charset="0"/>
                <a:ea typeface="Verdana" panose="020B0604030504040204" pitchFamily="34" charset="0"/>
                <a:cs typeface="Times New Roman" panose="02020603050405020304" pitchFamily="18" charset="0"/>
              </a:rPr>
              <a:t>   </a:t>
            </a:r>
            <a:r>
              <a:rPr lang="it-IT" sz="1200" i="1" kern="100" dirty="0">
                <a:solidFill>
                  <a:srgbClr val="000000"/>
                </a:solidFill>
                <a:effectLst/>
                <a:latin typeface="Times New Roman" panose="02020603050405020304" pitchFamily="18" charset="0"/>
                <a:ea typeface="Yu Mincho" panose="02020400000000000000" pitchFamily="18" charset="-128"/>
                <a:cs typeface="Times New Roman" panose="02020603050405020304" pitchFamily="18" charset="0"/>
              </a:rPr>
              <a:t>Padre Ermes Ronchi, nato a Racchiuso di Attimis (Ud) il 16 agosto 1947 è ordinato sacerdote nell’ordine dei Frati dei Servi di Maria. Laureato in Teologia a Roma, ha conseguito il dottorato in Storia delle Religioni, con specializzazione in Antropologia Culturale, all’Università di Parigi-Sorbona e il dottorato in Scienze Religiose all’Institut Catholique di Parigi. Presso il Convento di San Carlo in Milano, dirige il Centro Culturale Corsia dei Servi, fondato da p. David Maria Turoldo,7 la Libreria San Carlo e il </a:t>
            </a:r>
            <a:r>
              <a:rPr lang="it-IT" sz="1200" i="1" kern="100" dirty="0" err="1">
                <a:solidFill>
                  <a:srgbClr val="000000"/>
                </a:solidFill>
                <a:effectLst/>
                <a:latin typeface="Times New Roman" panose="02020603050405020304" pitchFamily="18" charset="0"/>
                <a:ea typeface="Yu Mincho" panose="02020400000000000000" pitchFamily="18" charset="-128"/>
                <a:cs typeface="Times New Roman" panose="02020603050405020304" pitchFamily="18" charset="0"/>
              </a:rPr>
              <a:t>Cinecircolo</a:t>
            </a:r>
            <a:r>
              <a:rPr lang="it-IT" sz="1200" i="1" kern="100" dirty="0">
                <a:solidFill>
                  <a:srgbClr val="000000"/>
                </a:solidFill>
                <a:effectLst/>
                <a:latin typeface="Times New Roman" panose="02020603050405020304" pitchFamily="18" charset="0"/>
                <a:ea typeface="Yu Mincho" panose="02020400000000000000" pitchFamily="18" charset="-128"/>
                <a:cs typeface="Times New Roman" panose="02020603050405020304" pitchFamily="18" charset="0"/>
              </a:rPr>
              <a:t> San Carlo. Nel 2007 ha scritto l’introduzione ai Pensieri Mariani di Benedetto XVI; ha redatto i testi di riflessione per la veglia di 500.000 giovani cattolici a Loreto (Agorà dei giovani). È docente di Estetica Teologica e Iconografia presso la Pontificia Facoltà MARIANUM di Roma. Scrittore di temi biblici e spirituali, ha pubblicato diverse opere, collabora, inoltre con diverse testate giornalistiche.</a:t>
            </a:r>
            <a:endParaRPr lang="it-IT" sz="1200" dirty="0"/>
          </a:p>
        </p:txBody>
      </p:sp>
      <p:sp>
        <p:nvSpPr>
          <p:cNvPr id="19" name="CasellaDiTesto 18">
            <a:extLst>
              <a:ext uri="{FF2B5EF4-FFF2-40B4-BE49-F238E27FC236}">
                <a16:creationId xmlns:a16="http://schemas.microsoft.com/office/drawing/2014/main" id="{A39EF3C8-3828-0ADB-CB7C-7B4074F9E6FB}"/>
              </a:ext>
            </a:extLst>
          </p:cNvPr>
          <p:cNvSpPr txBox="1"/>
          <p:nvPr/>
        </p:nvSpPr>
        <p:spPr>
          <a:xfrm>
            <a:off x="143508" y="4605973"/>
            <a:ext cx="8856984" cy="2252027"/>
          </a:xfrm>
          <a:prstGeom prst="rect">
            <a:avLst/>
          </a:prstGeom>
          <a:noFill/>
        </p:spPr>
        <p:txBody>
          <a:bodyPr wrap="square">
            <a:spAutoFit/>
          </a:bodyPr>
          <a:lstStyle/>
          <a:p>
            <a:pPr algn="l">
              <a:lnSpc>
                <a:spcPct val="120000"/>
              </a:lnSpc>
              <a:spcBef>
                <a:spcPts val="0"/>
              </a:spcBef>
            </a:pPr>
            <a:r>
              <a:rPr lang="en-US" sz="14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Dear Friends, from this week, and for the next three years, Father </a:t>
            </a:r>
            <a:r>
              <a:rPr lang="en-US" sz="1400" kern="1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Ermes</a:t>
            </a:r>
            <a:r>
              <a:rPr lang="en-US" sz="14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Ronchi will comment on the Sunday Gospel.</a:t>
            </a:r>
          </a:p>
          <a:p>
            <a:pPr algn="l">
              <a:lnSpc>
                <a:spcPct val="120000"/>
              </a:lnSpc>
              <a:spcBef>
                <a:spcPts val="0"/>
              </a:spcBef>
            </a:pPr>
            <a:r>
              <a:rPr lang="en-US" sz="1400" i="1" kern="100" dirty="0">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Father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Ermes</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Ronchi, born in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Racchiuso</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di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Attimis</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Ud</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on 16 August 1947, was ordained a priest in the order of the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Frati</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dei</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Servi</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di Maria. Graduated in Theology in Rome, he obtained a doctorate in History of Religions, with specialization in Cultural Anthropology, at the University of Paris-Sorbonne and a doctorate in Religious Sciences at the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Institut</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Catholique</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in Paris. At the Convent of San Carlo in Milan, he directs the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Corsia</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dei</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Servi</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Cultural Center, founded by Fr. David Maria Turoldo,7 the San Carlo Bookshop and the San Carlo </a:t>
            </a:r>
            <a:r>
              <a:rPr lang="en-US" sz="1200" i="1" kern="100" dirty="0" err="1">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Cinecircolo</a:t>
            </a:r>
            <a:r>
              <a:rPr lang="en-US"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rPr>
              <a:t>. In 2007 he wrote the introduction to the Marian Thoughts of Benedict XVI; he wrote the reflection texts for the vigil of 500,000 young Catholics in Loreto (Youth Agora). He is a professor of Theological Aesthetics and Iconography at the Pontifical MARIANUM Faculty in Rome. Writer on biblical and spiritual themes, he has published several works and also collaborates with various newspapers.</a:t>
            </a:r>
            <a:endParaRPr lang="it-IT" sz="1200" i="1" kern="100" dirty="0">
              <a:solidFill>
                <a:schemeClr val="tx1"/>
              </a:solidFill>
              <a:effectLst/>
              <a:latin typeface="Times New Roman" panose="02020603050405020304" pitchFamily="18"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804463694"/>
      </p:ext>
    </p:extLst>
  </p:cSld>
  <p:clrMapOvr>
    <a:masterClrMapping/>
  </p:clrMapOvr>
  <p:transition spd="med" advClick="0" advTm="3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9DA24645-52B4-CDFA-E38B-C40B6CBE2965}"/>
              </a:ext>
            </a:extLst>
          </p:cNvPr>
          <p:cNvSpPr>
            <a:spLocks noChangeArrowheads="1"/>
          </p:cNvSpPr>
          <p:nvPr/>
        </p:nvSpPr>
        <p:spPr bwMode="auto">
          <a:xfrm>
            <a:off x="2123728" y="539088"/>
            <a:ext cx="716428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L'Avvento: un orizzonte che si allarga                                    </a:t>
            </a:r>
            <a:r>
              <a:rPr lang="it-IT" altLang="it-IT" sz="1600" i="1" dirty="0">
                <a:solidFill>
                  <a:srgbClr val="000000"/>
                </a:solidFill>
                <a:latin typeface="Verdana" panose="020B0604030504040204" pitchFamily="34" charset="0"/>
                <a:cs typeface="Arial" panose="020B0604020202020204" pitchFamily="34" charset="0"/>
              </a:rPr>
              <a:t>Mc 13, 33-37</a:t>
            </a:r>
            <a:r>
              <a:rPr lang="en-US" altLang="it-IT" sz="1600" i="1" dirty="0">
                <a:solidFill>
                  <a:srgbClr val="990033"/>
                </a:solidFill>
                <a:latin typeface="Comic Sans MS" panose="030F0702030302020204" pitchFamily="66"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padre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2000" i="1" dirty="0">
                <a:solidFill>
                  <a:srgbClr val="990033"/>
                </a:solidFill>
                <a:latin typeface="Comic Sans MS" panose="030F0702030302020204" pitchFamily="66"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                          </a:t>
            </a:r>
          </a:p>
          <a:p>
            <a:pPr algn="ctr" eaLnBrk="1" hangingPunct="1">
              <a:spcBef>
                <a:spcPct val="0"/>
              </a:spcBef>
              <a:buFontTx/>
              <a:buNone/>
            </a:pPr>
            <a:r>
              <a:rPr lang="it-IT" altLang="it-IT" sz="1800" i="1" dirty="0">
                <a:solidFill>
                  <a:srgbClr val="990033"/>
                </a:solidFill>
                <a:latin typeface="Comic Sans MS" panose="030F0702030302020204" pitchFamily="66" charset="0"/>
                <a:cs typeface="Arial" panose="020B0604020202020204" pitchFamily="34" charset="0"/>
              </a:rPr>
              <a:t>	 	</a:t>
            </a:r>
          </a:p>
        </p:txBody>
      </p:sp>
      <p:sp>
        <p:nvSpPr>
          <p:cNvPr id="29700" name="Rectangle 36">
            <a:extLst>
              <a:ext uri="{FF2B5EF4-FFF2-40B4-BE49-F238E27FC236}">
                <a16:creationId xmlns:a16="http://schemas.microsoft.com/office/drawing/2014/main" id="{F4FC1B17-79E7-8B98-9572-BF0CF2047FA9}"/>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F60DD39-5CBC-0DD2-64D2-869D20E6E575}"/>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A5E9889D-1EC4-0498-380B-2FC7CCCFB93D}"/>
              </a:ext>
            </a:extLst>
          </p:cNvPr>
          <p:cNvSpPr>
            <a:spLocks noChangeArrowheads="1"/>
          </p:cNvSpPr>
          <p:nvPr/>
        </p:nvSpPr>
        <p:spPr bwMode="auto">
          <a:xfrm>
            <a:off x="0" y="1700808"/>
            <a:ext cx="9144000" cy="5074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L'Avvento è come una porta che si apre, un orizzonte che si allarga, una breccia nelle mura, un buco nella rete, una fessura nel soffitto, una manciata di luce che la liturgia ci getta in faccia. Non per abbagliarci, ma per svegliarci. Per aiutarci a spingere verso l'alto, con tutte le forze, ogni cielo nero che incontriamo. «Al di là della notte ci aspetterà, spero, il sapore di un nuovo azzurro»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 Hikmet</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Vangelo oggi racconta di una notte, stende l'elenco faticoso delle sue tappe: «non sapete quando arriverà, se alla sera, a mezzanotte, al canto del gallo, o al mattino»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Mc 13,35</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Una cosa è certa: che arriverà. Ma intanto Isaia lotta, a nome nostro, contro il ritardo di Dio: ritorna per amore dei tuoi servi... se tu squarciassi i cieli e discendessi.</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Non è l'essere umano che dà la scalata al cielo, è il Signore delle Alleanze che discende, in cammino su tutte le strade, pellegrino senza casa, che cerca casa, e la cerca proprio in me. Isaia capovolge la nostra idea di conversione, che è il girarsi della creatura verso il Creatore. Ha la sfrontatezza di invocare la conversione di Dio, gli chiede di girarsi verso di noi, ritornare, squarciare i cieli, scendere: di convertirsi alle sue creature.</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74030D2A-B978-C8B1-5EC4-BD7B00627CA8}"/>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pic>
        <p:nvPicPr>
          <p:cNvPr id="3" name="Immagine 2">
            <a:extLst>
              <a:ext uri="{FF2B5EF4-FFF2-40B4-BE49-F238E27FC236}">
                <a16:creationId xmlns:a16="http://schemas.microsoft.com/office/drawing/2014/main" id="{581CEC50-0286-DE9E-2BBF-2DDA8C158C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38992"/>
            <a:ext cx="1716782" cy="1716782"/>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7DF86B4C-4A5F-030A-AC22-C4C2B409C9E9}"/>
              </a:ext>
            </a:extLst>
          </p:cNvPr>
          <p:cNvSpPr>
            <a:spLocks noChangeArrowheads="1"/>
          </p:cNvSpPr>
          <p:nvPr/>
        </p:nvSpPr>
        <p:spPr bwMode="auto">
          <a:xfrm>
            <a:off x="0" y="0"/>
            <a:ext cx="9144000" cy="6809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Profezia del nome nuovo di Dio. Finisce la ricerca di Dio e inizia il tempo dell'accoglienza: ecco, io sto alla porta e busso...</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 cose più importanti non vanno cercate, vanno attese»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 Weil</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Anche un essere umano va sempre atteso. Ci sembra poca cosa, perché noi vogliamo essere attivi, fare, costruire, determinare le cose e gli eventi. Invece Dio non si merita, si accoglie; non si conquista, si attende. Gesù nel Vangelo di questa domenica non si stanca di ripetere il ritornello di due atteggiamenti, nostro equipaggiamento spirituale per il percorso dell'attesa: state attenti e vegliate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Mc 13,33-37</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L'attenzione ha la stessa radice di attesa: è un tendere a... Tutti abbiamo conosciuto giorni in cui la vita non tendeva a niente; sappiamo tutti cos'è una vita distratta, fare una cosa ed avere la testa da un'altra parte; incontrare una persona e non ricordare il colore dei suoi occhi; camminare sulla terra e calpestare tesori di bellezza. Distratti. L'amore è attenzione. L'attenzione è già una forma di preghiera, ed è la grammatica elementare che salva la mia vita interiore.</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secondo atteggiamento: vegliate. Non permettete a nessuno di addormentarvi o di comprarvi. Vegliate sui primi passi della pace, della luce dell'alba che si posa sul muro della notte, o in fondo al tunnel di questa pandemia. Vegliate e custodite tutti i germogli, tutto ciò che nasce e spunta porta una carezza e una sillaba di Dio. </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BCFAF9CB-E7A8-121C-296A-542C5185FFAB}"/>
              </a:ext>
            </a:extLst>
          </p:cNvPr>
          <p:cNvSpPr>
            <a:spLocks noChangeArrowheads="1"/>
          </p:cNvSpPr>
          <p:nvPr/>
        </p:nvSpPr>
        <p:spPr bwMode="auto">
          <a:xfrm>
            <a:off x="0" y="0"/>
            <a:ext cx="9144000" cy="686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br>
              <a:rPr lang="en-GB" altLang="it-IT" sz="8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2776" name="Picture 8">
            <a:extLst>
              <a:ext uri="{FF2B5EF4-FFF2-40B4-BE49-F238E27FC236}">
                <a16:creationId xmlns:a16="http://schemas.microsoft.com/office/drawing/2014/main" id="{28C74826-551D-8362-8E44-9268DCE29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807597"/>
            <a:ext cx="5040560" cy="10939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DC9B261D-6423-0C66-ED5A-A666936EA66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DA57C391-0359-0A9F-5BAA-E7A36F4C7ECE}"/>
              </a:ext>
            </a:extLst>
          </p:cNvPr>
          <p:cNvSpPr>
            <a:spLocks noChangeArrowheads="1"/>
          </p:cNvSpPr>
          <p:nvPr/>
        </p:nvSpPr>
        <p:spPr bwMode="auto">
          <a:xfrm>
            <a:off x="2026096" y="199118"/>
            <a:ext cx="7010400"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sz="1800" b="1" dirty="0">
                <a:effectLst/>
                <a:latin typeface="Verdana" panose="020B0604030504040204" pitchFamily="34" charset="0"/>
                <a:ea typeface="Verdana" panose="020B0604030504040204" pitchFamily="34" charset="0"/>
              </a:rPr>
              <a:t>     Advent: a broadening horizon </a:t>
            </a:r>
            <a:r>
              <a:rPr lang="it-IT" altLang="it-IT" sz="1800" b="1" dirty="0">
                <a:solidFill>
                  <a:srgbClr val="000000"/>
                </a:solidFill>
                <a:latin typeface="Verdana" panose="020B0604030504040204" pitchFamily="34" charset="0"/>
                <a:cs typeface="Times New Roman" panose="02020603050405020304" pitchFamily="18" charset="0"/>
              </a:rPr>
              <a:t>-</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600" i="1" dirty="0" err="1">
                <a:solidFill>
                  <a:srgbClr val="000000"/>
                </a:solidFill>
                <a:latin typeface="Verdana" panose="020B0604030504040204" pitchFamily="34" charset="0"/>
                <a:cs typeface="Times New Roman" panose="02020603050405020304" pitchFamily="18" charset="0"/>
              </a:rPr>
              <a:t>Mk</a:t>
            </a:r>
            <a:r>
              <a:rPr lang="it-IT" altLang="it-IT" sz="1600" i="1" dirty="0">
                <a:solidFill>
                  <a:srgbClr val="000000"/>
                </a:solidFill>
                <a:latin typeface="Verdana" panose="020B0604030504040204" pitchFamily="34" charset="0"/>
                <a:cs typeface="Times New Roman" panose="02020603050405020304" pitchFamily="18" charset="0"/>
              </a:rPr>
              <a:t> 13: 33-37 </a:t>
            </a:r>
            <a:r>
              <a:rPr lang="it-IT" altLang="it-IT" sz="1600" i="1" dirty="0">
                <a:solidFill>
                  <a:srgbClr val="990033"/>
                </a:solidFill>
                <a:latin typeface="Comic Sans MS" panose="030F0702030302020204" pitchFamily="66" charset="0"/>
                <a:cs typeface="Arial" panose="020B0604020202020204" pitchFamily="34" charset="0"/>
              </a:rPr>
              <a:t>                      </a:t>
            </a:r>
          </a:p>
          <a:p>
            <a:pPr eaLnBrk="1" fontAlgn="t" hangingPunct="1">
              <a:spcBef>
                <a:spcPct val="0"/>
              </a:spcBef>
              <a:buFontTx/>
              <a:buNone/>
            </a:pPr>
            <a:r>
              <a:rPr lang="it-IT" altLang="it-IT" sz="1400" i="1" dirty="0">
                <a:solidFill>
                  <a:srgbClr val="990033"/>
                </a:solidFill>
                <a:latin typeface="Comic Sans MS" panose="030F0702030302020204" pitchFamily="66" charset="0"/>
                <a:cs typeface="Arial" panose="020B0604020202020204" pitchFamily="34" charset="0"/>
              </a:rPr>
              <a:t>                             </a:t>
            </a:r>
            <a:r>
              <a:rPr lang="it-IT" altLang="it-IT" sz="1400" i="1" dirty="0" err="1">
                <a:solidFill>
                  <a:srgbClr val="990033"/>
                </a:solidFill>
                <a:latin typeface="Comic Sans MS" panose="030F0702030302020204" pitchFamily="66" charset="0"/>
                <a:cs typeface="Arial" panose="020B0604020202020204" pitchFamily="34" charset="0"/>
              </a:rPr>
              <a:t>Commentary</a:t>
            </a:r>
            <a:r>
              <a:rPr lang="it-IT" altLang="it-IT" sz="1400" i="1" dirty="0">
                <a:solidFill>
                  <a:srgbClr val="990033"/>
                </a:solidFill>
                <a:latin typeface="Comic Sans MS" panose="030F0702030302020204" pitchFamily="66" charset="0"/>
                <a:cs typeface="Arial" panose="020B0604020202020204" pitchFamily="34" charset="0"/>
              </a:rPr>
              <a:t> by</a:t>
            </a:r>
            <a:r>
              <a:rPr lang="it-IT" altLang="it-IT" sz="1600" i="1" dirty="0">
                <a:solidFill>
                  <a:srgbClr val="990033"/>
                </a:solidFill>
                <a:latin typeface="Comic Sans MS" panose="030F0702030302020204" pitchFamily="66" charset="0"/>
                <a:cs typeface="Arial" panose="020B0604020202020204" pitchFamily="34" charset="0"/>
              </a:rPr>
              <a:t>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a:t>
            </a:r>
          </a:p>
          <a:p>
            <a:pPr eaLnBrk="1" fontAlgn="t" hangingPunct="1">
              <a:spcBef>
                <a:spcPct val="0"/>
              </a:spcBef>
              <a:buFontTx/>
              <a:buNone/>
            </a:pPr>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 </a:t>
            </a:r>
          </a:p>
        </p:txBody>
      </p:sp>
      <p:sp>
        <p:nvSpPr>
          <p:cNvPr id="33796" name="Rectangle 9">
            <a:extLst>
              <a:ext uri="{FF2B5EF4-FFF2-40B4-BE49-F238E27FC236}">
                <a16:creationId xmlns:a16="http://schemas.microsoft.com/office/drawing/2014/main" id="{57A05118-3D67-EFBD-9F9D-9EFB3F077EB0}"/>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E359EBCE-2B4D-85CF-1C9D-5034F2CBB202}"/>
              </a:ext>
            </a:extLst>
          </p:cNvPr>
          <p:cNvSpPr>
            <a:spLocks noChangeArrowheads="1"/>
          </p:cNvSpPr>
          <p:nvPr/>
        </p:nvSpPr>
        <p:spPr bwMode="auto">
          <a:xfrm>
            <a:off x="0" y="1172073"/>
            <a:ext cx="9144000" cy="5694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rPr>
              <a:t>   	    	   </a:t>
            </a:r>
            <a:r>
              <a:rPr lang="en-US" sz="1800" dirty="0">
                <a:solidFill>
                  <a:srgbClr val="000000"/>
                </a:solidFill>
                <a:effectLst/>
                <a:latin typeface="Verdana" panose="020B0604030504040204" pitchFamily="34" charset="0"/>
                <a:ea typeface="Verdana" panose="020B0604030504040204" pitchFamily="34" charset="0"/>
              </a:rPr>
              <a:t>Advent is like a door that opens, a horizon that widens, a 	        breach in the walls, a hole in the fence, a crack in the ceiling, a handful of light that the liturgy throws in our faces. Not to dazzle us, but to wake us up. To help us push upward, with all our strength, every black sky we encounter. «Beyond the night, I hope, the taste of a new blue will await us» (</a:t>
            </a:r>
            <a:r>
              <a:rPr lang="en-US" sz="1800" i="1" dirty="0">
                <a:solidFill>
                  <a:srgbClr val="000000"/>
                </a:solidFill>
                <a:effectLst/>
                <a:latin typeface="Verdana" panose="020B0604030504040204" pitchFamily="34" charset="0"/>
                <a:ea typeface="Verdana" panose="020B0604030504040204" pitchFamily="34" charset="0"/>
              </a:rPr>
              <a:t>N. Hikmet</a:t>
            </a:r>
            <a:r>
              <a:rPr lang="en-US" sz="1800" dirty="0">
                <a:solidFill>
                  <a:srgbClr val="000000"/>
                </a:solidFill>
                <a:effectLst/>
                <a:latin typeface="Verdana" panose="020B0604030504040204" pitchFamily="34" charset="0"/>
                <a:ea typeface="Verdana" panose="020B0604030504040204" pitchFamily="34" charset="0"/>
              </a:rPr>
              <a:t>). The Gospel today tells of a night, it lays out the tiring list of its stages: "</a:t>
            </a:r>
            <a:r>
              <a:rPr lang="en-US" sz="1800" i="1" dirty="0">
                <a:solidFill>
                  <a:srgbClr val="000000"/>
                </a:solidFill>
                <a:effectLst/>
                <a:latin typeface="Verdana" panose="020B0604030504040204" pitchFamily="34" charset="0"/>
                <a:ea typeface="Verdana" panose="020B0604030504040204" pitchFamily="34" charset="0"/>
              </a:rPr>
              <a:t>you do not know when it will arrive, whether in the evening, at midnight, at cockcrow, or in the morning</a:t>
            </a:r>
            <a:r>
              <a:rPr lang="en-US" sz="1800" dirty="0">
                <a:solidFill>
                  <a:srgbClr val="000000"/>
                </a:solidFill>
                <a:effectLst/>
                <a:latin typeface="Verdana" panose="020B0604030504040204" pitchFamily="34" charset="0"/>
                <a:ea typeface="Verdana" panose="020B0604030504040204" pitchFamily="34" charset="0"/>
              </a:rPr>
              <a:t>" (</a:t>
            </a:r>
            <a:r>
              <a:rPr lang="en-US" sz="1800" i="1" dirty="0">
                <a:solidFill>
                  <a:srgbClr val="000000"/>
                </a:solidFill>
                <a:effectLst/>
                <a:latin typeface="Verdana" panose="020B0604030504040204" pitchFamily="34" charset="0"/>
                <a:ea typeface="Verdana" panose="020B0604030504040204" pitchFamily="34" charset="0"/>
              </a:rPr>
              <a:t>Mk 13:35</a:t>
            </a:r>
            <a:r>
              <a:rPr lang="en-US" sz="1800" dirty="0">
                <a:solidFill>
                  <a:srgbClr val="000000"/>
                </a:solidFill>
                <a:effectLst/>
                <a:latin typeface="Verdana" panose="020B0604030504040204" pitchFamily="34" charset="0"/>
                <a:ea typeface="Verdana" panose="020B0604030504040204" pitchFamily="34" charset="0"/>
              </a:rPr>
              <a:t>). One thing is certain: He will come. But in the meantime Isaiah fights, on our behalf, against God's delay: He returns for the love of your servants... if you were to rend the heavens and descend.</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en-US" sz="1800" dirty="0">
                <a:solidFill>
                  <a:srgbClr val="000000"/>
                </a:solidFill>
                <a:effectLst/>
                <a:latin typeface="Verdana" panose="020B0604030504040204" pitchFamily="34" charset="0"/>
                <a:ea typeface="Verdana" panose="020B0604030504040204" pitchFamily="34" charset="0"/>
              </a:rPr>
              <a:t>    It is not the human being who climbs to heaven, it is the Lord of the Covenants who descends, walking on all roads, a homeless pilgrim, who seeks home, and He seeks it precisely in me. Isaiah overturns our idea of conversion, which is the turning of the creature towards the Creator. He has the audacity to invoke God's conversion, he asks him to turn towards us, return, rend the heavens, come down: to convert to his creatures.</a:t>
            </a:r>
            <a:endParaRPr lang="it-IT" sz="1800" dirty="0">
              <a:effectLst/>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8122C1EB-5036-A4CF-B1F3-014F36D084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69216"/>
            <a:ext cx="1489808" cy="1489808"/>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C571CFB7-8FBE-7FB2-0029-88F4DEBF521A}"/>
              </a:ext>
            </a:extLst>
          </p:cNvPr>
          <p:cNvSpPr>
            <a:spLocks noChangeArrowheads="1"/>
          </p:cNvSpPr>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5123" name="Rectangle 157">
            <a:extLst>
              <a:ext uri="{FF2B5EF4-FFF2-40B4-BE49-F238E27FC236}">
                <a16:creationId xmlns:a16="http://schemas.microsoft.com/office/drawing/2014/main" id="{3077779D-F09F-9317-06EE-10A22C8ECD78}"/>
              </a:ext>
            </a:extLst>
          </p:cNvPr>
          <p:cNvSpPr>
            <a:spLocks noChangeArrowheads="1"/>
          </p:cNvSpPr>
          <p:nvPr/>
        </p:nvSpPr>
        <p:spPr bwMode="auto">
          <a:xfrm>
            <a:off x="1371600" y="1676400"/>
            <a:ext cx="320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Tu, Signore, sei nostro padre, da sempre ti chiami nostro redentore.</a:t>
            </a:r>
            <a:r>
              <a:rPr lang="it-IT" altLang="it-IT" sz="1800" i="1">
                <a:solidFill>
                  <a:srgbClr val="000000"/>
                </a:solidFill>
                <a:latin typeface="Verdana" panose="020B0604030504040204" pitchFamily="34" charset="0"/>
                <a:cs typeface="Times New Roman" panose="02020603050405020304" pitchFamily="18" charset="0"/>
              </a:rPr>
              <a:t> (Is 63, 16)</a:t>
            </a:r>
          </a:p>
        </p:txBody>
      </p:sp>
      <p:sp>
        <p:nvSpPr>
          <p:cNvPr id="5124" name="Rectangle 158">
            <a:extLst>
              <a:ext uri="{FF2B5EF4-FFF2-40B4-BE49-F238E27FC236}">
                <a16:creationId xmlns:a16="http://schemas.microsoft.com/office/drawing/2014/main" id="{6E84A32E-D530-5FE2-034A-B7A12234828F}"/>
              </a:ext>
            </a:extLst>
          </p:cNvPr>
          <p:cNvSpPr>
            <a:spLocks noChangeArrowheads="1"/>
          </p:cNvSpPr>
          <p:nvPr/>
        </p:nvSpPr>
        <p:spPr bwMode="auto">
          <a:xfrm>
            <a:off x="4724400" y="1600200"/>
            <a:ext cx="3281363"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Arial" panose="020B0604020202020204" pitchFamily="34" charset="0"/>
              </a:rPr>
              <a:t>  You, O Yahweh, are our Father, from the beginning, you are our redeemer: this is your name.</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(Is 63: 16)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8AEAE96F-782E-A3DE-4A14-2E1B3A18C805}"/>
              </a:ext>
            </a:extLst>
          </p:cNvPr>
          <p:cNvSpPr>
            <a:spLocks noChangeArrowheads="1"/>
          </p:cNvSpPr>
          <p:nvPr/>
        </p:nvSpPr>
        <p:spPr bwMode="auto">
          <a:xfrm>
            <a:off x="45720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25646297-8727-ABE2-FD76-812CBC11708A}"/>
              </a:ext>
            </a:extLst>
          </p:cNvPr>
          <p:cNvSpPr>
            <a:spLocks noChangeArrowheads="1"/>
          </p:cNvSpPr>
          <p:nvPr/>
        </p:nvSpPr>
        <p:spPr bwMode="auto">
          <a:xfrm>
            <a:off x="838200" y="0"/>
            <a:ext cx="7696200" cy="923925"/>
          </a:xfrm>
          <a:prstGeom prst="rect">
            <a:avLst/>
          </a:prstGeom>
          <a:solidFill>
            <a:srgbClr val="972FFF"/>
          </a:solidFill>
          <a:ln w="9525">
            <a:solidFill>
              <a:srgbClr val="972FFF"/>
            </a:solidFill>
            <a:miter lim="800000"/>
            <a:headEnd/>
            <a:tailEnd/>
          </a:ln>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chemeClr val="bg1"/>
                </a:solidFill>
                <a:latin typeface="Verdana" panose="020B0604030504040204" pitchFamily="34" charset="0"/>
              </a:rPr>
              <a:t> </a:t>
            </a:r>
            <a:r>
              <a:rPr lang="it-IT" altLang="it-IT" sz="2000" b="1">
                <a:solidFill>
                  <a:schemeClr val="bg1"/>
                </a:solidFill>
                <a:latin typeface="Verdana" panose="020B0604030504040204" pitchFamily="34" charset="0"/>
              </a:rPr>
              <a:t>  </a:t>
            </a:r>
          </a:p>
          <a:p>
            <a:pPr algn="ctr" eaLnBrk="1" hangingPunct="1"/>
            <a:endParaRPr lang="it-IT" altLang="it-IT" sz="800" b="1">
              <a:solidFill>
                <a:schemeClr val="bg1"/>
              </a:solidFill>
              <a:latin typeface="Verdana" panose="020B0604030504040204" pitchFamily="34" charset="0"/>
            </a:endParaRPr>
          </a:p>
          <a:p>
            <a:pPr algn="ctr" eaLnBrk="1" hangingPunct="1"/>
            <a:r>
              <a:rPr lang="it-IT" altLang="it-IT" sz="1400">
                <a:solidFill>
                  <a:schemeClr val="bg1"/>
                </a:solidFill>
                <a:latin typeface="Courier New" panose="02070309020205020404" pitchFamily="49" charset="0"/>
              </a:rPr>
              <a:t>https://www.diffondilaparola.com</a:t>
            </a:r>
          </a:p>
          <a:p>
            <a:pPr algn="ctr" eaLnBrk="1" hangingPunct="1"/>
            <a:endParaRPr lang="it-IT" altLang="it-IT" sz="800">
              <a:solidFill>
                <a:schemeClr val="bg1"/>
              </a:solidFill>
              <a:latin typeface="Courier New" panose="02070309020205020404" pitchFamily="49" charset="0"/>
            </a:endParaRPr>
          </a:p>
        </p:txBody>
      </p:sp>
      <p:pic>
        <p:nvPicPr>
          <p:cNvPr id="5129" name="Picture 9">
            <a:extLst>
              <a:ext uri="{FF2B5EF4-FFF2-40B4-BE49-F238E27FC236}">
                <a16:creationId xmlns:a16="http://schemas.microsoft.com/office/drawing/2014/main" id="{2D0D5E96-9C7B-BFE5-E9ED-51E9BACF63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971800"/>
            <a:ext cx="2414588" cy="3200400"/>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a:extLst>
              <a:ext uri="{FF2B5EF4-FFF2-40B4-BE49-F238E27FC236}">
                <a16:creationId xmlns:a16="http://schemas.microsoft.com/office/drawing/2014/main" id="{BBC5B22E-C5E7-174F-C767-2EB97BE87E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352800"/>
            <a:ext cx="3032125" cy="2554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76">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CCA7B264-A056-5AD7-7D92-C8FF37199785}"/>
              </a:ext>
            </a:extLst>
          </p:cNvPr>
          <p:cNvSpPr>
            <a:spLocks noChangeArrowheads="1"/>
          </p:cNvSpPr>
          <p:nvPr/>
        </p:nvSpPr>
        <p:spPr bwMode="auto">
          <a:xfrm>
            <a:off x="0" y="0"/>
            <a:ext cx="9144000" cy="6798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rPr>
              <a:t>He prophesies the new name of God. He The search for God ends and the time of welcome begins: behold, I stand at the door and knock...</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en-US" sz="1800" dirty="0">
                <a:solidFill>
                  <a:srgbClr val="000000"/>
                </a:solidFill>
                <a:effectLst/>
                <a:latin typeface="Verdana" panose="020B0604030504040204" pitchFamily="34" charset="0"/>
                <a:ea typeface="Verdana" panose="020B0604030504040204" pitchFamily="34" charset="0"/>
              </a:rPr>
              <a:t>«The most important things should not be sought, they must be waited for» (</a:t>
            </a:r>
            <a:r>
              <a:rPr lang="en-US" sz="1800" i="1" dirty="0">
                <a:solidFill>
                  <a:srgbClr val="000000"/>
                </a:solidFill>
                <a:effectLst/>
                <a:latin typeface="Verdana" panose="020B0604030504040204" pitchFamily="34" charset="0"/>
                <a:ea typeface="Verdana" panose="020B0604030504040204" pitchFamily="34" charset="0"/>
              </a:rPr>
              <a:t>S. Weil</a:t>
            </a:r>
            <a:r>
              <a:rPr lang="en-US" sz="1800" dirty="0">
                <a:solidFill>
                  <a:srgbClr val="000000"/>
                </a:solidFill>
                <a:effectLst/>
                <a:latin typeface="Verdana" panose="020B0604030504040204" pitchFamily="34" charset="0"/>
                <a:ea typeface="Verdana" panose="020B0604030504040204" pitchFamily="34" charset="0"/>
              </a:rPr>
              <a:t>). Even a human being must always be waited for. It seems like a small thing to us, because we want to be active, do, build, determine things and events. Instead, God is not deserved, He is welcomed; He is not conquered, he is waited for. In this Sunday's Gospel, Jesus never tires of repeating the refrain of two attitudes, our spiritual equipment for the journey of waiting: be careful and keep watch (</a:t>
            </a:r>
            <a:r>
              <a:rPr lang="en-US" sz="1800" i="1" dirty="0">
                <a:solidFill>
                  <a:srgbClr val="000000"/>
                </a:solidFill>
                <a:effectLst/>
                <a:latin typeface="Verdana" panose="020B0604030504040204" pitchFamily="34" charset="0"/>
                <a:ea typeface="Verdana" panose="020B0604030504040204" pitchFamily="34" charset="0"/>
              </a:rPr>
              <a:t>Mk 13:33-37</a:t>
            </a:r>
            <a:r>
              <a:rPr lang="en-US" sz="1800" dirty="0">
                <a:solidFill>
                  <a:srgbClr val="000000"/>
                </a:solidFill>
                <a:effectLst/>
                <a:latin typeface="Verdana" panose="020B0604030504040204" pitchFamily="34" charset="0"/>
                <a:ea typeface="Verdana" panose="020B0604030504040204" pitchFamily="34" charset="0"/>
              </a:rPr>
              <a:t>). Attention has the same root as waiting: it is a tending towards... We have all known days in which life tended towards nothing; we all know what a distracted life is, doing one thing and having your mind elsewhere; meet a person and not remember the color of his eyes; walk the earth and trample treasures of beauty. Distracted. Love is attention. Attention is already a form of prayer, and it is the elementary grammar that saves my interior life.</a:t>
            </a:r>
            <a:endParaRPr lang="it-IT" sz="1800" dirty="0">
              <a:effectLst/>
              <a:latin typeface="Verdana" panose="020B0604030504040204" pitchFamily="34" charset="0"/>
              <a:ea typeface="Verdana" panose="020B0604030504040204" pitchFamily="34" charset="0"/>
            </a:endParaRPr>
          </a:p>
          <a:p>
            <a:pPr>
              <a:lnSpc>
                <a:spcPct val="115000"/>
              </a:lnSpc>
              <a:spcAft>
                <a:spcPts val="1000"/>
              </a:spcAft>
            </a:pPr>
            <a:r>
              <a:rPr lang="en-US" sz="1800" dirty="0">
                <a:solidFill>
                  <a:srgbClr val="000000"/>
                </a:solidFill>
                <a:effectLst/>
                <a:latin typeface="Verdana" panose="020B0604030504040204" pitchFamily="34" charset="0"/>
                <a:ea typeface="Verdana" panose="020B0604030504040204" pitchFamily="34" charset="0"/>
              </a:rPr>
              <a:t>    The second attitude: stay awake. Don't let anyone put you to sleep or buy you. Watch over the first steps of peace, of the light of dawn that rests on the wall of the night, or at the end of the tunnel of this pandemic. Watch over and guard all the sprouts, everything that is born and emerges brings a caress and a syllable of God</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06409CF-1898-FF84-639C-3DEC112C20AF}"/>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65B22826-43B4-4849-9299-99E5E2427D37}"/>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Why have you made us stray from your ways? Why have you let our heart become hard so that we do not fear you? Return for the sake of your servants, the tribes of your inheritance.</a:t>
            </a:r>
            <a:r>
              <a:rPr lang="en-GB" altLang="it-IT" sz="1800" i="1">
                <a:solidFill>
                  <a:schemeClr val="bg1"/>
                </a:solidFill>
                <a:latin typeface="Verdana" panose="020B0604030504040204" pitchFamily="34" charset="0"/>
                <a:cs typeface="Times New Roman" panose="02020603050405020304" pitchFamily="18" charset="0"/>
              </a:rPr>
              <a:t> (Is 63: 17)</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3510BDA8-370F-1103-7D66-999CB00ED329}"/>
              </a:ext>
            </a:extLst>
          </p:cNvPr>
          <p:cNvSpPr>
            <a:spLocks noChangeArrowheads="1"/>
          </p:cNvSpPr>
          <p:nvPr/>
        </p:nvSpPr>
        <p:spPr bwMode="auto">
          <a:xfrm>
            <a:off x="0" y="685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Perché, Signore, ci lasci vagare lontano dalle tue vie e lasci indurire il nostro cuore, cosi che non ti tema? Ritorna per amore dei tuoi servi, per amore delle tribù, tua eredità.</a:t>
            </a:r>
            <a:r>
              <a:rPr lang="it-IT" altLang="it-IT" sz="1800" i="1">
                <a:solidFill>
                  <a:schemeClr val="bg1"/>
                </a:solidFill>
                <a:latin typeface="Verdana" panose="020B0604030504040204" pitchFamily="34" charset="0"/>
                <a:cs typeface="Times New Roman" panose="02020603050405020304" pitchFamily="18" charset="0"/>
              </a:rPr>
              <a:t> (Is 63, 17)</a:t>
            </a:r>
          </a:p>
        </p:txBody>
      </p:sp>
    </p:spTree>
  </p:cSld>
  <p:clrMapOvr>
    <a:masterClrMapping/>
  </p:clrMapOvr>
  <p:transition spd="med" advClick="0" advTm="14272">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9F811458-4ECC-C729-AF3A-0BF86EC22CCE}"/>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00"/>
                </a:solidFill>
                <a:latin typeface="Verdana" panose="020B0604030504040204" pitchFamily="34" charset="0"/>
                <a:cs typeface="Times New Roman" panose="02020603050405020304" pitchFamily="18" charset="0"/>
              </a:rPr>
              <a:t>Se tu squarciassi i cieli e scendessi!</a:t>
            </a:r>
            <a:r>
              <a:rPr lang="it-IT" altLang="it-IT" sz="1800">
                <a:solidFill>
                  <a:schemeClr val="bg1"/>
                </a:solidFill>
                <a:latin typeface="Verdana" panose="020B0604030504040204" pitchFamily="34" charset="0"/>
                <a:cs typeface="Times New Roman" panose="02020603050405020304" pitchFamily="18" charset="0"/>
              </a:rPr>
              <a:t> Davanti a te sussulterebbero i monti. Quando tu compivi cose terribili che non attendevamo, tu scendesti e davanti a te sussultarono i monti. Mai si udì parlare da tempi lontani, orecchio non ha sentito, (Is 63, 19; 64, 2-3a)</a:t>
            </a:r>
          </a:p>
        </p:txBody>
      </p:sp>
      <p:sp>
        <p:nvSpPr>
          <p:cNvPr id="9219" name="Rectangle 4">
            <a:extLst>
              <a:ext uri="{FF2B5EF4-FFF2-40B4-BE49-F238E27FC236}">
                <a16:creationId xmlns:a16="http://schemas.microsoft.com/office/drawing/2014/main" id="{1DF6D979-142A-38CF-E617-ACDBBF016009}"/>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00"/>
                </a:solidFill>
                <a:latin typeface="Verdana" panose="020B0604030504040204" pitchFamily="34" charset="0"/>
                <a:cs typeface="Arial" panose="020B0604020202020204" pitchFamily="34" charset="0"/>
              </a:rPr>
              <a:t>Oh, that you would rend the heavens and come down!</a:t>
            </a:r>
            <a:r>
              <a:rPr lang="en-GB" altLang="it-IT" sz="1800">
                <a:solidFill>
                  <a:schemeClr val="bg1"/>
                </a:solidFill>
                <a:latin typeface="Verdana" panose="020B0604030504040204" pitchFamily="34" charset="0"/>
                <a:cs typeface="Arial" panose="020B0604020202020204" pitchFamily="34" charset="0"/>
              </a:rPr>
              <a:t> The mountains would quake at your presence. Let them witness your stunning deeds. No one has ever heard or perceived, no eye has ever seen a God besides you who works </a:t>
            </a:r>
            <a:r>
              <a:rPr lang="en-GB" altLang="it-IT" sz="1800">
                <a:solidFill>
                  <a:schemeClr val="bg1"/>
                </a:solidFill>
                <a:latin typeface="Verdana" panose="020B0604030504040204" pitchFamily="34" charset="0"/>
                <a:cs typeface="Times New Roman" panose="02020603050405020304" pitchFamily="18" charset="0"/>
              </a:rPr>
              <a:t>(Is 63: 19; 64, 2-3a)</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9222" name="Picture 6">
            <a:extLst>
              <a:ext uri="{FF2B5EF4-FFF2-40B4-BE49-F238E27FC236}">
                <a16:creationId xmlns:a16="http://schemas.microsoft.com/office/drawing/2014/main" id="{8C72E821-0AA9-7BEE-849D-5FA5BA0AE2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65532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48">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816C00-D045-AAB6-4951-C8AB7BDB202C}"/>
              </a:ext>
            </a:extLst>
          </p:cNvPr>
          <p:cNvSpPr>
            <a:spLocks noGrp="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occhio non ha visto che un Dio, fuori di te, abbia fatto tanto per chi confida in lui. Tu vai incontro a quelli che praticano con gioia la giustizia e si ricordano delle tue vie. Ecco, tu sei adirato perché abbiamo peccato contro di te da lungo tempo </a:t>
            </a:r>
            <a:r>
              <a:rPr lang="it-IT" altLang="it-IT" sz="1800" i="1">
                <a:solidFill>
                  <a:srgbClr val="FFFFFF"/>
                </a:solidFill>
                <a:latin typeface="Verdana" panose="020B0604030504040204" pitchFamily="34" charset="0"/>
                <a:cs typeface="Times New Roman" panose="02020603050405020304" pitchFamily="18" charset="0"/>
              </a:rPr>
              <a:t>(Is 64, 3b-4)</a:t>
            </a:r>
          </a:p>
        </p:txBody>
      </p:sp>
      <p:sp>
        <p:nvSpPr>
          <p:cNvPr id="8" name="Rettangolo 7">
            <a:extLst>
              <a:ext uri="{FF2B5EF4-FFF2-40B4-BE49-F238E27FC236}">
                <a16:creationId xmlns:a16="http://schemas.microsoft.com/office/drawing/2014/main" id="{57250751-1998-B274-D044-01F8C3314E36}"/>
              </a:ext>
            </a:extLst>
          </p:cNvPr>
          <p:cNvSpPr/>
          <p:nvPr/>
        </p:nvSpPr>
        <p:spPr>
          <a:xfrm>
            <a:off x="0" y="5334000"/>
            <a:ext cx="9144000" cy="1190625"/>
          </a:xfrm>
          <a:prstGeom prst="rect">
            <a:avLst/>
          </a:prstGeom>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en-GB" altLang="it-IT" sz="1800">
                <a:solidFill>
                  <a:srgbClr val="FFFFFF"/>
                </a:solidFill>
                <a:latin typeface="Verdana" panose="020B0604030504040204" pitchFamily="34" charset="0"/>
                <a:cs typeface="Arial" panose="020B0604020202020204" pitchFamily="34" charset="0"/>
              </a:rPr>
              <a:t>for those who trust in him. You have confounded those who acted righteously and who joyfully kept your ways in mind. You are angry with our sins, yet conceal them and we shall be saved. </a:t>
            </a:r>
            <a:r>
              <a:rPr lang="it-IT" altLang="it-IT" sz="1800" i="1">
                <a:solidFill>
                  <a:srgbClr val="FFFFFF"/>
                </a:solidFill>
                <a:latin typeface="Verdana" panose="020B0604030504040204" pitchFamily="34" charset="0"/>
                <a:cs typeface="Times New Roman" panose="02020603050405020304" pitchFamily="18" charset="0"/>
              </a:rPr>
              <a:t>(Is 64: 3b-4)</a:t>
            </a:r>
            <a:br>
              <a:rPr lang="it-IT" altLang="it-IT" sz="1800">
                <a:solidFill>
                  <a:srgbClr val="FFFFFF"/>
                </a:solidFill>
                <a:latin typeface="Verdana" panose="020B0604030504040204" pitchFamily="34" charset="0"/>
                <a:cs typeface="Times New Roman" panose="02020603050405020304" pitchFamily="18" charset="0"/>
              </a:rPr>
            </a:br>
            <a:r>
              <a:rPr lang="en-GB" altLang="it-IT" sz="1800">
                <a:solidFill>
                  <a:srgbClr val="FFFFFF"/>
                </a:solidFill>
                <a:latin typeface="Verdana" panose="020B0604030504040204" pitchFamily="34" charset="0"/>
                <a:cs typeface="Arial" panose="020B0604020202020204" pitchFamily="34" charset="0"/>
              </a:rPr>
              <a:t> </a:t>
            </a:r>
            <a:endParaRPr lang="it-IT" altLang="it-IT" sz="1800">
              <a:solidFill>
                <a:srgbClr val="FFFFFF"/>
              </a:solidFill>
              <a:latin typeface="Verdana" panose="020B0604030504040204" pitchFamily="34" charset="0"/>
              <a:cs typeface="Arial" panose="020B0604020202020204" pitchFamily="34" charset="0"/>
            </a:endParaRPr>
          </a:p>
        </p:txBody>
      </p:sp>
      <p:pic>
        <p:nvPicPr>
          <p:cNvPr id="10245" name="Picture 5">
            <a:extLst>
              <a:ext uri="{FF2B5EF4-FFF2-40B4-BE49-F238E27FC236}">
                <a16:creationId xmlns:a16="http://schemas.microsoft.com/office/drawing/2014/main" id="{B32D4A65-2B0F-F881-5D1F-ECC7C80A07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791200" cy="3695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06DA381-2856-3A80-5C07-287BC060C9A5}"/>
              </a:ext>
            </a:extLst>
          </p:cNvPr>
          <p:cNvSpPr>
            <a:spLocks noGrp="1" noChangeArrowheads="1"/>
          </p:cNvSpPr>
          <p:nvPr>
            <p:ph type="title"/>
          </p:nvPr>
        </p:nvSpPr>
        <p:spPr>
          <a:xfrm>
            <a:off x="0" y="609600"/>
            <a:ext cx="9144000" cy="1143000"/>
          </a:xfrm>
        </p:spPr>
        <p:txBody>
          <a:bodyPr/>
          <a:lstStyle/>
          <a:p>
            <a:r>
              <a:rPr lang="it-IT" altLang="it-IT" sz="1800">
                <a:solidFill>
                  <a:srgbClr val="FFFFFF"/>
                </a:solidFill>
                <a:latin typeface="Verdana" panose="020B0604030504040204" pitchFamily="34" charset="0"/>
                <a:cs typeface="Times New Roman" panose="02020603050405020304" pitchFamily="18" charset="0"/>
              </a:rPr>
              <a:t>e siamo stati ribelli. Siamo divenuti tutti come una cosa impura, e come panno immondo sono tutti i nostri atti di giustizia; tutti siamo avvizziti come foglie, le nostre iniquità ci hanno portato via come il vento. Nessuno invocava il tuo nome, </a:t>
            </a:r>
            <a:r>
              <a:rPr lang="it-IT" altLang="it-IT" sz="1800" i="1">
                <a:solidFill>
                  <a:srgbClr val="FFFFFF"/>
                </a:solidFill>
                <a:latin typeface="Verdana" panose="020B0604030504040204" pitchFamily="34" charset="0"/>
                <a:cs typeface="Times New Roman" panose="02020603050405020304" pitchFamily="18" charset="0"/>
              </a:rPr>
              <a:t>(Is 64, 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49156" name="Rectangle 4">
            <a:extLst>
              <a:ext uri="{FF2B5EF4-FFF2-40B4-BE49-F238E27FC236}">
                <a16:creationId xmlns:a16="http://schemas.microsoft.com/office/drawing/2014/main" id="{58014EA2-7A7F-A831-C9D2-604D04360A9F}"/>
              </a:ext>
            </a:extLst>
          </p:cNvPr>
          <p:cNvSpPr>
            <a:spLocks noChangeArrowheads="1"/>
          </p:cNvSpPr>
          <p:nvPr/>
        </p:nvSpPr>
        <p:spPr bwMode="auto">
          <a:xfrm>
            <a:off x="0" y="5105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All of us have become like the unclean; all our good deeds are like polluted garments; we have all withered like leaves, blown away by our iniquities. There is no one who calls upon your name, </a:t>
            </a:r>
            <a:r>
              <a:rPr lang="en-GB" altLang="it-IT" sz="1800" i="1">
                <a:solidFill>
                  <a:srgbClr val="FFFFFF"/>
                </a:solidFill>
                <a:latin typeface="Verdana" panose="020B0604030504040204" pitchFamily="34" charset="0"/>
                <a:cs typeface="Times New Roman" panose="02020603050405020304" pitchFamily="18" charset="0"/>
              </a:rPr>
              <a:t>(Is 64: 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a:extLst>
              <a:ext uri="{FF2B5EF4-FFF2-40B4-BE49-F238E27FC236}">
                <a16:creationId xmlns:a16="http://schemas.microsoft.com/office/drawing/2014/main" id="{F5C7418D-6DF4-F4BE-52F0-AA02957C3A4F}"/>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nessuno si risvegliava per stringersi a te; perché tu avevi nascosto da noi il tuo volto, ci avevi messo in balìa della nostra iniquità. Ma, Signore, tu sei nostro padre; noi siamo argilla e tu colui che ci plasma, tutti noi siamo opera delle tue mani. </a:t>
            </a:r>
            <a:r>
              <a:rPr lang="it-IT" altLang="it-IT" sz="1800" i="1">
                <a:solidFill>
                  <a:schemeClr val="bg1"/>
                </a:solidFill>
                <a:latin typeface="Verdana" panose="020B0604030504040204" pitchFamily="34" charset="0"/>
                <a:cs typeface="Times New Roman" panose="02020603050405020304" pitchFamily="18" charset="0"/>
              </a:rPr>
              <a:t>(Is 64, 6-7)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48134" name="Rectangle 6">
            <a:extLst>
              <a:ext uri="{FF2B5EF4-FFF2-40B4-BE49-F238E27FC236}">
                <a16:creationId xmlns:a16="http://schemas.microsoft.com/office/drawing/2014/main" id="{19E80C24-485D-0B03-601D-925998F7A442}"/>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no one who rouses himself to lay hold of you. For you have hidden your face, you have given us up to the power of our evil acts. And yet, Yahweh, you are our Father; we are the clay and you are our potter; we are the work of your hand.</a:t>
            </a:r>
            <a:r>
              <a:rPr lang="en-GB" altLang="it-IT" sz="1800" i="1">
                <a:solidFill>
                  <a:schemeClr val="bg1"/>
                </a:solidFill>
                <a:latin typeface="Verdana" panose="020B0604030504040204" pitchFamily="34" charset="0"/>
                <a:cs typeface="Times New Roman" panose="02020603050405020304" pitchFamily="18" charset="0"/>
              </a:rPr>
              <a:t> (Is 64: 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48135" name="Picture 7">
            <a:extLst>
              <a:ext uri="{FF2B5EF4-FFF2-40B4-BE49-F238E27FC236}">
                <a16:creationId xmlns:a16="http://schemas.microsoft.com/office/drawing/2014/main" id="{7BBB34D9-511B-B1B3-3514-3CC350FF7A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52600"/>
            <a:ext cx="8763000" cy="3436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440">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E1DA23AD-8126-7E98-512F-B939648CE2B4}"/>
              </a:ext>
            </a:extLst>
          </p:cNvPr>
          <p:cNvSpPr>
            <a:spLocks noGrp="1" noChangeArrowheads="1"/>
          </p:cNvSpPr>
          <p:nvPr>
            <p:ph type="title"/>
          </p:nvPr>
        </p:nvSpPr>
        <p:spPr>
          <a:xfrm>
            <a:off x="4419600" y="11430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1</a:t>
            </a:r>
            <a:r>
              <a:rPr lang="en-US" altLang="it-IT" sz="1000" b="1" baseline="30000">
                <a:solidFill>
                  <a:srgbClr val="320011"/>
                </a:solidFill>
                <a:latin typeface="Verdana" panose="020B0604030504040204" pitchFamily="34" charset="0"/>
                <a:cs typeface="Arial" panose="020B0604020202020204" pitchFamily="34" charset="0"/>
              </a:rPr>
              <a:t>st</a:t>
            </a:r>
            <a:r>
              <a:rPr lang="en-US" altLang="it-IT" sz="1000" b="1">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EPISTLE </a:t>
            </a:r>
            <a:r>
              <a:rPr lang="en-US" altLang="it-IT" sz="1400">
                <a:solidFill>
                  <a:srgbClr val="320011"/>
                </a:solidFill>
                <a:latin typeface="Verdana" panose="020B0604030504040204" pitchFamily="34" charset="0"/>
                <a:cs typeface="Arial" panose="020B0604020202020204" pitchFamily="34" charset="0"/>
              </a:rPr>
              <a:t>TO THE</a:t>
            </a:r>
            <a:r>
              <a:rPr lang="en-US" altLang="it-IT" sz="1000">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CORINTHIANS</a:t>
            </a:r>
          </a:p>
        </p:txBody>
      </p:sp>
      <p:sp>
        <p:nvSpPr>
          <p:cNvPr id="202765" name="Rectangle 13">
            <a:extLst>
              <a:ext uri="{FF2B5EF4-FFF2-40B4-BE49-F238E27FC236}">
                <a16:creationId xmlns:a16="http://schemas.microsoft.com/office/drawing/2014/main" id="{71FC7CD8-2DAD-4B9A-F8F9-71D09561A29D}"/>
              </a:ext>
            </a:extLst>
          </p:cNvPr>
          <p:cNvSpPr>
            <a:spLocks noChangeArrowheads="1"/>
          </p:cNvSpPr>
          <p:nvPr/>
        </p:nvSpPr>
        <p:spPr bwMode="auto">
          <a:xfrm>
            <a:off x="838200" y="0"/>
            <a:ext cx="7924800" cy="831850"/>
          </a:xfrm>
          <a:prstGeom prst="rect">
            <a:avLst/>
          </a:prstGeom>
          <a:solidFill>
            <a:srgbClr val="972FFF"/>
          </a:solidFill>
          <a:ln w="9525">
            <a:solidFill>
              <a:srgbClr val="972FFF"/>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D689A122-1020-4F70-DA75-23BA7E3FF155}"/>
              </a:ext>
            </a:extLst>
          </p:cNvPr>
          <p:cNvSpPr>
            <a:spLocks noChangeArrowheads="1"/>
          </p:cNvSpPr>
          <p:nvPr/>
        </p:nvSpPr>
        <p:spPr bwMode="auto">
          <a:xfrm>
            <a:off x="12192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  1 LETTERA AI CORINZI</a:t>
            </a:r>
          </a:p>
        </p:txBody>
      </p:sp>
      <p:sp>
        <p:nvSpPr>
          <p:cNvPr id="11269" name="Rectangle 205">
            <a:extLst>
              <a:ext uri="{FF2B5EF4-FFF2-40B4-BE49-F238E27FC236}">
                <a16:creationId xmlns:a16="http://schemas.microsoft.com/office/drawing/2014/main" id="{90FADE4B-C236-4596-CB48-C1E0B54A5817}"/>
              </a:ext>
            </a:extLst>
          </p:cNvPr>
          <p:cNvSpPr>
            <a:spLocks noChangeArrowheads="1"/>
          </p:cNvSpPr>
          <p:nvPr/>
        </p:nvSpPr>
        <p:spPr bwMode="auto">
          <a:xfrm>
            <a:off x="1295400" y="14478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grazia a voi e pace da Dio Padre nostro e dal Signore Gesù Cristo! Rendo grazie continuamente al mio Dio per voi, a motivo della grazia di Dio che vi è stata data in Cristo Gesù,</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(1Cor 1, 3-4)</a:t>
            </a:r>
          </a:p>
        </p:txBody>
      </p:sp>
      <p:sp>
        <p:nvSpPr>
          <p:cNvPr id="11270" name="Rectangle 206">
            <a:extLst>
              <a:ext uri="{FF2B5EF4-FFF2-40B4-BE49-F238E27FC236}">
                <a16:creationId xmlns:a16="http://schemas.microsoft.com/office/drawing/2014/main" id="{E5C85FB0-82DF-C973-2FB8-1711334EE04C}"/>
              </a:ext>
            </a:extLst>
          </p:cNvPr>
          <p:cNvSpPr>
            <a:spLocks noChangeArrowheads="1"/>
          </p:cNvSpPr>
          <p:nvPr/>
        </p:nvSpPr>
        <p:spPr bwMode="auto">
          <a:xfrm>
            <a:off x="4648200" y="16002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receive grace and peace from God our Father, and Christ Jesus our Lord. I give thanks constantly to my God for you and for the grace of God given to you in Christ Jesus.</a:t>
            </a:r>
            <a:r>
              <a:rPr lang="en-GB" altLang="it-IT" sz="1800" i="1">
                <a:solidFill>
                  <a:srgbClr val="000000"/>
                </a:solidFill>
                <a:latin typeface="Verdana" panose="020B0604030504040204" pitchFamily="34" charset="0"/>
                <a:cs typeface="Times New Roman" panose="02020603050405020304" pitchFamily="18" charset="0"/>
              </a:rPr>
              <a:t> (1Cor 1: 3-4)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B1CBAC8B-1553-FAD0-88AE-F0627663B7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A500D263-3CB9-39D9-F58E-A55ACF605C28}"/>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chemeClr val="bg1"/>
                  </a:solidFill>
                  <a:round/>
                  <a:headEnd/>
                  <a:tailEnd/>
                </a:ln>
                <a:solidFill>
                  <a:schemeClr val="bg1"/>
                </a:solidFill>
                <a:latin typeface="Bookman Old Style" panose="02050604050505020204" pitchFamily="18" charset="0"/>
              </a:rPr>
              <a:t>La Parola di Dio </a:t>
            </a:r>
          </a:p>
          <a:p>
            <a:pPr algn="ctr"/>
            <a:r>
              <a:rPr lang="it-IT" sz="1600" kern="10">
                <a:ln w="9525">
                  <a:solidFill>
                    <a:schemeClr val="bg1"/>
                  </a:solidFill>
                  <a:round/>
                  <a:headEnd/>
                  <a:tailEnd/>
                </a:ln>
                <a:solidFill>
                  <a:schemeClr val="bg1"/>
                </a:solidFill>
                <a:latin typeface="Bookman Old Style" panose="02050604050505020204" pitchFamily="18" charset="0"/>
              </a:rPr>
              <a:t>parla  al nostro cuore!</a:t>
            </a:r>
          </a:p>
        </p:txBody>
      </p:sp>
      <p:sp>
        <p:nvSpPr>
          <p:cNvPr id="11273" name="WordArt 510">
            <a:extLst>
              <a:ext uri="{FF2B5EF4-FFF2-40B4-BE49-F238E27FC236}">
                <a16:creationId xmlns:a16="http://schemas.microsoft.com/office/drawing/2014/main" id="{F6E6BC64-9A49-28DE-5496-A173CC9C683A}"/>
              </a:ext>
            </a:extLst>
          </p:cNvPr>
          <p:cNvSpPr>
            <a:spLocks noChangeArrowheads="1" noChangeShapeType="1" noTextEdit="1"/>
          </p:cNvSpPr>
          <p:nvPr/>
        </p:nvSpPr>
        <p:spPr bwMode="auto">
          <a:xfrm>
            <a:off x="60198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chemeClr val="bg1"/>
                  </a:solidFill>
                  <a:round/>
                  <a:headEnd/>
                  <a:tailEnd/>
                </a:ln>
                <a:solidFill>
                  <a:schemeClr val="bg1"/>
                </a:solidFill>
                <a:latin typeface="Bookman Old Style" panose="02050604050505020204" pitchFamily="18" charset="0"/>
              </a:rPr>
              <a:t>The Word of God</a:t>
            </a:r>
          </a:p>
          <a:p>
            <a:pPr algn="ctr"/>
            <a:r>
              <a:rPr lang="en-US" sz="1800" kern="10">
                <a:ln w="9525">
                  <a:solidFill>
                    <a:schemeClr val="bg1"/>
                  </a:solidFill>
                  <a:round/>
                  <a:headEnd/>
                  <a:tailEnd/>
                </a:ln>
                <a:solidFill>
                  <a:schemeClr val="bg1"/>
                </a:solidFill>
                <a:latin typeface="Bookman Old Style" panose="02050604050505020204" pitchFamily="18" charset="0"/>
              </a:rPr>
              <a:t>speaks to our heart!</a:t>
            </a:r>
            <a:endParaRPr lang="it-IT" sz="1800" kern="10">
              <a:ln w="9525">
                <a:solidFill>
                  <a:schemeClr val="bg1"/>
                </a:solidFill>
                <a:round/>
                <a:headEnd/>
                <a:tailEnd/>
              </a:ln>
              <a:solidFill>
                <a:schemeClr val="bg1"/>
              </a:solidFill>
              <a:latin typeface="Bookman Old Style" panose="02050604050505020204" pitchFamily="18" charset="0"/>
            </a:endParaRPr>
          </a:p>
        </p:txBody>
      </p:sp>
      <p:pic>
        <p:nvPicPr>
          <p:cNvPr id="11276" name="Picture 12">
            <a:extLst>
              <a:ext uri="{FF2B5EF4-FFF2-40B4-BE49-F238E27FC236}">
                <a16:creationId xmlns:a16="http://schemas.microsoft.com/office/drawing/2014/main" id="{C3017B2B-F91C-91DA-734E-503C29EF88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962400"/>
            <a:ext cx="2743200" cy="2225675"/>
          </a:xfrm>
          <a:prstGeom prst="rect">
            <a:avLst/>
          </a:prstGeom>
          <a:noFill/>
          <a:extLst>
            <a:ext uri="{909E8E84-426E-40DD-AFC4-6F175D3DCCD1}">
              <a14:hiddenFill xmlns:a14="http://schemas.microsoft.com/office/drawing/2010/main">
                <a:solidFill>
                  <a:srgbClr val="FFFFFF"/>
                </a:solidFill>
              </a14:hiddenFill>
            </a:ext>
          </a:extLst>
        </p:spPr>
      </p:pic>
      <p:pic>
        <p:nvPicPr>
          <p:cNvPr id="11278" name="Picture 14">
            <a:extLst>
              <a:ext uri="{FF2B5EF4-FFF2-40B4-BE49-F238E27FC236}">
                <a16:creationId xmlns:a16="http://schemas.microsoft.com/office/drawing/2014/main" id="{531E2973-8FB2-A5F8-1240-CF37F97F6D9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4038600"/>
            <a:ext cx="2819400" cy="21923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8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8D0BEA5-E87E-E3B0-4AAA-1193D2E4113F}"/>
              </a:ext>
            </a:extLst>
          </p:cNvPr>
          <p:cNvSpPr>
            <a:spLocks noGrp="1" noChangeArrowheads="1"/>
          </p:cNvSpPr>
          <p:nvPr>
            <p:ph type="title"/>
          </p:nvPr>
        </p:nvSpPr>
        <p:spPr>
          <a:xfrm>
            <a:off x="0" y="6858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perché in lui siete stati arricchiti di tutti i doni, quelli della parola e quelli della conoscenza. La testimonianza di Cristo si è stabilita tra voi così saldamente che non manca più alcun carisma a voi, che aspettate la manifestazione del Signore nostro Gesù Cristo. </a:t>
            </a:r>
            <a:r>
              <a:rPr lang="it-IT" altLang="it-IT" sz="1800" i="1">
                <a:solidFill>
                  <a:srgbClr val="FFFFFF"/>
                </a:solidFill>
                <a:latin typeface="Verdana" panose="020B0604030504040204" pitchFamily="34" charset="0"/>
                <a:cs typeface="Times New Roman" panose="02020603050405020304" pitchFamily="18" charset="0"/>
              </a:rPr>
              <a:t>(1Cor 1, 5-7)</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BEEE18DF-7F7F-9EEB-53BB-0764F4C298BC}"/>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For you have been fully enriched in him with words as well as with knowledge, even as the testimony concerning Christ was confirmed in you. You do not lack any spiritual gift and only await the glorious coming of Christ Jesus, our Lord. </a:t>
            </a:r>
            <a:r>
              <a:rPr lang="en-GB" altLang="it-IT" sz="1800" i="1">
                <a:solidFill>
                  <a:srgbClr val="FFFFFF"/>
                </a:solidFill>
                <a:latin typeface="Verdana" panose="020B0604030504040204" pitchFamily="34" charset="0"/>
                <a:cs typeface="Times New Roman" panose="02020603050405020304" pitchFamily="18" charset="0"/>
              </a:rPr>
              <a:t>(1Cor 1: 5-7)</a:t>
            </a:r>
            <a:r>
              <a:rPr lang="en-GB" altLang="it-IT" sz="1800">
                <a:solidFill>
                  <a:srgbClr val="FFFFFF"/>
                </a:solidFill>
                <a:latin typeface="Verdana" panose="020B0604030504040204" pitchFamily="34" charset="0"/>
                <a:cs typeface="Times New Roman" panose="02020603050405020304" pitchFamily="18" charset="0"/>
              </a:rPr>
              <a:t> </a:t>
            </a:r>
            <a:endParaRPr lang="it-IT" altLang="it-IT" sz="1800">
              <a:solidFill>
                <a:srgbClr val="FFFFFF"/>
              </a:solidFill>
              <a:latin typeface="Verdana" panose="020B0604030504040204" pitchFamily="34" charset="0"/>
              <a:cs typeface="Times New Roman" panose="02020603050405020304" pitchFamily="18" charset="0"/>
            </a:endParaRPr>
          </a:p>
        </p:txBody>
      </p:sp>
      <p:pic>
        <p:nvPicPr>
          <p:cNvPr id="13317" name="Picture 5">
            <a:extLst>
              <a:ext uri="{FF2B5EF4-FFF2-40B4-BE49-F238E27FC236}">
                <a16:creationId xmlns:a16="http://schemas.microsoft.com/office/drawing/2014/main" id="{E1BE77FD-C8B0-55D2-A48A-8A803EB53E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76400"/>
            <a:ext cx="5943600"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67428</TotalTime>
  <Words>3724</Words>
  <Application>Microsoft Office PowerPoint</Application>
  <PresentationFormat>Presentazione su schermo (4:3)</PresentationFormat>
  <Paragraphs>87</Paragraphs>
  <Slides>20</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20</vt:i4>
      </vt:variant>
    </vt:vector>
  </HeadingPairs>
  <TitlesOfParts>
    <vt:vector size="32" baseType="lpstr">
      <vt:lpstr>Comic Sans MS</vt:lpstr>
      <vt:lpstr>Arial</vt:lpstr>
      <vt:lpstr>Times New Roman</vt:lpstr>
      <vt:lpstr>Tw Cen MT Condensed Extra Bold</vt:lpstr>
      <vt:lpstr>Harrington</vt:lpstr>
      <vt:lpstr>Verdana</vt:lpstr>
      <vt:lpstr>Courier New</vt:lpstr>
      <vt:lpstr>Cambria</vt:lpstr>
      <vt:lpstr>Copperplate Gothic Bold</vt:lpstr>
      <vt:lpstr>Tahoma</vt:lpstr>
      <vt:lpstr>Helvetica</vt:lpstr>
      <vt:lpstr>Struttura predefinita</vt:lpstr>
      <vt:lpstr>Presentazione standard di PowerPoint</vt:lpstr>
      <vt:lpstr>Presentazione standard di PowerPoint</vt:lpstr>
      <vt:lpstr> </vt:lpstr>
      <vt:lpstr>Se tu squarciassi i cieli e scendessi! Davanti a te sussulterebbero i monti. Quando tu compivi cose terribili che non attendevamo, tu scendesti e davanti a te sussultarono i monti. Mai si udì parlare da tempi lontani, orecchio non ha sentito, (Is 63, 19; 64, 2-3a)</vt:lpstr>
      <vt:lpstr>occhio non ha visto che un Dio, fuori di te, abbia fatto tanto per chi confida in lui. Tu vai incontro a quelli che praticano con gioia la giustizia e si ricordano delle tue vie. Ecco, tu sei adirato perché abbiamo peccato contro di te da lungo tempo (Is 64, 3b-4)</vt:lpstr>
      <vt:lpstr>e siamo stati ribelli. Siamo divenuti tutti come una cosa impura, e come panno immondo sono tutti i nostri atti di giustizia; tutti siamo avvizziti come foglie, le nostre iniquità ci hanno portato via come il vento. Nessuno invocava il tuo nome, (Is 64, 5)</vt:lpstr>
      <vt:lpstr>Presentazione standard di PowerPoint</vt:lpstr>
      <vt:lpstr>1st EPISTLE TO THE CORINTHIANS</vt:lpstr>
      <vt:lpstr>perché in lui siete stati arricchiti di tutti i doni, quelli della parola e quelli della conoscenza. La testimonianza di Cristo si è stabilita tra voi così saldamente che non manca più alcun carisma a voi, che aspettate la manifestazione del Signore nostro Gesù Cristo. (1Cor 1, 5-7)</vt:lpstr>
      <vt:lpstr>Egli vi renderà saldi sino alla fine, irreprensibili nel giorno del Signore nostro Gesù Cristo. Degno di fede è Dio, dal quale siete stati chiamati alla comunione con il Figlio suo Gesù Cristo, Signore nostro! (1Cor 1, 8.9)</vt:lpstr>
      <vt:lpstr>GOSPEL ACCORD. TO MARK</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2925</cp:revision>
  <dcterms:created xsi:type="dcterms:W3CDTF">2007-05-09T13:51:32Z</dcterms:created>
  <dcterms:modified xsi:type="dcterms:W3CDTF">2023-11-27T16:06:02Z</dcterms:modified>
</cp:coreProperties>
</file>